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2"/>
  </p:notesMasterIdLst>
  <p:sldIdLst>
    <p:sldId id="256" r:id="rId2"/>
    <p:sldId id="425" r:id="rId3"/>
    <p:sldId id="388" r:id="rId4"/>
    <p:sldId id="387" r:id="rId5"/>
    <p:sldId id="257" r:id="rId6"/>
    <p:sldId id="331" r:id="rId7"/>
    <p:sldId id="467" r:id="rId8"/>
    <p:sldId id="258" r:id="rId9"/>
    <p:sldId id="493" r:id="rId10"/>
    <p:sldId id="274" r:id="rId11"/>
    <p:sldId id="358" r:id="rId12"/>
    <p:sldId id="495" r:id="rId13"/>
    <p:sldId id="308" r:id="rId14"/>
    <p:sldId id="261" r:id="rId15"/>
    <p:sldId id="289" r:id="rId16"/>
    <p:sldId id="338" r:id="rId17"/>
    <p:sldId id="359" r:id="rId18"/>
    <p:sldId id="290" r:id="rId19"/>
    <p:sldId id="292" r:id="rId20"/>
    <p:sldId id="291" r:id="rId21"/>
    <p:sldId id="339" r:id="rId22"/>
    <p:sldId id="505" r:id="rId23"/>
    <p:sldId id="506" r:id="rId24"/>
    <p:sldId id="507" r:id="rId25"/>
    <p:sldId id="508" r:id="rId26"/>
    <p:sldId id="509" r:id="rId27"/>
    <p:sldId id="510" r:id="rId28"/>
    <p:sldId id="351" r:id="rId29"/>
    <p:sldId id="318" r:id="rId30"/>
    <p:sldId id="474" r:id="rId31"/>
    <p:sldId id="522" r:id="rId32"/>
    <p:sldId id="523" r:id="rId33"/>
    <p:sldId id="409" r:id="rId34"/>
    <p:sldId id="340" r:id="rId35"/>
    <p:sldId id="413" r:id="rId36"/>
    <p:sldId id="426" r:id="rId37"/>
    <p:sldId id="408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18" r:id="rId46"/>
    <p:sldId id="519" r:id="rId47"/>
    <p:sldId id="341" r:id="rId48"/>
    <p:sldId id="521" r:id="rId49"/>
    <p:sldId id="342" r:id="rId50"/>
    <p:sldId id="406" r:id="rId51"/>
    <p:sldId id="407" r:id="rId52"/>
    <p:sldId id="504" r:id="rId53"/>
    <p:sldId id="259" r:id="rId54"/>
    <p:sldId id="302" r:id="rId55"/>
    <p:sldId id="303" r:id="rId56"/>
    <p:sldId id="377" r:id="rId57"/>
    <p:sldId id="375" r:id="rId58"/>
    <p:sldId id="263" r:id="rId59"/>
    <p:sldId id="475" r:id="rId60"/>
    <p:sldId id="476" r:id="rId61"/>
    <p:sldId id="477" r:id="rId62"/>
    <p:sldId id="478" r:id="rId63"/>
    <p:sldId id="479" r:id="rId64"/>
    <p:sldId id="480" r:id="rId65"/>
    <p:sldId id="481" r:id="rId66"/>
    <p:sldId id="482" r:id="rId67"/>
    <p:sldId id="483" r:id="rId68"/>
    <p:sldId id="484" r:id="rId69"/>
    <p:sldId id="485" r:id="rId70"/>
    <p:sldId id="486" r:id="rId71"/>
    <p:sldId id="487" r:id="rId72"/>
    <p:sldId id="424" r:id="rId73"/>
    <p:sldId id="488" r:id="rId74"/>
    <p:sldId id="489" r:id="rId75"/>
    <p:sldId id="419" r:id="rId76"/>
    <p:sldId id="420" r:id="rId77"/>
    <p:sldId id="380" r:id="rId78"/>
    <p:sldId id="383" r:id="rId79"/>
    <p:sldId id="382" r:id="rId80"/>
    <p:sldId id="422" r:id="rId81"/>
    <p:sldId id="423" r:id="rId82"/>
    <p:sldId id="260" r:id="rId83"/>
    <p:sldId id="324" r:id="rId84"/>
    <p:sldId id="430" r:id="rId85"/>
    <p:sldId id="429" r:id="rId86"/>
    <p:sldId id="431" r:id="rId87"/>
    <p:sldId id="437" r:id="rId88"/>
    <p:sldId id="439" r:id="rId89"/>
    <p:sldId id="323" r:id="rId90"/>
    <p:sldId id="440" r:id="rId91"/>
    <p:sldId id="442" r:id="rId92"/>
    <p:sldId id="443" r:id="rId93"/>
    <p:sldId id="444" r:id="rId94"/>
    <p:sldId id="445" r:id="rId95"/>
    <p:sldId id="446" r:id="rId96"/>
    <p:sldId id="447" r:id="rId97"/>
    <p:sldId id="448" r:id="rId98"/>
    <p:sldId id="449" r:id="rId99"/>
    <p:sldId id="450" r:id="rId100"/>
    <p:sldId id="453" r:id="rId101"/>
    <p:sldId id="451" r:id="rId102"/>
    <p:sldId id="452" r:id="rId103"/>
    <p:sldId id="460" r:id="rId104"/>
    <p:sldId id="454" r:id="rId105"/>
    <p:sldId id="455" r:id="rId106"/>
    <p:sldId id="461" r:id="rId107"/>
    <p:sldId id="463" r:id="rId108"/>
    <p:sldId id="464" r:id="rId109"/>
    <p:sldId id="462" r:id="rId110"/>
    <p:sldId id="304" r:id="rId1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4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66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6CAB9-19AA-4668-8BA5-A404F427AF63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F5E6C4D-62B8-403F-8F05-A2EDFDD63470}">
      <dgm:prSet phldrT="[Testo]"/>
      <dgm:spPr/>
      <dgm:t>
        <a:bodyPr/>
        <a:lstStyle/>
        <a:p>
          <a:r>
            <a:rPr lang="it-IT" dirty="0" smtClean="0"/>
            <a:t>Content</a:t>
          </a:r>
          <a:endParaRPr lang="it-IT" dirty="0"/>
        </a:p>
      </dgm:t>
    </dgm:pt>
    <dgm:pt modelId="{E8D3F5D9-A1F9-4E85-85B0-A554E6D3B016}" type="parTrans" cxnId="{B14EA63E-9F1C-4050-83BA-113AFE7D5C84}">
      <dgm:prSet/>
      <dgm:spPr/>
      <dgm:t>
        <a:bodyPr/>
        <a:lstStyle/>
        <a:p>
          <a:endParaRPr lang="it-IT"/>
        </a:p>
      </dgm:t>
    </dgm:pt>
    <dgm:pt modelId="{F66BFFD6-C4F1-469D-BC8B-F28749B167B7}" type="sibTrans" cxnId="{B14EA63E-9F1C-4050-83BA-113AFE7D5C8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80CE63F2-190B-4EFA-982D-86976EEFE661}">
      <dgm:prSet phldrT="[Testo]"/>
      <dgm:spPr/>
      <dgm:t>
        <a:bodyPr/>
        <a:lstStyle/>
        <a:p>
          <a:r>
            <a:rPr lang="it-IT" dirty="0" err="1" smtClean="0"/>
            <a:t>Cognition</a:t>
          </a:r>
          <a:endParaRPr lang="it-IT" dirty="0"/>
        </a:p>
      </dgm:t>
    </dgm:pt>
    <dgm:pt modelId="{59F9E059-4892-48C8-8A41-EA6A2CA77A48}" type="parTrans" cxnId="{8DD61BCA-AF2F-43B5-A303-AA73C986BFA6}">
      <dgm:prSet/>
      <dgm:spPr/>
      <dgm:t>
        <a:bodyPr/>
        <a:lstStyle/>
        <a:p>
          <a:endParaRPr lang="it-IT"/>
        </a:p>
      </dgm:t>
    </dgm:pt>
    <dgm:pt modelId="{087DB576-0394-4756-B1CE-A6CF3FDEBBF6}" type="sibTrans" cxnId="{8DD61BCA-AF2F-43B5-A303-AA73C986BFA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D83E728B-330C-4724-B187-E2BCA9045740}">
      <dgm:prSet phldrT="[Testo]"/>
      <dgm:spPr/>
      <dgm:t>
        <a:bodyPr/>
        <a:lstStyle/>
        <a:p>
          <a:r>
            <a:rPr lang="it-IT" dirty="0" smtClean="0"/>
            <a:t>Culture</a:t>
          </a:r>
          <a:endParaRPr lang="it-IT" dirty="0"/>
        </a:p>
      </dgm:t>
    </dgm:pt>
    <dgm:pt modelId="{64802172-01DB-4904-B8A7-66546B5559B6}" type="parTrans" cxnId="{C28627EA-A656-4622-842B-51A90CBBDE56}">
      <dgm:prSet/>
      <dgm:spPr/>
      <dgm:t>
        <a:bodyPr/>
        <a:lstStyle/>
        <a:p>
          <a:endParaRPr lang="it-IT"/>
        </a:p>
      </dgm:t>
    </dgm:pt>
    <dgm:pt modelId="{F85B8D69-F212-4BF1-9137-1D56727768B3}" type="sibTrans" cxnId="{C28627EA-A656-4622-842B-51A90CBBDE56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73296DD-072F-4293-9379-02FD2E4A96DB}">
      <dgm:prSet phldrT="[Testo]"/>
      <dgm:spPr/>
      <dgm:t>
        <a:bodyPr/>
        <a:lstStyle/>
        <a:p>
          <a:r>
            <a:rPr lang="it-IT" dirty="0" err="1" smtClean="0"/>
            <a:t>Communication</a:t>
          </a:r>
          <a:endParaRPr lang="it-IT" dirty="0"/>
        </a:p>
      </dgm:t>
    </dgm:pt>
    <dgm:pt modelId="{8BCCF50B-6615-4D44-93B5-8AE7AAE5634E}" type="parTrans" cxnId="{2C12F741-7A26-4FC9-90D5-6883A963EE66}">
      <dgm:prSet/>
      <dgm:spPr/>
      <dgm:t>
        <a:bodyPr/>
        <a:lstStyle/>
        <a:p>
          <a:endParaRPr lang="it-IT"/>
        </a:p>
      </dgm:t>
    </dgm:pt>
    <dgm:pt modelId="{D0A8A932-1FFE-4C05-8FE5-56B1BAD1E230}" type="sibTrans" cxnId="{2C12F741-7A26-4FC9-90D5-6883A963EE6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BC32E20-E22C-4E23-92D1-961CA8D38AD6}" type="pres">
      <dgm:prSet presAssocID="{A1F6CAB9-19AA-4668-8BA5-A404F427AF6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D6515E9E-E2D4-454E-BBB8-48EE92639DCC}" type="pres">
      <dgm:prSet presAssocID="{9F5E6C4D-62B8-403F-8F05-A2EDFDD63470}" presName="text1" presStyleCnt="0"/>
      <dgm:spPr/>
    </dgm:pt>
    <dgm:pt modelId="{7E38CE87-4136-498B-879F-3AAE70C64C42}" type="pres">
      <dgm:prSet presAssocID="{9F5E6C4D-62B8-403F-8F05-A2EDFDD6347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2C95ED-88EA-4E23-A18A-3E4265007C70}" type="pres">
      <dgm:prSet presAssocID="{9F5E6C4D-62B8-403F-8F05-A2EDFDD63470}" presName="textaccent1" presStyleCnt="0"/>
      <dgm:spPr/>
    </dgm:pt>
    <dgm:pt modelId="{C1AAE18F-8380-48B3-89F1-07750BC37FF8}" type="pres">
      <dgm:prSet presAssocID="{9F5E6C4D-62B8-403F-8F05-A2EDFDD63470}" presName="accentRepeatNode" presStyleLbl="solidAlignAcc1" presStyleIdx="0" presStyleCnt="8"/>
      <dgm:spPr/>
    </dgm:pt>
    <dgm:pt modelId="{6229E1E1-8B17-4450-872F-D31FB1311205}" type="pres">
      <dgm:prSet presAssocID="{F66BFFD6-C4F1-469D-BC8B-F28749B167B7}" presName="image1" presStyleCnt="0"/>
      <dgm:spPr/>
    </dgm:pt>
    <dgm:pt modelId="{35F6D451-F99F-4A22-90F7-F57600429C2F}" type="pres">
      <dgm:prSet presAssocID="{F66BFFD6-C4F1-469D-BC8B-F28749B167B7}" presName="imageRepeatNode" presStyleLbl="alignAcc1" presStyleIdx="0" presStyleCnt="4"/>
      <dgm:spPr/>
      <dgm:t>
        <a:bodyPr/>
        <a:lstStyle/>
        <a:p>
          <a:endParaRPr lang="it-IT"/>
        </a:p>
      </dgm:t>
    </dgm:pt>
    <dgm:pt modelId="{2CE53905-E10E-4492-8DE0-254F1231D479}" type="pres">
      <dgm:prSet presAssocID="{F66BFFD6-C4F1-469D-BC8B-F28749B167B7}" presName="imageaccent1" presStyleCnt="0"/>
      <dgm:spPr/>
    </dgm:pt>
    <dgm:pt modelId="{C87EDDEC-EAF8-4D1A-9C1D-36E4A1326602}" type="pres">
      <dgm:prSet presAssocID="{F66BFFD6-C4F1-469D-BC8B-F28749B167B7}" presName="accentRepeatNode" presStyleLbl="solidAlignAcc1" presStyleIdx="1" presStyleCnt="8"/>
      <dgm:spPr/>
    </dgm:pt>
    <dgm:pt modelId="{CF57350C-46AF-4710-BC97-6E59B5C1E24B}" type="pres">
      <dgm:prSet presAssocID="{80CE63F2-190B-4EFA-982D-86976EEFE661}" presName="text2" presStyleCnt="0"/>
      <dgm:spPr/>
    </dgm:pt>
    <dgm:pt modelId="{D2FA1290-CB3C-4BCE-A58F-0AD7788B577B}" type="pres">
      <dgm:prSet presAssocID="{80CE63F2-190B-4EFA-982D-86976EEFE66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A0F5EB-7AA2-4122-BB49-EA335A1B542B}" type="pres">
      <dgm:prSet presAssocID="{80CE63F2-190B-4EFA-982D-86976EEFE661}" presName="textaccent2" presStyleCnt="0"/>
      <dgm:spPr/>
    </dgm:pt>
    <dgm:pt modelId="{8F84FA21-24AD-419C-8685-0973B44EFECD}" type="pres">
      <dgm:prSet presAssocID="{80CE63F2-190B-4EFA-982D-86976EEFE661}" presName="accentRepeatNode" presStyleLbl="solidAlignAcc1" presStyleIdx="2" presStyleCnt="8"/>
      <dgm:spPr/>
    </dgm:pt>
    <dgm:pt modelId="{BFE54BE7-8BB7-4C0D-BACC-7DD05481B04C}" type="pres">
      <dgm:prSet presAssocID="{087DB576-0394-4756-B1CE-A6CF3FDEBBF6}" presName="image2" presStyleCnt="0"/>
      <dgm:spPr/>
    </dgm:pt>
    <dgm:pt modelId="{1A32AAC6-24C6-4B8C-9D4E-94256A859C3E}" type="pres">
      <dgm:prSet presAssocID="{087DB576-0394-4756-B1CE-A6CF3FDEBBF6}" presName="imageRepeatNode" presStyleLbl="alignAcc1" presStyleIdx="1" presStyleCnt="4"/>
      <dgm:spPr/>
      <dgm:t>
        <a:bodyPr/>
        <a:lstStyle/>
        <a:p>
          <a:endParaRPr lang="it-IT"/>
        </a:p>
      </dgm:t>
    </dgm:pt>
    <dgm:pt modelId="{F4E8758C-E028-4870-A030-F424CCBEDDBA}" type="pres">
      <dgm:prSet presAssocID="{087DB576-0394-4756-B1CE-A6CF3FDEBBF6}" presName="imageaccent2" presStyleCnt="0"/>
      <dgm:spPr/>
    </dgm:pt>
    <dgm:pt modelId="{4EFE5F36-EE30-464A-9C5D-A18275794FFF}" type="pres">
      <dgm:prSet presAssocID="{087DB576-0394-4756-B1CE-A6CF3FDEBBF6}" presName="accentRepeatNode" presStyleLbl="solidAlignAcc1" presStyleIdx="3" presStyleCnt="8"/>
      <dgm:spPr/>
    </dgm:pt>
    <dgm:pt modelId="{23E36DA1-DD5A-4E45-8028-D3C8A5062B7D}" type="pres">
      <dgm:prSet presAssocID="{D83E728B-330C-4724-B187-E2BCA9045740}" presName="text3" presStyleCnt="0"/>
      <dgm:spPr/>
    </dgm:pt>
    <dgm:pt modelId="{D768F3B9-205C-470F-BC82-EE59BF4BF3B4}" type="pres">
      <dgm:prSet presAssocID="{D83E728B-330C-4724-B187-E2BCA9045740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065BE5-165F-4532-902B-669C4B40AC4A}" type="pres">
      <dgm:prSet presAssocID="{D83E728B-330C-4724-B187-E2BCA9045740}" presName="textaccent3" presStyleCnt="0"/>
      <dgm:spPr/>
    </dgm:pt>
    <dgm:pt modelId="{80170367-9D37-4CCC-94CD-0C6CA6A49849}" type="pres">
      <dgm:prSet presAssocID="{D83E728B-330C-4724-B187-E2BCA9045740}" presName="accentRepeatNode" presStyleLbl="solidAlignAcc1" presStyleIdx="4" presStyleCnt="8"/>
      <dgm:spPr/>
    </dgm:pt>
    <dgm:pt modelId="{C5B0B7D2-4F31-477B-A261-430826154831}" type="pres">
      <dgm:prSet presAssocID="{F85B8D69-F212-4BF1-9137-1D56727768B3}" presName="image3" presStyleCnt="0"/>
      <dgm:spPr/>
    </dgm:pt>
    <dgm:pt modelId="{F9AF3789-9108-48DE-913B-B171C2B9B95F}" type="pres">
      <dgm:prSet presAssocID="{F85B8D69-F212-4BF1-9137-1D56727768B3}" presName="imageRepeatNode" presStyleLbl="alignAcc1" presStyleIdx="2" presStyleCnt="4"/>
      <dgm:spPr/>
      <dgm:t>
        <a:bodyPr/>
        <a:lstStyle/>
        <a:p>
          <a:endParaRPr lang="it-IT"/>
        </a:p>
      </dgm:t>
    </dgm:pt>
    <dgm:pt modelId="{44171C34-2304-490F-914C-482DF525227A}" type="pres">
      <dgm:prSet presAssocID="{F85B8D69-F212-4BF1-9137-1D56727768B3}" presName="imageaccent3" presStyleCnt="0"/>
      <dgm:spPr/>
    </dgm:pt>
    <dgm:pt modelId="{2A48DE3D-7221-4CC0-A8F3-5EFE0E1385D5}" type="pres">
      <dgm:prSet presAssocID="{F85B8D69-F212-4BF1-9137-1D56727768B3}" presName="accentRepeatNode" presStyleLbl="solidAlignAcc1" presStyleIdx="5" presStyleCnt="8"/>
      <dgm:spPr/>
    </dgm:pt>
    <dgm:pt modelId="{D1DFE893-F8C2-42AA-88E5-7002812F2D7D}" type="pres">
      <dgm:prSet presAssocID="{073296DD-072F-4293-9379-02FD2E4A96DB}" presName="text4" presStyleCnt="0"/>
      <dgm:spPr/>
    </dgm:pt>
    <dgm:pt modelId="{73820369-625C-47F1-9312-6763616E4383}" type="pres">
      <dgm:prSet presAssocID="{073296DD-072F-4293-9379-02FD2E4A96DB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AF02A1-C899-4102-997F-095A74C74732}" type="pres">
      <dgm:prSet presAssocID="{073296DD-072F-4293-9379-02FD2E4A96DB}" presName="textaccent4" presStyleCnt="0"/>
      <dgm:spPr/>
    </dgm:pt>
    <dgm:pt modelId="{03DA0539-818F-4BFB-9FCE-E73D8C4C6F6F}" type="pres">
      <dgm:prSet presAssocID="{073296DD-072F-4293-9379-02FD2E4A96DB}" presName="accentRepeatNode" presStyleLbl="solidAlignAcc1" presStyleIdx="6" presStyleCnt="8"/>
      <dgm:spPr/>
    </dgm:pt>
    <dgm:pt modelId="{BB14A0E8-8173-4B4C-AAA0-0A2DE5475312}" type="pres">
      <dgm:prSet presAssocID="{D0A8A932-1FFE-4C05-8FE5-56B1BAD1E230}" presName="image4" presStyleCnt="0"/>
      <dgm:spPr/>
    </dgm:pt>
    <dgm:pt modelId="{73BE7805-797C-4A1B-83BB-1860DF41182C}" type="pres">
      <dgm:prSet presAssocID="{D0A8A932-1FFE-4C05-8FE5-56B1BAD1E230}" presName="imageRepeatNode" presStyleLbl="alignAcc1" presStyleIdx="3" presStyleCnt="4"/>
      <dgm:spPr/>
      <dgm:t>
        <a:bodyPr/>
        <a:lstStyle/>
        <a:p>
          <a:endParaRPr lang="it-IT"/>
        </a:p>
      </dgm:t>
    </dgm:pt>
    <dgm:pt modelId="{A1A477C8-40E8-449B-BAE0-A674B12810B1}" type="pres">
      <dgm:prSet presAssocID="{D0A8A932-1FFE-4C05-8FE5-56B1BAD1E230}" presName="imageaccent4" presStyleCnt="0"/>
      <dgm:spPr/>
    </dgm:pt>
    <dgm:pt modelId="{06527417-C1C9-456D-8BF1-CA341ED31495}" type="pres">
      <dgm:prSet presAssocID="{D0A8A932-1FFE-4C05-8FE5-56B1BAD1E230}" presName="accentRepeatNode" presStyleLbl="solidAlignAcc1" presStyleIdx="7" presStyleCnt="8"/>
      <dgm:spPr/>
    </dgm:pt>
  </dgm:ptLst>
  <dgm:cxnLst>
    <dgm:cxn modelId="{C28627EA-A656-4622-842B-51A90CBBDE56}" srcId="{A1F6CAB9-19AA-4668-8BA5-A404F427AF63}" destId="{D83E728B-330C-4724-B187-E2BCA9045740}" srcOrd="2" destOrd="0" parTransId="{64802172-01DB-4904-B8A7-66546B5559B6}" sibTransId="{F85B8D69-F212-4BF1-9137-1D56727768B3}"/>
    <dgm:cxn modelId="{2C12F741-7A26-4FC9-90D5-6883A963EE66}" srcId="{A1F6CAB9-19AA-4668-8BA5-A404F427AF63}" destId="{073296DD-072F-4293-9379-02FD2E4A96DB}" srcOrd="3" destOrd="0" parTransId="{8BCCF50B-6615-4D44-93B5-8AE7AAE5634E}" sibTransId="{D0A8A932-1FFE-4C05-8FE5-56B1BAD1E230}"/>
    <dgm:cxn modelId="{5FBB1090-CC86-4852-B90A-D3681A691050}" type="presOf" srcId="{D83E728B-330C-4724-B187-E2BCA9045740}" destId="{D768F3B9-205C-470F-BC82-EE59BF4BF3B4}" srcOrd="0" destOrd="0" presId="urn:microsoft.com/office/officeart/2008/layout/HexagonCluster"/>
    <dgm:cxn modelId="{A00504D0-4177-4CB0-AB73-3322D324EA93}" type="presOf" srcId="{087DB576-0394-4756-B1CE-A6CF3FDEBBF6}" destId="{1A32AAC6-24C6-4B8C-9D4E-94256A859C3E}" srcOrd="0" destOrd="0" presId="urn:microsoft.com/office/officeart/2008/layout/HexagonCluster"/>
    <dgm:cxn modelId="{C2B72604-59B9-4A42-BC51-B46F6CC04AC0}" type="presOf" srcId="{80CE63F2-190B-4EFA-982D-86976EEFE661}" destId="{D2FA1290-CB3C-4BCE-A58F-0AD7788B577B}" srcOrd="0" destOrd="0" presId="urn:microsoft.com/office/officeart/2008/layout/HexagonCluster"/>
    <dgm:cxn modelId="{B14EA63E-9F1C-4050-83BA-113AFE7D5C84}" srcId="{A1F6CAB9-19AA-4668-8BA5-A404F427AF63}" destId="{9F5E6C4D-62B8-403F-8F05-A2EDFDD63470}" srcOrd="0" destOrd="0" parTransId="{E8D3F5D9-A1F9-4E85-85B0-A554E6D3B016}" sibTransId="{F66BFFD6-C4F1-469D-BC8B-F28749B167B7}"/>
    <dgm:cxn modelId="{6DF2276A-F0E3-4AC4-A3D4-9937A6887EF9}" type="presOf" srcId="{A1F6CAB9-19AA-4668-8BA5-A404F427AF63}" destId="{EBC32E20-E22C-4E23-92D1-961CA8D38AD6}" srcOrd="0" destOrd="0" presId="urn:microsoft.com/office/officeart/2008/layout/HexagonCluster"/>
    <dgm:cxn modelId="{FEDB68BD-6CA1-4371-9652-FD8B296BD4E1}" type="presOf" srcId="{073296DD-072F-4293-9379-02FD2E4A96DB}" destId="{73820369-625C-47F1-9312-6763616E4383}" srcOrd="0" destOrd="0" presId="urn:microsoft.com/office/officeart/2008/layout/HexagonCluster"/>
    <dgm:cxn modelId="{8DD61BCA-AF2F-43B5-A303-AA73C986BFA6}" srcId="{A1F6CAB9-19AA-4668-8BA5-A404F427AF63}" destId="{80CE63F2-190B-4EFA-982D-86976EEFE661}" srcOrd="1" destOrd="0" parTransId="{59F9E059-4892-48C8-8A41-EA6A2CA77A48}" sibTransId="{087DB576-0394-4756-B1CE-A6CF3FDEBBF6}"/>
    <dgm:cxn modelId="{6E74427B-ADE0-4624-B11D-03FAEA977232}" type="presOf" srcId="{D0A8A932-1FFE-4C05-8FE5-56B1BAD1E230}" destId="{73BE7805-797C-4A1B-83BB-1860DF41182C}" srcOrd="0" destOrd="0" presId="urn:microsoft.com/office/officeart/2008/layout/HexagonCluster"/>
    <dgm:cxn modelId="{63FD9111-DCE2-41AF-95FA-1D99D5D226C0}" type="presOf" srcId="{F85B8D69-F212-4BF1-9137-1D56727768B3}" destId="{F9AF3789-9108-48DE-913B-B171C2B9B95F}" srcOrd="0" destOrd="0" presId="urn:microsoft.com/office/officeart/2008/layout/HexagonCluster"/>
    <dgm:cxn modelId="{09218B89-CBEA-4007-9A13-8C0F9E1EEA3E}" type="presOf" srcId="{F66BFFD6-C4F1-469D-BC8B-F28749B167B7}" destId="{35F6D451-F99F-4A22-90F7-F57600429C2F}" srcOrd="0" destOrd="0" presId="urn:microsoft.com/office/officeart/2008/layout/HexagonCluster"/>
    <dgm:cxn modelId="{2CC0A11A-1BF4-4275-9FCD-D44D5449AC7D}" type="presOf" srcId="{9F5E6C4D-62B8-403F-8F05-A2EDFDD63470}" destId="{7E38CE87-4136-498B-879F-3AAE70C64C42}" srcOrd="0" destOrd="0" presId="urn:microsoft.com/office/officeart/2008/layout/HexagonCluster"/>
    <dgm:cxn modelId="{13437126-57EE-4EFC-BDAF-D7CF133774BF}" type="presParOf" srcId="{EBC32E20-E22C-4E23-92D1-961CA8D38AD6}" destId="{D6515E9E-E2D4-454E-BBB8-48EE92639DCC}" srcOrd="0" destOrd="0" presId="urn:microsoft.com/office/officeart/2008/layout/HexagonCluster"/>
    <dgm:cxn modelId="{A92A2078-67DE-47CA-8628-E32242BADD87}" type="presParOf" srcId="{D6515E9E-E2D4-454E-BBB8-48EE92639DCC}" destId="{7E38CE87-4136-498B-879F-3AAE70C64C42}" srcOrd="0" destOrd="0" presId="urn:microsoft.com/office/officeart/2008/layout/HexagonCluster"/>
    <dgm:cxn modelId="{D558582A-330C-473A-91C7-3E617D05EA0B}" type="presParOf" srcId="{EBC32E20-E22C-4E23-92D1-961CA8D38AD6}" destId="{6D2C95ED-88EA-4E23-A18A-3E4265007C70}" srcOrd="1" destOrd="0" presId="urn:microsoft.com/office/officeart/2008/layout/HexagonCluster"/>
    <dgm:cxn modelId="{A8F34A29-4DF8-45EE-BA14-E7FD3A54C1D0}" type="presParOf" srcId="{6D2C95ED-88EA-4E23-A18A-3E4265007C70}" destId="{C1AAE18F-8380-48B3-89F1-07750BC37FF8}" srcOrd="0" destOrd="0" presId="urn:microsoft.com/office/officeart/2008/layout/HexagonCluster"/>
    <dgm:cxn modelId="{0BDBC977-4526-4DDE-BD79-CB39ACA56CEA}" type="presParOf" srcId="{EBC32E20-E22C-4E23-92D1-961CA8D38AD6}" destId="{6229E1E1-8B17-4450-872F-D31FB1311205}" srcOrd="2" destOrd="0" presId="urn:microsoft.com/office/officeart/2008/layout/HexagonCluster"/>
    <dgm:cxn modelId="{69808A82-0308-4E92-A848-F9B38A0583D6}" type="presParOf" srcId="{6229E1E1-8B17-4450-872F-D31FB1311205}" destId="{35F6D451-F99F-4A22-90F7-F57600429C2F}" srcOrd="0" destOrd="0" presId="urn:microsoft.com/office/officeart/2008/layout/HexagonCluster"/>
    <dgm:cxn modelId="{E3B42366-9FAB-4D51-B6C5-4E094092505C}" type="presParOf" srcId="{EBC32E20-E22C-4E23-92D1-961CA8D38AD6}" destId="{2CE53905-E10E-4492-8DE0-254F1231D479}" srcOrd="3" destOrd="0" presId="urn:microsoft.com/office/officeart/2008/layout/HexagonCluster"/>
    <dgm:cxn modelId="{22284FB3-0A46-4337-9D04-702E74676907}" type="presParOf" srcId="{2CE53905-E10E-4492-8DE0-254F1231D479}" destId="{C87EDDEC-EAF8-4D1A-9C1D-36E4A1326602}" srcOrd="0" destOrd="0" presId="urn:microsoft.com/office/officeart/2008/layout/HexagonCluster"/>
    <dgm:cxn modelId="{C4CF014B-AE29-4E2A-8DA7-97946F233236}" type="presParOf" srcId="{EBC32E20-E22C-4E23-92D1-961CA8D38AD6}" destId="{CF57350C-46AF-4710-BC97-6E59B5C1E24B}" srcOrd="4" destOrd="0" presId="urn:microsoft.com/office/officeart/2008/layout/HexagonCluster"/>
    <dgm:cxn modelId="{A2D848EA-1B3F-45F1-B951-A057F6DEF557}" type="presParOf" srcId="{CF57350C-46AF-4710-BC97-6E59B5C1E24B}" destId="{D2FA1290-CB3C-4BCE-A58F-0AD7788B577B}" srcOrd="0" destOrd="0" presId="urn:microsoft.com/office/officeart/2008/layout/HexagonCluster"/>
    <dgm:cxn modelId="{D3D52254-E5BD-4F92-AE22-17E25856D281}" type="presParOf" srcId="{EBC32E20-E22C-4E23-92D1-961CA8D38AD6}" destId="{E0A0F5EB-7AA2-4122-BB49-EA335A1B542B}" srcOrd="5" destOrd="0" presId="urn:microsoft.com/office/officeart/2008/layout/HexagonCluster"/>
    <dgm:cxn modelId="{02562BCB-BEE4-4ADE-8892-91511BD4BE4E}" type="presParOf" srcId="{E0A0F5EB-7AA2-4122-BB49-EA335A1B542B}" destId="{8F84FA21-24AD-419C-8685-0973B44EFECD}" srcOrd="0" destOrd="0" presId="urn:microsoft.com/office/officeart/2008/layout/HexagonCluster"/>
    <dgm:cxn modelId="{768DAF9A-B323-46CA-8B9B-51BC636F94AA}" type="presParOf" srcId="{EBC32E20-E22C-4E23-92D1-961CA8D38AD6}" destId="{BFE54BE7-8BB7-4C0D-BACC-7DD05481B04C}" srcOrd="6" destOrd="0" presId="urn:microsoft.com/office/officeart/2008/layout/HexagonCluster"/>
    <dgm:cxn modelId="{1540DDBA-3D0F-4F54-8086-B2351B5E4B96}" type="presParOf" srcId="{BFE54BE7-8BB7-4C0D-BACC-7DD05481B04C}" destId="{1A32AAC6-24C6-4B8C-9D4E-94256A859C3E}" srcOrd="0" destOrd="0" presId="urn:microsoft.com/office/officeart/2008/layout/HexagonCluster"/>
    <dgm:cxn modelId="{DC5143DC-B9C6-481E-8F9D-3136AAE844A0}" type="presParOf" srcId="{EBC32E20-E22C-4E23-92D1-961CA8D38AD6}" destId="{F4E8758C-E028-4870-A030-F424CCBEDDBA}" srcOrd="7" destOrd="0" presId="urn:microsoft.com/office/officeart/2008/layout/HexagonCluster"/>
    <dgm:cxn modelId="{22623307-6E11-4CB2-A0B5-70BD5F8ED7E2}" type="presParOf" srcId="{F4E8758C-E028-4870-A030-F424CCBEDDBA}" destId="{4EFE5F36-EE30-464A-9C5D-A18275794FFF}" srcOrd="0" destOrd="0" presId="urn:microsoft.com/office/officeart/2008/layout/HexagonCluster"/>
    <dgm:cxn modelId="{3594EEBF-CF57-41AF-BEE7-9BCDDE6EBDCE}" type="presParOf" srcId="{EBC32E20-E22C-4E23-92D1-961CA8D38AD6}" destId="{23E36DA1-DD5A-4E45-8028-D3C8A5062B7D}" srcOrd="8" destOrd="0" presId="urn:microsoft.com/office/officeart/2008/layout/HexagonCluster"/>
    <dgm:cxn modelId="{7521645E-91F9-4779-87E5-7E97268E7944}" type="presParOf" srcId="{23E36DA1-DD5A-4E45-8028-D3C8A5062B7D}" destId="{D768F3B9-205C-470F-BC82-EE59BF4BF3B4}" srcOrd="0" destOrd="0" presId="urn:microsoft.com/office/officeart/2008/layout/HexagonCluster"/>
    <dgm:cxn modelId="{5758F71E-E8A9-4136-BB7D-B8E0B0CE742C}" type="presParOf" srcId="{EBC32E20-E22C-4E23-92D1-961CA8D38AD6}" destId="{71065BE5-165F-4532-902B-669C4B40AC4A}" srcOrd="9" destOrd="0" presId="urn:microsoft.com/office/officeart/2008/layout/HexagonCluster"/>
    <dgm:cxn modelId="{80F6B5C2-736F-4DE0-9229-87167E21A8ED}" type="presParOf" srcId="{71065BE5-165F-4532-902B-669C4B40AC4A}" destId="{80170367-9D37-4CCC-94CD-0C6CA6A49849}" srcOrd="0" destOrd="0" presId="urn:microsoft.com/office/officeart/2008/layout/HexagonCluster"/>
    <dgm:cxn modelId="{03FF1036-3A91-41CA-8571-FE0F54D80C96}" type="presParOf" srcId="{EBC32E20-E22C-4E23-92D1-961CA8D38AD6}" destId="{C5B0B7D2-4F31-477B-A261-430826154831}" srcOrd="10" destOrd="0" presId="urn:microsoft.com/office/officeart/2008/layout/HexagonCluster"/>
    <dgm:cxn modelId="{4D64D8B3-C5CB-4247-BFBD-2448251CAEC3}" type="presParOf" srcId="{C5B0B7D2-4F31-477B-A261-430826154831}" destId="{F9AF3789-9108-48DE-913B-B171C2B9B95F}" srcOrd="0" destOrd="0" presId="urn:microsoft.com/office/officeart/2008/layout/HexagonCluster"/>
    <dgm:cxn modelId="{F14412E7-EBF7-4E39-9043-BA520B8298EC}" type="presParOf" srcId="{EBC32E20-E22C-4E23-92D1-961CA8D38AD6}" destId="{44171C34-2304-490F-914C-482DF525227A}" srcOrd="11" destOrd="0" presId="urn:microsoft.com/office/officeart/2008/layout/HexagonCluster"/>
    <dgm:cxn modelId="{D27D5BF9-619F-4989-990A-EEDFE261E869}" type="presParOf" srcId="{44171C34-2304-490F-914C-482DF525227A}" destId="{2A48DE3D-7221-4CC0-A8F3-5EFE0E1385D5}" srcOrd="0" destOrd="0" presId="urn:microsoft.com/office/officeart/2008/layout/HexagonCluster"/>
    <dgm:cxn modelId="{429CF99E-87FD-4FA3-88DA-95EBC57BA3FD}" type="presParOf" srcId="{EBC32E20-E22C-4E23-92D1-961CA8D38AD6}" destId="{D1DFE893-F8C2-42AA-88E5-7002812F2D7D}" srcOrd="12" destOrd="0" presId="urn:microsoft.com/office/officeart/2008/layout/HexagonCluster"/>
    <dgm:cxn modelId="{19F3801F-50BE-4FFF-9465-F7AA768F5324}" type="presParOf" srcId="{D1DFE893-F8C2-42AA-88E5-7002812F2D7D}" destId="{73820369-625C-47F1-9312-6763616E4383}" srcOrd="0" destOrd="0" presId="urn:microsoft.com/office/officeart/2008/layout/HexagonCluster"/>
    <dgm:cxn modelId="{DD4D0071-03AF-40E3-8101-15CA08A7EB8E}" type="presParOf" srcId="{EBC32E20-E22C-4E23-92D1-961CA8D38AD6}" destId="{60AF02A1-C899-4102-997F-095A74C74732}" srcOrd="13" destOrd="0" presId="urn:microsoft.com/office/officeart/2008/layout/HexagonCluster"/>
    <dgm:cxn modelId="{104B4388-75FE-4906-9779-1A1F20F4C72A}" type="presParOf" srcId="{60AF02A1-C899-4102-997F-095A74C74732}" destId="{03DA0539-818F-4BFB-9FCE-E73D8C4C6F6F}" srcOrd="0" destOrd="0" presId="urn:microsoft.com/office/officeart/2008/layout/HexagonCluster"/>
    <dgm:cxn modelId="{9161D1F9-071D-4FD0-AB98-E3AEA57A58F8}" type="presParOf" srcId="{EBC32E20-E22C-4E23-92D1-961CA8D38AD6}" destId="{BB14A0E8-8173-4B4C-AAA0-0A2DE5475312}" srcOrd="14" destOrd="0" presId="urn:microsoft.com/office/officeart/2008/layout/HexagonCluster"/>
    <dgm:cxn modelId="{24A7238A-25D6-4DED-9E30-229086D5572B}" type="presParOf" srcId="{BB14A0E8-8173-4B4C-AAA0-0A2DE5475312}" destId="{73BE7805-797C-4A1B-83BB-1860DF41182C}" srcOrd="0" destOrd="0" presId="urn:microsoft.com/office/officeart/2008/layout/HexagonCluster"/>
    <dgm:cxn modelId="{2E49165B-5E1F-4ED0-9A12-EF935B3C2B4A}" type="presParOf" srcId="{EBC32E20-E22C-4E23-92D1-961CA8D38AD6}" destId="{A1A477C8-40E8-449B-BAE0-A674B12810B1}" srcOrd="15" destOrd="0" presId="urn:microsoft.com/office/officeart/2008/layout/HexagonCluster"/>
    <dgm:cxn modelId="{9FB3A05B-9B6A-403E-926C-8A2CB2CED868}" type="presParOf" srcId="{A1A477C8-40E8-449B-BAE0-A674B12810B1}" destId="{06527417-C1C9-456D-8BF1-CA341ED31495}" srcOrd="0" destOrd="0" presId="urn:microsoft.com/office/officeart/2008/layout/HexagonCluster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4196B-087D-4A8B-908D-DC967BEFBBA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7127D3F-3BA6-47A2-B17B-DBBBC1222DC7}">
      <dgm:prSet phldrT="[Testo]"/>
      <dgm:spPr/>
      <dgm:t>
        <a:bodyPr/>
        <a:lstStyle/>
        <a:p>
          <a:r>
            <a:rPr lang="it-IT" dirty="0" smtClean="0"/>
            <a:t>art,</a:t>
          </a:r>
          <a:endParaRPr lang="it-IT" dirty="0"/>
        </a:p>
      </dgm:t>
    </dgm:pt>
    <dgm:pt modelId="{FB73E04D-C126-48EB-820D-753270681EFE}" type="parTrans" cxnId="{19215F6B-E4C8-4E38-A9D0-FA58DCA8C961}">
      <dgm:prSet/>
      <dgm:spPr/>
      <dgm:t>
        <a:bodyPr/>
        <a:lstStyle/>
        <a:p>
          <a:endParaRPr lang="it-IT"/>
        </a:p>
      </dgm:t>
    </dgm:pt>
    <dgm:pt modelId="{942E27F0-C7A5-40C8-B868-5F217B47696D}" type="sibTrans" cxnId="{19215F6B-E4C8-4E38-A9D0-FA58DCA8C961}">
      <dgm:prSet/>
      <dgm:spPr/>
      <dgm:t>
        <a:bodyPr/>
        <a:lstStyle/>
        <a:p>
          <a:endParaRPr lang="it-IT"/>
        </a:p>
      </dgm:t>
    </dgm:pt>
    <dgm:pt modelId="{3318772C-EB75-4A02-9B6D-18CE784AED70}">
      <dgm:prSet phldrT="[Testo]"/>
      <dgm:spPr/>
      <dgm:t>
        <a:bodyPr/>
        <a:lstStyle/>
        <a:p>
          <a:r>
            <a:rPr lang="it-IT" dirty="0" err="1" smtClean="0"/>
            <a:t>citizenship</a:t>
          </a:r>
          <a:endParaRPr lang="it-IT" dirty="0"/>
        </a:p>
      </dgm:t>
    </dgm:pt>
    <dgm:pt modelId="{2E1BC5E5-0AC5-4F00-AB20-6152D3C60FC1}" type="parTrans" cxnId="{878F5B7E-043D-428A-BD24-28165E746E20}">
      <dgm:prSet/>
      <dgm:spPr/>
      <dgm:t>
        <a:bodyPr/>
        <a:lstStyle/>
        <a:p>
          <a:endParaRPr lang="it-IT"/>
        </a:p>
      </dgm:t>
    </dgm:pt>
    <dgm:pt modelId="{1EFD0CA6-1CA5-46FB-B2BE-D33C173E9E2C}" type="sibTrans" cxnId="{878F5B7E-043D-428A-BD24-28165E746E20}">
      <dgm:prSet/>
      <dgm:spPr/>
      <dgm:t>
        <a:bodyPr/>
        <a:lstStyle/>
        <a:p>
          <a:endParaRPr lang="it-IT"/>
        </a:p>
      </dgm:t>
    </dgm:pt>
    <dgm:pt modelId="{6816DEBA-CE69-4277-B158-BB7B0741C3EE}">
      <dgm:prSet phldrT="[Testo]"/>
      <dgm:spPr/>
      <dgm:t>
        <a:bodyPr/>
        <a:lstStyle/>
        <a:p>
          <a:r>
            <a:rPr lang="it-IT" dirty="0" err="1" smtClean="0"/>
            <a:t>classics</a:t>
          </a:r>
          <a:endParaRPr lang="it-IT" dirty="0"/>
        </a:p>
      </dgm:t>
    </dgm:pt>
    <dgm:pt modelId="{001EA11C-E98E-4F61-A42A-42E32E52E8B3}" type="parTrans" cxnId="{B27BB014-1EA7-4611-97FB-27D6AB574760}">
      <dgm:prSet/>
      <dgm:spPr/>
      <dgm:t>
        <a:bodyPr/>
        <a:lstStyle/>
        <a:p>
          <a:endParaRPr lang="it-IT"/>
        </a:p>
      </dgm:t>
    </dgm:pt>
    <dgm:pt modelId="{8A73A34F-6E90-4F85-8F18-17DF3D8C5C57}" type="sibTrans" cxnId="{B27BB014-1EA7-4611-97FB-27D6AB574760}">
      <dgm:prSet/>
      <dgm:spPr/>
      <dgm:t>
        <a:bodyPr/>
        <a:lstStyle/>
        <a:p>
          <a:endParaRPr lang="it-IT"/>
        </a:p>
      </dgm:t>
    </dgm:pt>
    <dgm:pt modelId="{7C534865-FD1D-43CD-81CB-B1FAC7D8186C}">
      <dgm:prSet phldrT="[Testo]"/>
      <dgm:spPr/>
      <dgm:t>
        <a:bodyPr/>
        <a:lstStyle/>
        <a:p>
          <a:r>
            <a:rPr lang="it-IT" dirty="0" smtClean="0"/>
            <a:t>design and </a:t>
          </a:r>
          <a:r>
            <a:rPr lang="it-IT" dirty="0" err="1" smtClean="0"/>
            <a:t>technology</a:t>
          </a:r>
          <a:r>
            <a:rPr lang="it-IT" dirty="0" smtClean="0"/>
            <a:t>,</a:t>
          </a:r>
          <a:endParaRPr lang="it-IT" dirty="0"/>
        </a:p>
      </dgm:t>
    </dgm:pt>
    <dgm:pt modelId="{881DFA7E-8B0E-418D-9DBF-3EB057A2BAF5}" type="parTrans" cxnId="{3D68702C-3058-4BF8-BC24-85A9EB501DD6}">
      <dgm:prSet/>
      <dgm:spPr/>
      <dgm:t>
        <a:bodyPr/>
        <a:lstStyle/>
        <a:p>
          <a:endParaRPr lang="it-IT"/>
        </a:p>
      </dgm:t>
    </dgm:pt>
    <dgm:pt modelId="{73E1DC54-9D2E-47D4-B19D-F754628F96C5}" type="sibTrans" cxnId="{3D68702C-3058-4BF8-BC24-85A9EB501DD6}">
      <dgm:prSet/>
      <dgm:spPr/>
      <dgm:t>
        <a:bodyPr/>
        <a:lstStyle/>
        <a:p>
          <a:endParaRPr lang="it-IT"/>
        </a:p>
      </dgm:t>
    </dgm:pt>
    <dgm:pt modelId="{FC3B739E-3B13-4402-88F7-F8C6C2FB922E}">
      <dgm:prSet phldrT="[Testo]"/>
      <dgm:spPr/>
      <dgm:t>
        <a:bodyPr/>
        <a:lstStyle/>
        <a:p>
          <a:r>
            <a:rPr lang="it-IT" dirty="0" err="1" smtClean="0"/>
            <a:t>economics</a:t>
          </a:r>
          <a:endParaRPr lang="it-IT" dirty="0"/>
        </a:p>
      </dgm:t>
    </dgm:pt>
    <dgm:pt modelId="{D2948E61-9FA7-4EB7-A906-F8703FC7E8C2}" type="parTrans" cxnId="{DB8A077A-9C07-4E3E-AAAD-027D00F6160F}">
      <dgm:prSet/>
      <dgm:spPr/>
      <dgm:t>
        <a:bodyPr/>
        <a:lstStyle/>
        <a:p>
          <a:endParaRPr lang="it-IT"/>
        </a:p>
      </dgm:t>
    </dgm:pt>
    <dgm:pt modelId="{7298E9B1-0A83-47AE-918E-C6F37C40D323}" type="sibTrans" cxnId="{DB8A077A-9C07-4E3E-AAAD-027D00F6160F}">
      <dgm:prSet/>
      <dgm:spPr/>
      <dgm:t>
        <a:bodyPr/>
        <a:lstStyle/>
        <a:p>
          <a:endParaRPr lang="it-IT"/>
        </a:p>
      </dgm:t>
    </dgm:pt>
    <dgm:pt modelId="{C9DCF861-91CC-409A-9C57-E7C1C1358E9F}">
      <dgm:prSet phldrT="[Testo]"/>
      <dgm:spPr/>
      <dgm:t>
        <a:bodyPr/>
        <a:lstStyle/>
        <a:p>
          <a:r>
            <a:rPr lang="it-IT" dirty="0" err="1" smtClean="0"/>
            <a:t>environmental</a:t>
          </a:r>
          <a:r>
            <a:rPr lang="it-IT" dirty="0" smtClean="0"/>
            <a:t> </a:t>
          </a:r>
          <a:r>
            <a:rPr lang="it-IT" dirty="0" err="1" smtClean="0"/>
            <a:t>studies</a:t>
          </a:r>
          <a:endParaRPr lang="it-IT" dirty="0"/>
        </a:p>
      </dgm:t>
    </dgm:pt>
    <dgm:pt modelId="{824E3352-32D1-4FB8-A85E-311EDD3E6C55}" type="parTrans" cxnId="{A3444009-F147-433A-84CA-7C35EBB04EEA}">
      <dgm:prSet/>
      <dgm:spPr/>
      <dgm:t>
        <a:bodyPr/>
        <a:lstStyle/>
        <a:p>
          <a:endParaRPr lang="it-IT"/>
        </a:p>
      </dgm:t>
    </dgm:pt>
    <dgm:pt modelId="{A890E69E-B01B-4431-B827-3B766A811806}" type="sibTrans" cxnId="{A3444009-F147-433A-84CA-7C35EBB04EEA}">
      <dgm:prSet/>
      <dgm:spPr/>
      <dgm:t>
        <a:bodyPr/>
        <a:lstStyle/>
        <a:p>
          <a:endParaRPr lang="it-IT"/>
        </a:p>
      </dgm:t>
    </dgm:pt>
    <dgm:pt modelId="{A8556E68-D1A9-468A-98D9-7FF30533D91A}">
      <dgm:prSet phldrT="[Testo]"/>
      <dgm:spPr/>
      <dgm:t>
        <a:bodyPr/>
        <a:lstStyle/>
        <a:p>
          <a:r>
            <a:rPr lang="it-IT" dirty="0" err="1" smtClean="0"/>
            <a:t>geography</a:t>
          </a:r>
          <a:endParaRPr lang="it-IT" dirty="0"/>
        </a:p>
      </dgm:t>
    </dgm:pt>
    <dgm:pt modelId="{FC6DA553-0612-4538-A4D2-AA70FEE20B2F}" type="parTrans" cxnId="{533932F8-66E5-476C-94AC-D2D3D9D8B7FE}">
      <dgm:prSet/>
      <dgm:spPr/>
      <dgm:t>
        <a:bodyPr/>
        <a:lstStyle/>
        <a:p>
          <a:endParaRPr lang="it-IT"/>
        </a:p>
      </dgm:t>
    </dgm:pt>
    <dgm:pt modelId="{1581563F-ADAF-4DF1-B711-80243E0D3943}" type="sibTrans" cxnId="{533932F8-66E5-476C-94AC-D2D3D9D8B7FE}">
      <dgm:prSet/>
      <dgm:spPr/>
      <dgm:t>
        <a:bodyPr/>
        <a:lstStyle/>
        <a:p>
          <a:endParaRPr lang="it-IT"/>
        </a:p>
      </dgm:t>
    </dgm:pt>
    <dgm:pt modelId="{20B27313-94F2-4B16-AF11-E6605A7E4542}">
      <dgm:prSet phldrT="[Testo]"/>
      <dgm:spPr/>
      <dgm:t>
        <a:bodyPr/>
        <a:lstStyle/>
        <a:p>
          <a:r>
            <a:rPr lang="it-IT" dirty="0" err="1" smtClean="0"/>
            <a:t>history</a:t>
          </a:r>
          <a:endParaRPr lang="it-IT" dirty="0"/>
        </a:p>
      </dgm:t>
    </dgm:pt>
    <dgm:pt modelId="{5317EE22-6EA3-4B92-9022-68C109E416A3}" type="parTrans" cxnId="{2EFCEA9A-6AA1-4B63-B75E-C580465488E1}">
      <dgm:prSet/>
      <dgm:spPr/>
      <dgm:t>
        <a:bodyPr/>
        <a:lstStyle/>
        <a:p>
          <a:endParaRPr lang="it-IT"/>
        </a:p>
      </dgm:t>
    </dgm:pt>
    <dgm:pt modelId="{84FD0CCF-8656-44C8-8D13-00B2D477E185}" type="sibTrans" cxnId="{2EFCEA9A-6AA1-4B63-B75E-C580465488E1}">
      <dgm:prSet/>
      <dgm:spPr/>
      <dgm:t>
        <a:bodyPr/>
        <a:lstStyle/>
        <a:p>
          <a:endParaRPr lang="it-IT"/>
        </a:p>
      </dgm:t>
    </dgm:pt>
    <dgm:pt modelId="{921C27DD-61E4-40B0-8B3F-C49D399D151F}">
      <dgm:prSet phldrT="[Testo]"/>
      <dgm:spPr/>
      <dgm:t>
        <a:bodyPr/>
        <a:lstStyle/>
        <a:p>
          <a:r>
            <a:rPr lang="it-IT" dirty="0" smtClean="0"/>
            <a:t>information and </a:t>
          </a:r>
          <a:r>
            <a:rPr lang="it-IT" dirty="0" err="1" smtClean="0"/>
            <a:t>communication</a:t>
          </a:r>
          <a:r>
            <a:rPr lang="it-IT" dirty="0" smtClean="0"/>
            <a:t> </a:t>
          </a:r>
          <a:r>
            <a:rPr lang="it-IT" dirty="0" err="1" smtClean="0"/>
            <a:t>technology</a:t>
          </a:r>
          <a:endParaRPr lang="it-IT" dirty="0"/>
        </a:p>
      </dgm:t>
    </dgm:pt>
    <dgm:pt modelId="{73C0FB77-1F04-40FD-B146-3978DAB5F0EA}" type="parTrans" cxnId="{FA667196-585D-4E5D-902D-6D2D6F808B3B}">
      <dgm:prSet/>
      <dgm:spPr/>
      <dgm:t>
        <a:bodyPr/>
        <a:lstStyle/>
        <a:p>
          <a:endParaRPr lang="it-IT"/>
        </a:p>
      </dgm:t>
    </dgm:pt>
    <dgm:pt modelId="{2C705BFA-B02A-48E7-8BBA-1F3680408B81}" type="sibTrans" cxnId="{FA667196-585D-4E5D-902D-6D2D6F808B3B}">
      <dgm:prSet/>
      <dgm:spPr/>
      <dgm:t>
        <a:bodyPr/>
        <a:lstStyle/>
        <a:p>
          <a:endParaRPr lang="it-IT"/>
        </a:p>
      </dgm:t>
    </dgm:pt>
    <dgm:pt modelId="{2F91ADD4-D9D0-42D8-8208-ED4479AE477D}">
      <dgm:prSet phldrT="[Testo]"/>
      <dgm:spPr/>
      <dgm:t>
        <a:bodyPr/>
        <a:lstStyle/>
        <a:p>
          <a:r>
            <a:rPr lang="it-IT" dirty="0" err="1" smtClean="0"/>
            <a:t>literacy</a:t>
          </a:r>
          <a:endParaRPr lang="it-IT" dirty="0"/>
        </a:p>
      </dgm:t>
    </dgm:pt>
    <dgm:pt modelId="{670D0D0E-D97A-43EF-B7A6-69AC74FCD122}" type="parTrans" cxnId="{7BE84964-A72B-4A99-9004-B5094F7BB3DB}">
      <dgm:prSet/>
      <dgm:spPr/>
      <dgm:t>
        <a:bodyPr/>
        <a:lstStyle/>
        <a:p>
          <a:endParaRPr lang="it-IT"/>
        </a:p>
      </dgm:t>
    </dgm:pt>
    <dgm:pt modelId="{8F1B438F-2A04-4768-9D46-9F9370EB179D}" type="sibTrans" cxnId="{7BE84964-A72B-4A99-9004-B5094F7BB3DB}">
      <dgm:prSet/>
      <dgm:spPr/>
      <dgm:t>
        <a:bodyPr/>
        <a:lstStyle/>
        <a:p>
          <a:endParaRPr lang="it-IT"/>
        </a:p>
      </dgm:t>
    </dgm:pt>
    <dgm:pt modelId="{3EF5FDF9-91C8-4F56-95C6-90EA66EA8C63}">
      <dgm:prSet phldrT="[Testo]"/>
      <dgm:spPr/>
      <dgm:t>
        <a:bodyPr/>
        <a:lstStyle/>
        <a:p>
          <a:r>
            <a:rPr lang="it-IT" dirty="0" err="1" smtClean="0"/>
            <a:t>mathematics</a:t>
          </a:r>
          <a:endParaRPr lang="it-IT" dirty="0"/>
        </a:p>
      </dgm:t>
    </dgm:pt>
    <dgm:pt modelId="{595EB9FC-E5F8-4088-931B-E8D2865B5153}" type="parTrans" cxnId="{B8C2B305-4106-4D20-AE43-886E90A0F104}">
      <dgm:prSet/>
      <dgm:spPr/>
      <dgm:t>
        <a:bodyPr/>
        <a:lstStyle/>
        <a:p>
          <a:endParaRPr lang="it-IT"/>
        </a:p>
      </dgm:t>
    </dgm:pt>
    <dgm:pt modelId="{1A7C0FC3-F153-4299-AF0B-67DD0797839D}" type="sibTrans" cxnId="{B8C2B305-4106-4D20-AE43-886E90A0F104}">
      <dgm:prSet/>
      <dgm:spPr/>
      <dgm:t>
        <a:bodyPr/>
        <a:lstStyle/>
        <a:p>
          <a:endParaRPr lang="it-IT"/>
        </a:p>
      </dgm:t>
    </dgm:pt>
    <dgm:pt modelId="{00344F54-EFAB-4026-9EF4-43FD6EB9CB26}">
      <dgm:prSet phldrT="[Testo]"/>
      <dgm:spPr/>
      <dgm:t>
        <a:bodyPr/>
        <a:lstStyle/>
        <a:p>
          <a:r>
            <a:rPr lang="it-IT" dirty="0" smtClean="0"/>
            <a:t>music</a:t>
          </a:r>
          <a:endParaRPr lang="it-IT" dirty="0"/>
        </a:p>
      </dgm:t>
    </dgm:pt>
    <dgm:pt modelId="{7D77D8EE-CAF0-49EA-B881-2B1062B35BC3}" type="parTrans" cxnId="{C36E379D-0111-42FB-ADE3-5AE4A88F2583}">
      <dgm:prSet/>
      <dgm:spPr/>
      <dgm:t>
        <a:bodyPr/>
        <a:lstStyle/>
        <a:p>
          <a:endParaRPr lang="it-IT"/>
        </a:p>
      </dgm:t>
    </dgm:pt>
    <dgm:pt modelId="{2C33D9B8-23C8-4194-B2DA-BBF30A6B45AC}" type="sibTrans" cxnId="{C36E379D-0111-42FB-ADE3-5AE4A88F2583}">
      <dgm:prSet/>
      <dgm:spPr/>
      <dgm:t>
        <a:bodyPr/>
        <a:lstStyle/>
        <a:p>
          <a:endParaRPr lang="it-IT"/>
        </a:p>
      </dgm:t>
    </dgm:pt>
    <dgm:pt modelId="{0EBF7D66-2F60-4AF7-9518-61A871D98891}">
      <dgm:prSet phldrT="[Testo]"/>
      <dgm:spPr/>
      <dgm:t>
        <a:bodyPr/>
        <a:lstStyle/>
        <a:p>
          <a:r>
            <a:rPr lang="it-IT" dirty="0" err="1" smtClean="0"/>
            <a:t>physical</a:t>
          </a:r>
          <a:r>
            <a:rPr lang="it-IT" dirty="0" smtClean="0"/>
            <a:t> </a:t>
          </a:r>
          <a:r>
            <a:rPr lang="it-IT" dirty="0" err="1" smtClean="0"/>
            <a:t>education</a:t>
          </a:r>
          <a:endParaRPr lang="it-IT" dirty="0"/>
        </a:p>
      </dgm:t>
    </dgm:pt>
    <dgm:pt modelId="{6524BAA1-94D5-4376-9909-A7224335EC8B}" type="parTrans" cxnId="{16D3223A-DE20-43D7-8FEA-3C72325BF751}">
      <dgm:prSet/>
      <dgm:spPr/>
      <dgm:t>
        <a:bodyPr/>
        <a:lstStyle/>
        <a:p>
          <a:endParaRPr lang="it-IT"/>
        </a:p>
      </dgm:t>
    </dgm:pt>
    <dgm:pt modelId="{A3E4625E-BDB0-49A0-BF4C-6E30C0DFE5E6}" type="sibTrans" cxnId="{16D3223A-DE20-43D7-8FEA-3C72325BF751}">
      <dgm:prSet/>
      <dgm:spPr/>
      <dgm:t>
        <a:bodyPr/>
        <a:lstStyle/>
        <a:p>
          <a:endParaRPr lang="it-IT"/>
        </a:p>
      </dgm:t>
    </dgm:pt>
    <dgm:pt modelId="{87157ED4-EE07-4609-A55F-1A7FF50E0236}">
      <dgm:prSet phldrT="[Testo]"/>
      <dgm:spPr/>
      <dgm:t>
        <a:bodyPr/>
        <a:lstStyle/>
        <a:p>
          <a:r>
            <a:rPr lang="it-IT" dirty="0" err="1" smtClean="0"/>
            <a:t>philosophy</a:t>
          </a:r>
          <a:endParaRPr lang="it-IT" dirty="0"/>
        </a:p>
      </dgm:t>
    </dgm:pt>
    <dgm:pt modelId="{9BE8D453-3F5A-4BED-9DFF-B0AE5095F816}" type="parTrans" cxnId="{B5201D22-023B-481D-AE01-A4EAF4980C77}">
      <dgm:prSet/>
      <dgm:spPr/>
      <dgm:t>
        <a:bodyPr/>
        <a:lstStyle/>
        <a:p>
          <a:endParaRPr lang="it-IT"/>
        </a:p>
      </dgm:t>
    </dgm:pt>
    <dgm:pt modelId="{2A593FA5-3ED8-4413-8211-F5DFF756D18C}" type="sibTrans" cxnId="{B5201D22-023B-481D-AE01-A4EAF4980C77}">
      <dgm:prSet/>
      <dgm:spPr/>
      <dgm:t>
        <a:bodyPr/>
        <a:lstStyle/>
        <a:p>
          <a:endParaRPr lang="it-IT"/>
        </a:p>
      </dgm:t>
    </dgm:pt>
    <dgm:pt modelId="{C0F9314A-BA4B-4BEE-8E66-CFA4A3E114EE}">
      <dgm:prSet phldrT="[Testo]"/>
      <dgm:spPr/>
      <dgm:t>
        <a:bodyPr/>
        <a:lstStyle/>
        <a:p>
          <a:r>
            <a:rPr lang="it-IT" dirty="0" err="1" smtClean="0"/>
            <a:t>politics</a:t>
          </a:r>
          <a:endParaRPr lang="it-IT" dirty="0"/>
        </a:p>
      </dgm:t>
    </dgm:pt>
    <dgm:pt modelId="{88CEC262-00F6-4794-85BA-677EEE1CDF8A}" type="parTrans" cxnId="{02FF975C-F2C3-4619-A65F-3D3E7AED6E3A}">
      <dgm:prSet/>
      <dgm:spPr/>
      <dgm:t>
        <a:bodyPr/>
        <a:lstStyle/>
        <a:p>
          <a:endParaRPr lang="it-IT"/>
        </a:p>
      </dgm:t>
    </dgm:pt>
    <dgm:pt modelId="{75C9CF65-6C63-4D93-B42F-F25474B4ED98}" type="sibTrans" cxnId="{02FF975C-F2C3-4619-A65F-3D3E7AED6E3A}">
      <dgm:prSet/>
      <dgm:spPr/>
      <dgm:t>
        <a:bodyPr/>
        <a:lstStyle/>
        <a:p>
          <a:endParaRPr lang="it-IT"/>
        </a:p>
      </dgm:t>
    </dgm:pt>
    <dgm:pt modelId="{7AB718A3-CEF2-4CD6-8319-6214AC507CA4}">
      <dgm:prSet phldrT="[Testo]"/>
      <dgm:spPr/>
      <dgm:t>
        <a:bodyPr/>
        <a:lstStyle/>
        <a:p>
          <a:r>
            <a:rPr lang="it-IT" dirty="0" err="1" smtClean="0"/>
            <a:t>religious</a:t>
          </a:r>
          <a:r>
            <a:rPr lang="it-IT" dirty="0" smtClean="0"/>
            <a:t> </a:t>
          </a:r>
          <a:r>
            <a:rPr lang="it-IT" dirty="0" err="1" smtClean="0"/>
            <a:t>studies</a:t>
          </a:r>
          <a:endParaRPr lang="it-IT" dirty="0"/>
        </a:p>
      </dgm:t>
    </dgm:pt>
    <dgm:pt modelId="{2B4C7286-D635-4E5A-91A3-97AE57AE9C0E}" type="parTrans" cxnId="{45A58C2B-331B-4B09-8F0E-02250D90E2C1}">
      <dgm:prSet/>
      <dgm:spPr/>
      <dgm:t>
        <a:bodyPr/>
        <a:lstStyle/>
        <a:p>
          <a:endParaRPr lang="it-IT"/>
        </a:p>
      </dgm:t>
    </dgm:pt>
    <dgm:pt modelId="{CA652D4F-C342-44DB-98B4-A4808C8A87C5}" type="sibTrans" cxnId="{45A58C2B-331B-4B09-8F0E-02250D90E2C1}">
      <dgm:prSet/>
      <dgm:spPr/>
      <dgm:t>
        <a:bodyPr/>
        <a:lstStyle/>
        <a:p>
          <a:endParaRPr lang="it-IT"/>
        </a:p>
      </dgm:t>
    </dgm:pt>
    <dgm:pt modelId="{B7AB7309-1AA2-4F9F-8D1D-2EE0769D2AAA}">
      <dgm:prSet phldrT="[Testo]"/>
      <dgm:spPr/>
      <dgm:t>
        <a:bodyPr/>
        <a:lstStyle/>
        <a:p>
          <a:r>
            <a:rPr lang="it-IT" dirty="0" smtClean="0"/>
            <a:t>science</a:t>
          </a:r>
          <a:endParaRPr lang="it-IT" dirty="0"/>
        </a:p>
      </dgm:t>
    </dgm:pt>
    <dgm:pt modelId="{C6DB1205-6799-4980-A379-B2FA6FD0AAE7}" type="parTrans" cxnId="{C59BB899-67FE-49A4-933B-9C85FB2FF829}">
      <dgm:prSet/>
      <dgm:spPr/>
      <dgm:t>
        <a:bodyPr/>
        <a:lstStyle/>
        <a:p>
          <a:endParaRPr lang="it-IT"/>
        </a:p>
      </dgm:t>
    </dgm:pt>
    <dgm:pt modelId="{B793C720-1F18-404E-A7A0-0E9E68A76A71}" type="sibTrans" cxnId="{C59BB899-67FE-49A4-933B-9C85FB2FF829}">
      <dgm:prSet/>
      <dgm:spPr/>
      <dgm:t>
        <a:bodyPr/>
        <a:lstStyle/>
        <a:p>
          <a:endParaRPr lang="it-IT"/>
        </a:p>
      </dgm:t>
    </dgm:pt>
    <dgm:pt modelId="{D0D9B7FC-7013-4714-BB18-0A7F584B36AD}">
      <dgm:prSet phldrT="[Testo]"/>
      <dgm:spPr/>
      <dgm:t>
        <a:bodyPr/>
        <a:lstStyle/>
        <a:p>
          <a:r>
            <a:rPr lang="it-IT" dirty="0" smtClean="0"/>
            <a:t>social science</a:t>
          </a:r>
          <a:endParaRPr lang="it-IT" dirty="0"/>
        </a:p>
      </dgm:t>
    </dgm:pt>
    <dgm:pt modelId="{1C08812A-4ECC-4B04-A68D-737708B500E6}" type="parTrans" cxnId="{7A359F69-9898-4778-8EA6-16D59F85E4D6}">
      <dgm:prSet/>
      <dgm:spPr/>
      <dgm:t>
        <a:bodyPr/>
        <a:lstStyle/>
        <a:p>
          <a:endParaRPr lang="it-IT"/>
        </a:p>
      </dgm:t>
    </dgm:pt>
    <dgm:pt modelId="{DDE62E25-2B48-459E-BFAB-C95FBC85631F}" type="sibTrans" cxnId="{7A359F69-9898-4778-8EA6-16D59F85E4D6}">
      <dgm:prSet/>
      <dgm:spPr/>
      <dgm:t>
        <a:bodyPr/>
        <a:lstStyle/>
        <a:p>
          <a:endParaRPr lang="it-IT"/>
        </a:p>
      </dgm:t>
    </dgm:pt>
    <dgm:pt modelId="{EBE6F066-785F-4E0E-B9A4-3D3304EC20D8}">
      <dgm:prSet phldrT="[Testo]"/>
      <dgm:spPr/>
      <dgm:t>
        <a:bodyPr/>
        <a:lstStyle/>
        <a:p>
          <a:r>
            <a:rPr lang="it-IT" dirty="0" err="1" smtClean="0"/>
            <a:t>technology</a:t>
          </a:r>
          <a:endParaRPr lang="it-IT" dirty="0"/>
        </a:p>
      </dgm:t>
    </dgm:pt>
    <dgm:pt modelId="{C1CFDC6D-6846-4EE9-85B7-17EBA885B842}" type="parTrans" cxnId="{2E41FE67-AA90-48AE-872D-2BFF7E75EDD7}">
      <dgm:prSet/>
      <dgm:spPr/>
      <dgm:t>
        <a:bodyPr/>
        <a:lstStyle/>
        <a:p>
          <a:endParaRPr lang="it-IT"/>
        </a:p>
      </dgm:t>
    </dgm:pt>
    <dgm:pt modelId="{4528C9F5-8BF4-4EF2-8998-C62DADE58A53}" type="sibTrans" cxnId="{2E41FE67-AA90-48AE-872D-2BFF7E75EDD7}">
      <dgm:prSet/>
      <dgm:spPr/>
      <dgm:t>
        <a:bodyPr/>
        <a:lstStyle/>
        <a:p>
          <a:endParaRPr lang="it-IT"/>
        </a:p>
      </dgm:t>
    </dgm:pt>
    <dgm:pt modelId="{077506AC-58CB-4E79-895D-EAFE9006D4FF}" type="pres">
      <dgm:prSet presAssocID="{9B64196B-087D-4A8B-908D-DC967BEFBB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60333E-A6A6-4303-88BE-2263F9FE64B4}" type="pres">
      <dgm:prSet presAssocID="{C7127D3F-3BA6-47A2-B17B-DBBBC1222DC7}" presName="node" presStyleLbl="node1" presStyleIdx="0" presStyleCnt="19" custLinFactNeighborX="-185" custLinFactNeighborY="-29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73CA2B-2E46-438B-BD80-EE41FD69FA6E}" type="pres">
      <dgm:prSet presAssocID="{942E27F0-C7A5-40C8-B868-5F217B47696D}" presName="sibTrans" presStyleCnt="0"/>
      <dgm:spPr/>
    </dgm:pt>
    <dgm:pt modelId="{89F870E3-E9DD-4C14-B30A-7F7852B93046}" type="pres">
      <dgm:prSet presAssocID="{3318772C-EB75-4A02-9B6D-18CE784AED70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750B09-EDC6-498C-B9D2-327B29F53B63}" type="pres">
      <dgm:prSet presAssocID="{1EFD0CA6-1CA5-46FB-B2BE-D33C173E9E2C}" presName="sibTrans" presStyleCnt="0"/>
      <dgm:spPr/>
    </dgm:pt>
    <dgm:pt modelId="{55E3DE50-C7DA-411F-8C19-CFFA28026352}" type="pres">
      <dgm:prSet presAssocID="{6816DEBA-CE69-4277-B158-BB7B0741C3EE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0A3AD3-E1C9-4B53-B560-8A7B0AED34F2}" type="pres">
      <dgm:prSet presAssocID="{8A73A34F-6E90-4F85-8F18-17DF3D8C5C57}" presName="sibTrans" presStyleCnt="0"/>
      <dgm:spPr/>
    </dgm:pt>
    <dgm:pt modelId="{E198571F-7E60-494A-A011-FB98A1B433F0}" type="pres">
      <dgm:prSet presAssocID="{7C534865-FD1D-43CD-81CB-B1FAC7D8186C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D410DD-A6CA-47AA-8610-630A97930FC6}" type="pres">
      <dgm:prSet presAssocID="{73E1DC54-9D2E-47D4-B19D-F754628F96C5}" presName="sibTrans" presStyleCnt="0"/>
      <dgm:spPr/>
    </dgm:pt>
    <dgm:pt modelId="{73D8DB7D-6BEA-497E-AC87-3F1F52D42EF6}" type="pres">
      <dgm:prSet presAssocID="{FC3B739E-3B13-4402-88F7-F8C6C2FB922E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F168AD-2CF0-4992-89AB-7B1ABA470CFD}" type="pres">
      <dgm:prSet presAssocID="{7298E9B1-0A83-47AE-918E-C6F37C40D323}" presName="sibTrans" presStyleCnt="0"/>
      <dgm:spPr/>
    </dgm:pt>
    <dgm:pt modelId="{EDA45B75-593B-4BB6-9A31-C4740B87486A}" type="pres">
      <dgm:prSet presAssocID="{C9DCF861-91CC-409A-9C57-E7C1C1358E9F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6CC58B-D06A-4022-A96A-ECBA8D6C27E6}" type="pres">
      <dgm:prSet presAssocID="{A890E69E-B01B-4431-B827-3B766A811806}" presName="sibTrans" presStyleCnt="0"/>
      <dgm:spPr/>
    </dgm:pt>
    <dgm:pt modelId="{76748D0E-D3DE-493E-AA30-611EE0F32542}" type="pres">
      <dgm:prSet presAssocID="{A8556E68-D1A9-468A-98D9-7FF30533D91A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A56592-5A76-4446-8FF4-89E04A77194D}" type="pres">
      <dgm:prSet presAssocID="{1581563F-ADAF-4DF1-B711-80243E0D3943}" presName="sibTrans" presStyleCnt="0"/>
      <dgm:spPr/>
    </dgm:pt>
    <dgm:pt modelId="{23C6726A-2007-4D1C-A3FF-55504815E002}" type="pres">
      <dgm:prSet presAssocID="{20B27313-94F2-4B16-AF11-E6605A7E4542}" presName="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4590A-9D86-4667-AFDD-010D5017AA12}" type="pres">
      <dgm:prSet presAssocID="{84FD0CCF-8656-44C8-8D13-00B2D477E185}" presName="sibTrans" presStyleCnt="0"/>
      <dgm:spPr/>
    </dgm:pt>
    <dgm:pt modelId="{1B55C7A4-D3BF-42CB-AF8E-07BE7DBFF57B}" type="pres">
      <dgm:prSet presAssocID="{921C27DD-61E4-40B0-8B3F-C49D399D151F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555833-CD21-4330-8CAC-43FCEB847197}" type="pres">
      <dgm:prSet presAssocID="{2C705BFA-B02A-48E7-8BBA-1F3680408B81}" presName="sibTrans" presStyleCnt="0"/>
      <dgm:spPr/>
    </dgm:pt>
    <dgm:pt modelId="{B3E0253B-0120-49AD-A775-086E5A84C191}" type="pres">
      <dgm:prSet presAssocID="{2F91ADD4-D9D0-42D8-8208-ED4479AE477D}" presName="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1C42CB-4E9C-4A27-904E-30D666223B09}" type="pres">
      <dgm:prSet presAssocID="{8F1B438F-2A04-4768-9D46-9F9370EB179D}" presName="sibTrans" presStyleCnt="0"/>
      <dgm:spPr/>
    </dgm:pt>
    <dgm:pt modelId="{48D02329-FDCE-4995-BB10-2CE9C19FAB3A}" type="pres">
      <dgm:prSet presAssocID="{3EF5FDF9-91C8-4F56-95C6-90EA66EA8C63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D6406A-A38C-4F0E-A0D9-1CA824A9461C}" type="pres">
      <dgm:prSet presAssocID="{1A7C0FC3-F153-4299-AF0B-67DD0797839D}" presName="sibTrans" presStyleCnt="0"/>
      <dgm:spPr/>
    </dgm:pt>
    <dgm:pt modelId="{D3EB623C-B11E-46FE-94B0-4F91F5EC499C}" type="pres">
      <dgm:prSet presAssocID="{00344F54-EFAB-4026-9EF4-43FD6EB9CB26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81BA4-AE53-4A9E-9AA9-A770AFBD7DE8}" type="pres">
      <dgm:prSet presAssocID="{2C33D9B8-23C8-4194-B2DA-BBF30A6B45AC}" presName="sibTrans" presStyleCnt="0"/>
      <dgm:spPr/>
    </dgm:pt>
    <dgm:pt modelId="{0297B953-3E63-4F87-8EE0-9FE52B315F68}" type="pres">
      <dgm:prSet presAssocID="{0EBF7D66-2F60-4AF7-9518-61A871D98891}" presName="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28CD5D-D94F-4829-9AC9-29B14277CC95}" type="pres">
      <dgm:prSet presAssocID="{A3E4625E-BDB0-49A0-BF4C-6E30C0DFE5E6}" presName="sibTrans" presStyleCnt="0"/>
      <dgm:spPr/>
    </dgm:pt>
    <dgm:pt modelId="{7B49C125-43B8-400B-92B8-35F958E9839E}" type="pres">
      <dgm:prSet presAssocID="{87157ED4-EE07-4609-A55F-1A7FF50E0236}" presName="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CF5296-F5BA-4B5A-939A-E1A20BD91CD7}" type="pres">
      <dgm:prSet presAssocID="{2A593FA5-3ED8-4413-8211-F5DFF756D18C}" presName="sibTrans" presStyleCnt="0"/>
      <dgm:spPr/>
    </dgm:pt>
    <dgm:pt modelId="{98657741-5190-430C-BE56-83B89B7FADF4}" type="pres">
      <dgm:prSet presAssocID="{C0F9314A-BA4B-4BEE-8E66-CFA4A3E114EE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997265-158F-4429-BAD8-F61626D5F71D}" type="pres">
      <dgm:prSet presAssocID="{75C9CF65-6C63-4D93-B42F-F25474B4ED98}" presName="sibTrans" presStyleCnt="0"/>
      <dgm:spPr/>
    </dgm:pt>
    <dgm:pt modelId="{A288AD55-6FA7-491F-B702-BD52C9AF126F}" type="pres">
      <dgm:prSet presAssocID="{7AB718A3-CEF2-4CD6-8319-6214AC507CA4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CD9A74-6DF1-4169-8301-7A583DE52AFE}" type="pres">
      <dgm:prSet presAssocID="{CA652D4F-C342-44DB-98B4-A4808C8A87C5}" presName="sibTrans" presStyleCnt="0"/>
      <dgm:spPr/>
    </dgm:pt>
    <dgm:pt modelId="{09DCE958-2C02-448A-8A50-E6E300B39BD4}" type="pres">
      <dgm:prSet presAssocID="{B7AB7309-1AA2-4F9F-8D1D-2EE0769D2AAA}" presName="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4C1EEC-CB48-48F3-97EA-DCB05D037E71}" type="pres">
      <dgm:prSet presAssocID="{B793C720-1F18-404E-A7A0-0E9E68A76A71}" presName="sibTrans" presStyleCnt="0"/>
      <dgm:spPr/>
    </dgm:pt>
    <dgm:pt modelId="{3908389E-CB95-4051-ABE6-79BEA41FDCD0}" type="pres">
      <dgm:prSet presAssocID="{D0D9B7FC-7013-4714-BB18-0A7F584B36AD}" presName="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9EE5A8-211C-4BAE-95D2-79B9A6D5E9A9}" type="pres">
      <dgm:prSet presAssocID="{DDE62E25-2B48-459E-BFAB-C95FBC85631F}" presName="sibTrans" presStyleCnt="0"/>
      <dgm:spPr/>
    </dgm:pt>
    <dgm:pt modelId="{5A10641D-9DC2-40AB-A783-38DB7A33BB46}" type="pres">
      <dgm:prSet presAssocID="{EBE6F066-785F-4E0E-B9A4-3D3304EC20D8}" presName="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68702C-3058-4BF8-BC24-85A9EB501DD6}" srcId="{9B64196B-087D-4A8B-908D-DC967BEFBBAC}" destId="{7C534865-FD1D-43CD-81CB-B1FAC7D8186C}" srcOrd="3" destOrd="0" parTransId="{881DFA7E-8B0E-418D-9DBF-3EB057A2BAF5}" sibTransId="{73E1DC54-9D2E-47D4-B19D-F754628F96C5}"/>
    <dgm:cxn modelId="{DB8A077A-9C07-4E3E-AAAD-027D00F6160F}" srcId="{9B64196B-087D-4A8B-908D-DC967BEFBBAC}" destId="{FC3B739E-3B13-4402-88F7-F8C6C2FB922E}" srcOrd="4" destOrd="0" parTransId="{D2948E61-9FA7-4EB7-A906-F8703FC7E8C2}" sibTransId="{7298E9B1-0A83-47AE-918E-C6F37C40D323}"/>
    <dgm:cxn modelId="{5ABC5AF8-2304-4942-8EC5-7B2B62FEE5B8}" type="presOf" srcId="{87157ED4-EE07-4609-A55F-1A7FF50E0236}" destId="{7B49C125-43B8-400B-92B8-35F958E9839E}" srcOrd="0" destOrd="0" presId="urn:microsoft.com/office/officeart/2005/8/layout/default"/>
    <dgm:cxn modelId="{8350F9AB-03F7-4C9D-90B8-AEFBBC8A81BD}" type="presOf" srcId="{3318772C-EB75-4A02-9B6D-18CE784AED70}" destId="{89F870E3-E9DD-4C14-B30A-7F7852B93046}" srcOrd="0" destOrd="0" presId="urn:microsoft.com/office/officeart/2005/8/layout/default"/>
    <dgm:cxn modelId="{21FAB7EC-80EA-48E2-BE3E-3E5416631EA0}" type="presOf" srcId="{3EF5FDF9-91C8-4F56-95C6-90EA66EA8C63}" destId="{48D02329-FDCE-4995-BB10-2CE9C19FAB3A}" srcOrd="0" destOrd="0" presId="urn:microsoft.com/office/officeart/2005/8/layout/default"/>
    <dgm:cxn modelId="{FA667196-585D-4E5D-902D-6D2D6F808B3B}" srcId="{9B64196B-087D-4A8B-908D-DC967BEFBBAC}" destId="{921C27DD-61E4-40B0-8B3F-C49D399D151F}" srcOrd="8" destOrd="0" parTransId="{73C0FB77-1F04-40FD-B146-3978DAB5F0EA}" sibTransId="{2C705BFA-B02A-48E7-8BBA-1F3680408B81}"/>
    <dgm:cxn modelId="{2E41FE67-AA90-48AE-872D-2BFF7E75EDD7}" srcId="{9B64196B-087D-4A8B-908D-DC967BEFBBAC}" destId="{EBE6F066-785F-4E0E-B9A4-3D3304EC20D8}" srcOrd="18" destOrd="0" parTransId="{C1CFDC6D-6846-4EE9-85B7-17EBA885B842}" sibTransId="{4528C9F5-8BF4-4EF2-8998-C62DADE58A53}"/>
    <dgm:cxn modelId="{5BEB424C-9C67-41E8-87B1-37E15D5067A7}" type="presOf" srcId="{7C534865-FD1D-43CD-81CB-B1FAC7D8186C}" destId="{E198571F-7E60-494A-A011-FB98A1B433F0}" srcOrd="0" destOrd="0" presId="urn:microsoft.com/office/officeart/2005/8/layout/default"/>
    <dgm:cxn modelId="{B27BB014-1EA7-4611-97FB-27D6AB574760}" srcId="{9B64196B-087D-4A8B-908D-DC967BEFBBAC}" destId="{6816DEBA-CE69-4277-B158-BB7B0741C3EE}" srcOrd="2" destOrd="0" parTransId="{001EA11C-E98E-4F61-A42A-42E32E52E8B3}" sibTransId="{8A73A34F-6E90-4F85-8F18-17DF3D8C5C57}"/>
    <dgm:cxn modelId="{B8C2B305-4106-4D20-AE43-886E90A0F104}" srcId="{9B64196B-087D-4A8B-908D-DC967BEFBBAC}" destId="{3EF5FDF9-91C8-4F56-95C6-90EA66EA8C63}" srcOrd="10" destOrd="0" parTransId="{595EB9FC-E5F8-4088-931B-E8D2865B5153}" sibTransId="{1A7C0FC3-F153-4299-AF0B-67DD0797839D}"/>
    <dgm:cxn modelId="{A2F92FEB-9804-4CBB-BDD9-80E2C672397B}" type="presOf" srcId="{20B27313-94F2-4B16-AF11-E6605A7E4542}" destId="{23C6726A-2007-4D1C-A3FF-55504815E002}" srcOrd="0" destOrd="0" presId="urn:microsoft.com/office/officeart/2005/8/layout/default"/>
    <dgm:cxn modelId="{A3444009-F147-433A-84CA-7C35EBB04EEA}" srcId="{9B64196B-087D-4A8B-908D-DC967BEFBBAC}" destId="{C9DCF861-91CC-409A-9C57-E7C1C1358E9F}" srcOrd="5" destOrd="0" parTransId="{824E3352-32D1-4FB8-A85E-311EDD3E6C55}" sibTransId="{A890E69E-B01B-4431-B827-3B766A811806}"/>
    <dgm:cxn modelId="{7A359F69-9898-4778-8EA6-16D59F85E4D6}" srcId="{9B64196B-087D-4A8B-908D-DC967BEFBBAC}" destId="{D0D9B7FC-7013-4714-BB18-0A7F584B36AD}" srcOrd="17" destOrd="0" parTransId="{1C08812A-4ECC-4B04-A68D-737708B500E6}" sibTransId="{DDE62E25-2B48-459E-BFAB-C95FBC85631F}"/>
    <dgm:cxn modelId="{BDBF5E62-32BC-4EEA-9385-38ECDC33BA75}" type="presOf" srcId="{0EBF7D66-2F60-4AF7-9518-61A871D98891}" destId="{0297B953-3E63-4F87-8EE0-9FE52B315F68}" srcOrd="0" destOrd="0" presId="urn:microsoft.com/office/officeart/2005/8/layout/default"/>
    <dgm:cxn modelId="{E9CB67A4-DE60-4FC0-B7A6-21BD53636189}" type="presOf" srcId="{C0F9314A-BA4B-4BEE-8E66-CFA4A3E114EE}" destId="{98657741-5190-430C-BE56-83B89B7FADF4}" srcOrd="0" destOrd="0" presId="urn:microsoft.com/office/officeart/2005/8/layout/default"/>
    <dgm:cxn modelId="{B10F513D-64E0-4D6A-9505-C4D8D98A433B}" type="presOf" srcId="{6816DEBA-CE69-4277-B158-BB7B0741C3EE}" destId="{55E3DE50-C7DA-411F-8C19-CFFA28026352}" srcOrd="0" destOrd="0" presId="urn:microsoft.com/office/officeart/2005/8/layout/default"/>
    <dgm:cxn modelId="{16D3223A-DE20-43D7-8FEA-3C72325BF751}" srcId="{9B64196B-087D-4A8B-908D-DC967BEFBBAC}" destId="{0EBF7D66-2F60-4AF7-9518-61A871D98891}" srcOrd="12" destOrd="0" parTransId="{6524BAA1-94D5-4376-9909-A7224335EC8B}" sibTransId="{A3E4625E-BDB0-49A0-BF4C-6E30C0DFE5E6}"/>
    <dgm:cxn modelId="{886D3EF4-8771-46D8-B08E-B3981E5AB40A}" type="presOf" srcId="{00344F54-EFAB-4026-9EF4-43FD6EB9CB26}" destId="{D3EB623C-B11E-46FE-94B0-4F91F5EC499C}" srcOrd="0" destOrd="0" presId="urn:microsoft.com/office/officeart/2005/8/layout/default"/>
    <dgm:cxn modelId="{87DA5B2B-C06E-42F4-AEFB-453289B3CF12}" type="presOf" srcId="{FC3B739E-3B13-4402-88F7-F8C6C2FB922E}" destId="{73D8DB7D-6BEA-497E-AC87-3F1F52D42EF6}" srcOrd="0" destOrd="0" presId="urn:microsoft.com/office/officeart/2005/8/layout/default"/>
    <dgm:cxn modelId="{269E27C9-0492-4926-A304-723F48CA22EB}" type="presOf" srcId="{2F91ADD4-D9D0-42D8-8208-ED4479AE477D}" destId="{B3E0253B-0120-49AD-A775-086E5A84C191}" srcOrd="0" destOrd="0" presId="urn:microsoft.com/office/officeart/2005/8/layout/default"/>
    <dgm:cxn modelId="{19215F6B-E4C8-4E38-A9D0-FA58DCA8C961}" srcId="{9B64196B-087D-4A8B-908D-DC967BEFBBAC}" destId="{C7127D3F-3BA6-47A2-B17B-DBBBC1222DC7}" srcOrd="0" destOrd="0" parTransId="{FB73E04D-C126-48EB-820D-753270681EFE}" sibTransId="{942E27F0-C7A5-40C8-B868-5F217B47696D}"/>
    <dgm:cxn modelId="{50257DB3-536A-4B05-B727-12131BCABA52}" type="presOf" srcId="{A8556E68-D1A9-468A-98D9-7FF30533D91A}" destId="{76748D0E-D3DE-493E-AA30-611EE0F32542}" srcOrd="0" destOrd="0" presId="urn:microsoft.com/office/officeart/2005/8/layout/default"/>
    <dgm:cxn modelId="{DB1EE6B7-326D-415B-A308-F4547FF00D50}" type="presOf" srcId="{D0D9B7FC-7013-4714-BB18-0A7F584B36AD}" destId="{3908389E-CB95-4051-ABE6-79BEA41FDCD0}" srcOrd="0" destOrd="0" presId="urn:microsoft.com/office/officeart/2005/8/layout/default"/>
    <dgm:cxn modelId="{2EFCEA9A-6AA1-4B63-B75E-C580465488E1}" srcId="{9B64196B-087D-4A8B-908D-DC967BEFBBAC}" destId="{20B27313-94F2-4B16-AF11-E6605A7E4542}" srcOrd="7" destOrd="0" parTransId="{5317EE22-6EA3-4B92-9022-68C109E416A3}" sibTransId="{84FD0CCF-8656-44C8-8D13-00B2D477E185}"/>
    <dgm:cxn modelId="{B5201D22-023B-481D-AE01-A4EAF4980C77}" srcId="{9B64196B-087D-4A8B-908D-DC967BEFBBAC}" destId="{87157ED4-EE07-4609-A55F-1A7FF50E0236}" srcOrd="13" destOrd="0" parTransId="{9BE8D453-3F5A-4BED-9DFF-B0AE5095F816}" sibTransId="{2A593FA5-3ED8-4413-8211-F5DFF756D18C}"/>
    <dgm:cxn modelId="{C36E379D-0111-42FB-ADE3-5AE4A88F2583}" srcId="{9B64196B-087D-4A8B-908D-DC967BEFBBAC}" destId="{00344F54-EFAB-4026-9EF4-43FD6EB9CB26}" srcOrd="11" destOrd="0" parTransId="{7D77D8EE-CAF0-49EA-B881-2B1062B35BC3}" sibTransId="{2C33D9B8-23C8-4194-B2DA-BBF30A6B45AC}"/>
    <dgm:cxn modelId="{B781B9E6-FF43-4FBC-9CED-4F7830961065}" type="presOf" srcId="{C7127D3F-3BA6-47A2-B17B-DBBBC1222DC7}" destId="{E360333E-A6A6-4303-88BE-2263F9FE64B4}" srcOrd="0" destOrd="0" presId="urn:microsoft.com/office/officeart/2005/8/layout/default"/>
    <dgm:cxn modelId="{27E7A6F5-F2EC-4E62-87E9-53B334ECEBEE}" type="presOf" srcId="{EBE6F066-785F-4E0E-B9A4-3D3304EC20D8}" destId="{5A10641D-9DC2-40AB-A783-38DB7A33BB46}" srcOrd="0" destOrd="0" presId="urn:microsoft.com/office/officeart/2005/8/layout/default"/>
    <dgm:cxn modelId="{533932F8-66E5-476C-94AC-D2D3D9D8B7FE}" srcId="{9B64196B-087D-4A8B-908D-DC967BEFBBAC}" destId="{A8556E68-D1A9-468A-98D9-7FF30533D91A}" srcOrd="6" destOrd="0" parTransId="{FC6DA553-0612-4538-A4D2-AA70FEE20B2F}" sibTransId="{1581563F-ADAF-4DF1-B711-80243E0D3943}"/>
    <dgm:cxn modelId="{19F75C26-D31E-4E49-A7C5-F21CF439B11A}" type="presOf" srcId="{921C27DD-61E4-40B0-8B3F-C49D399D151F}" destId="{1B55C7A4-D3BF-42CB-AF8E-07BE7DBFF57B}" srcOrd="0" destOrd="0" presId="urn:microsoft.com/office/officeart/2005/8/layout/default"/>
    <dgm:cxn modelId="{02FF975C-F2C3-4619-A65F-3D3E7AED6E3A}" srcId="{9B64196B-087D-4A8B-908D-DC967BEFBBAC}" destId="{C0F9314A-BA4B-4BEE-8E66-CFA4A3E114EE}" srcOrd="14" destOrd="0" parTransId="{88CEC262-00F6-4794-85BA-677EEE1CDF8A}" sibTransId="{75C9CF65-6C63-4D93-B42F-F25474B4ED98}"/>
    <dgm:cxn modelId="{878F5B7E-043D-428A-BD24-28165E746E20}" srcId="{9B64196B-087D-4A8B-908D-DC967BEFBBAC}" destId="{3318772C-EB75-4A02-9B6D-18CE784AED70}" srcOrd="1" destOrd="0" parTransId="{2E1BC5E5-0AC5-4F00-AB20-6152D3C60FC1}" sibTransId="{1EFD0CA6-1CA5-46FB-B2BE-D33C173E9E2C}"/>
    <dgm:cxn modelId="{45A58C2B-331B-4B09-8F0E-02250D90E2C1}" srcId="{9B64196B-087D-4A8B-908D-DC967BEFBBAC}" destId="{7AB718A3-CEF2-4CD6-8319-6214AC507CA4}" srcOrd="15" destOrd="0" parTransId="{2B4C7286-D635-4E5A-91A3-97AE57AE9C0E}" sibTransId="{CA652D4F-C342-44DB-98B4-A4808C8A87C5}"/>
    <dgm:cxn modelId="{7BE84964-A72B-4A99-9004-B5094F7BB3DB}" srcId="{9B64196B-087D-4A8B-908D-DC967BEFBBAC}" destId="{2F91ADD4-D9D0-42D8-8208-ED4479AE477D}" srcOrd="9" destOrd="0" parTransId="{670D0D0E-D97A-43EF-B7A6-69AC74FCD122}" sibTransId="{8F1B438F-2A04-4768-9D46-9F9370EB179D}"/>
    <dgm:cxn modelId="{3B50EEFE-3091-49DD-BC4F-60631A12EA9B}" type="presOf" srcId="{B7AB7309-1AA2-4F9F-8D1D-2EE0769D2AAA}" destId="{09DCE958-2C02-448A-8A50-E6E300B39BD4}" srcOrd="0" destOrd="0" presId="urn:microsoft.com/office/officeart/2005/8/layout/default"/>
    <dgm:cxn modelId="{3483BEF8-340E-4B3E-83D2-B07FEA8A3A80}" type="presOf" srcId="{C9DCF861-91CC-409A-9C57-E7C1C1358E9F}" destId="{EDA45B75-593B-4BB6-9A31-C4740B87486A}" srcOrd="0" destOrd="0" presId="urn:microsoft.com/office/officeart/2005/8/layout/default"/>
    <dgm:cxn modelId="{8464F2DF-5CE5-469B-8747-1D62C11B11C9}" type="presOf" srcId="{7AB718A3-CEF2-4CD6-8319-6214AC507CA4}" destId="{A288AD55-6FA7-491F-B702-BD52C9AF126F}" srcOrd="0" destOrd="0" presId="urn:microsoft.com/office/officeart/2005/8/layout/default"/>
    <dgm:cxn modelId="{D86E544C-21B2-41CD-9642-A4D01FB547A5}" type="presOf" srcId="{9B64196B-087D-4A8B-908D-DC967BEFBBAC}" destId="{077506AC-58CB-4E79-895D-EAFE9006D4FF}" srcOrd="0" destOrd="0" presId="urn:microsoft.com/office/officeart/2005/8/layout/default"/>
    <dgm:cxn modelId="{C59BB899-67FE-49A4-933B-9C85FB2FF829}" srcId="{9B64196B-087D-4A8B-908D-DC967BEFBBAC}" destId="{B7AB7309-1AA2-4F9F-8D1D-2EE0769D2AAA}" srcOrd="16" destOrd="0" parTransId="{C6DB1205-6799-4980-A379-B2FA6FD0AAE7}" sibTransId="{B793C720-1F18-404E-A7A0-0E9E68A76A71}"/>
    <dgm:cxn modelId="{523D7111-C3ED-496F-ACAD-E3E76FDFD541}" type="presParOf" srcId="{077506AC-58CB-4E79-895D-EAFE9006D4FF}" destId="{E360333E-A6A6-4303-88BE-2263F9FE64B4}" srcOrd="0" destOrd="0" presId="urn:microsoft.com/office/officeart/2005/8/layout/default"/>
    <dgm:cxn modelId="{70A90DFE-F8FF-440F-81A7-E7A9B4CF815B}" type="presParOf" srcId="{077506AC-58CB-4E79-895D-EAFE9006D4FF}" destId="{8D73CA2B-2E46-438B-BD80-EE41FD69FA6E}" srcOrd="1" destOrd="0" presId="urn:microsoft.com/office/officeart/2005/8/layout/default"/>
    <dgm:cxn modelId="{2F1F1C7B-F5F4-4008-9023-67701144EB52}" type="presParOf" srcId="{077506AC-58CB-4E79-895D-EAFE9006D4FF}" destId="{89F870E3-E9DD-4C14-B30A-7F7852B93046}" srcOrd="2" destOrd="0" presId="urn:microsoft.com/office/officeart/2005/8/layout/default"/>
    <dgm:cxn modelId="{AFF05874-F381-4DC8-AD83-2E0326706E9E}" type="presParOf" srcId="{077506AC-58CB-4E79-895D-EAFE9006D4FF}" destId="{54750B09-EDC6-498C-B9D2-327B29F53B63}" srcOrd="3" destOrd="0" presId="urn:microsoft.com/office/officeart/2005/8/layout/default"/>
    <dgm:cxn modelId="{9E8048A2-E2DC-4493-BD66-AA7174573A1C}" type="presParOf" srcId="{077506AC-58CB-4E79-895D-EAFE9006D4FF}" destId="{55E3DE50-C7DA-411F-8C19-CFFA28026352}" srcOrd="4" destOrd="0" presId="urn:microsoft.com/office/officeart/2005/8/layout/default"/>
    <dgm:cxn modelId="{C490AD4D-CC49-4282-A1B6-6DC22A0D7C6E}" type="presParOf" srcId="{077506AC-58CB-4E79-895D-EAFE9006D4FF}" destId="{B10A3AD3-E1C9-4B53-B560-8A7B0AED34F2}" srcOrd="5" destOrd="0" presId="urn:microsoft.com/office/officeart/2005/8/layout/default"/>
    <dgm:cxn modelId="{65B16D02-F0F6-439D-9280-F1F5E29CE65B}" type="presParOf" srcId="{077506AC-58CB-4E79-895D-EAFE9006D4FF}" destId="{E198571F-7E60-494A-A011-FB98A1B433F0}" srcOrd="6" destOrd="0" presId="urn:microsoft.com/office/officeart/2005/8/layout/default"/>
    <dgm:cxn modelId="{5F22F496-965C-4B6F-8E42-2D2C2DF41EC2}" type="presParOf" srcId="{077506AC-58CB-4E79-895D-EAFE9006D4FF}" destId="{98D410DD-A6CA-47AA-8610-630A97930FC6}" srcOrd="7" destOrd="0" presId="urn:microsoft.com/office/officeart/2005/8/layout/default"/>
    <dgm:cxn modelId="{29A327B5-CE3E-4CB9-BD45-7BB18BC68D07}" type="presParOf" srcId="{077506AC-58CB-4E79-895D-EAFE9006D4FF}" destId="{73D8DB7D-6BEA-497E-AC87-3F1F52D42EF6}" srcOrd="8" destOrd="0" presId="urn:microsoft.com/office/officeart/2005/8/layout/default"/>
    <dgm:cxn modelId="{A15B6713-D67A-48BF-951F-6C924A246AAF}" type="presParOf" srcId="{077506AC-58CB-4E79-895D-EAFE9006D4FF}" destId="{81F168AD-2CF0-4992-89AB-7B1ABA470CFD}" srcOrd="9" destOrd="0" presId="urn:microsoft.com/office/officeart/2005/8/layout/default"/>
    <dgm:cxn modelId="{2F172F40-9AA5-4CC1-B5C9-377777A9C918}" type="presParOf" srcId="{077506AC-58CB-4E79-895D-EAFE9006D4FF}" destId="{EDA45B75-593B-4BB6-9A31-C4740B87486A}" srcOrd="10" destOrd="0" presId="urn:microsoft.com/office/officeart/2005/8/layout/default"/>
    <dgm:cxn modelId="{672E7DE9-A342-40AA-88BB-4BB5EAD6499B}" type="presParOf" srcId="{077506AC-58CB-4E79-895D-EAFE9006D4FF}" destId="{396CC58B-D06A-4022-A96A-ECBA8D6C27E6}" srcOrd="11" destOrd="0" presId="urn:microsoft.com/office/officeart/2005/8/layout/default"/>
    <dgm:cxn modelId="{C11E403A-59FE-4884-9F0C-68C055107B88}" type="presParOf" srcId="{077506AC-58CB-4E79-895D-EAFE9006D4FF}" destId="{76748D0E-D3DE-493E-AA30-611EE0F32542}" srcOrd="12" destOrd="0" presId="urn:microsoft.com/office/officeart/2005/8/layout/default"/>
    <dgm:cxn modelId="{73CB9C86-19A8-44B2-8686-5001F8897345}" type="presParOf" srcId="{077506AC-58CB-4E79-895D-EAFE9006D4FF}" destId="{7AA56592-5A76-4446-8FF4-89E04A77194D}" srcOrd="13" destOrd="0" presId="urn:microsoft.com/office/officeart/2005/8/layout/default"/>
    <dgm:cxn modelId="{D77FDB71-3D4D-482E-BA62-9834D827F1C6}" type="presParOf" srcId="{077506AC-58CB-4E79-895D-EAFE9006D4FF}" destId="{23C6726A-2007-4D1C-A3FF-55504815E002}" srcOrd="14" destOrd="0" presId="urn:microsoft.com/office/officeart/2005/8/layout/default"/>
    <dgm:cxn modelId="{E7163AF4-CDB7-49B4-8E36-B359ADBFC146}" type="presParOf" srcId="{077506AC-58CB-4E79-895D-EAFE9006D4FF}" destId="{F8F4590A-9D86-4667-AFDD-010D5017AA12}" srcOrd="15" destOrd="0" presId="urn:microsoft.com/office/officeart/2005/8/layout/default"/>
    <dgm:cxn modelId="{DF5B722E-CE7D-49BC-8765-0CFD39DA5D71}" type="presParOf" srcId="{077506AC-58CB-4E79-895D-EAFE9006D4FF}" destId="{1B55C7A4-D3BF-42CB-AF8E-07BE7DBFF57B}" srcOrd="16" destOrd="0" presId="urn:microsoft.com/office/officeart/2005/8/layout/default"/>
    <dgm:cxn modelId="{871808A0-43ED-4B01-B230-AC9F17782C99}" type="presParOf" srcId="{077506AC-58CB-4E79-895D-EAFE9006D4FF}" destId="{5B555833-CD21-4330-8CAC-43FCEB847197}" srcOrd="17" destOrd="0" presId="urn:microsoft.com/office/officeart/2005/8/layout/default"/>
    <dgm:cxn modelId="{D6BEBB15-5673-465D-81FA-1A06477F87D9}" type="presParOf" srcId="{077506AC-58CB-4E79-895D-EAFE9006D4FF}" destId="{B3E0253B-0120-49AD-A775-086E5A84C191}" srcOrd="18" destOrd="0" presId="urn:microsoft.com/office/officeart/2005/8/layout/default"/>
    <dgm:cxn modelId="{09EA7C5B-296D-48EF-8FE1-C52EA3D4B073}" type="presParOf" srcId="{077506AC-58CB-4E79-895D-EAFE9006D4FF}" destId="{D51C42CB-4E9C-4A27-904E-30D666223B09}" srcOrd="19" destOrd="0" presId="urn:microsoft.com/office/officeart/2005/8/layout/default"/>
    <dgm:cxn modelId="{F6275637-C069-40B6-9C1D-9F637F60B98C}" type="presParOf" srcId="{077506AC-58CB-4E79-895D-EAFE9006D4FF}" destId="{48D02329-FDCE-4995-BB10-2CE9C19FAB3A}" srcOrd="20" destOrd="0" presId="urn:microsoft.com/office/officeart/2005/8/layout/default"/>
    <dgm:cxn modelId="{0F653F89-B539-4EB0-9C77-7261A3024CEE}" type="presParOf" srcId="{077506AC-58CB-4E79-895D-EAFE9006D4FF}" destId="{4DD6406A-A38C-4F0E-A0D9-1CA824A9461C}" srcOrd="21" destOrd="0" presId="urn:microsoft.com/office/officeart/2005/8/layout/default"/>
    <dgm:cxn modelId="{3CD8BDCA-E0A0-4CC3-82B2-5C94F1767546}" type="presParOf" srcId="{077506AC-58CB-4E79-895D-EAFE9006D4FF}" destId="{D3EB623C-B11E-46FE-94B0-4F91F5EC499C}" srcOrd="22" destOrd="0" presId="urn:microsoft.com/office/officeart/2005/8/layout/default"/>
    <dgm:cxn modelId="{EF6A2921-8E3F-4F2C-B0AB-0891B1F60892}" type="presParOf" srcId="{077506AC-58CB-4E79-895D-EAFE9006D4FF}" destId="{10581BA4-AE53-4A9E-9AA9-A770AFBD7DE8}" srcOrd="23" destOrd="0" presId="urn:microsoft.com/office/officeart/2005/8/layout/default"/>
    <dgm:cxn modelId="{D132F319-8F17-47FA-B234-52898A520EDC}" type="presParOf" srcId="{077506AC-58CB-4E79-895D-EAFE9006D4FF}" destId="{0297B953-3E63-4F87-8EE0-9FE52B315F68}" srcOrd="24" destOrd="0" presId="urn:microsoft.com/office/officeart/2005/8/layout/default"/>
    <dgm:cxn modelId="{FD434A48-68EF-40EA-A5ED-5E48C14DA322}" type="presParOf" srcId="{077506AC-58CB-4E79-895D-EAFE9006D4FF}" destId="{FB28CD5D-D94F-4829-9AC9-29B14277CC95}" srcOrd="25" destOrd="0" presId="urn:microsoft.com/office/officeart/2005/8/layout/default"/>
    <dgm:cxn modelId="{736A854A-55E5-4AAE-A7EB-5A27452EEB94}" type="presParOf" srcId="{077506AC-58CB-4E79-895D-EAFE9006D4FF}" destId="{7B49C125-43B8-400B-92B8-35F958E9839E}" srcOrd="26" destOrd="0" presId="urn:microsoft.com/office/officeart/2005/8/layout/default"/>
    <dgm:cxn modelId="{BB66D4ED-D826-4FCC-BD43-03821C2D1E11}" type="presParOf" srcId="{077506AC-58CB-4E79-895D-EAFE9006D4FF}" destId="{CECF5296-F5BA-4B5A-939A-E1A20BD91CD7}" srcOrd="27" destOrd="0" presId="urn:microsoft.com/office/officeart/2005/8/layout/default"/>
    <dgm:cxn modelId="{11A3C4DB-F0BE-448B-A901-FDBA0954B2ED}" type="presParOf" srcId="{077506AC-58CB-4E79-895D-EAFE9006D4FF}" destId="{98657741-5190-430C-BE56-83B89B7FADF4}" srcOrd="28" destOrd="0" presId="urn:microsoft.com/office/officeart/2005/8/layout/default"/>
    <dgm:cxn modelId="{5A045EED-14F9-4AA6-811A-5402DE0D7839}" type="presParOf" srcId="{077506AC-58CB-4E79-895D-EAFE9006D4FF}" destId="{A9997265-158F-4429-BAD8-F61626D5F71D}" srcOrd="29" destOrd="0" presId="urn:microsoft.com/office/officeart/2005/8/layout/default"/>
    <dgm:cxn modelId="{A5F9832F-B694-4631-8280-16A580B5F263}" type="presParOf" srcId="{077506AC-58CB-4E79-895D-EAFE9006D4FF}" destId="{A288AD55-6FA7-491F-B702-BD52C9AF126F}" srcOrd="30" destOrd="0" presId="urn:microsoft.com/office/officeart/2005/8/layout/default"/>
    <dgm:cxn modelId="{5EC02872-EC4C-49ED-8C22-C71F6E4F9C4F}" type="presParOf" srcId="{077506AC-58CB-4E79-895D-EAFE9006D4FF}" destId="{60CD9A74-6DF1-4169-8301-7A583DE52AFE}" srcOrd="31" destOrd="0" presId="urn:microsoft.com/office/officeart/2005/8/layout/default"/>
    <dgm:cxn modelId="{45C1092F-64FC-4B88-93DA-5A99A30EA053}" type="presParOf" srcId="{077506AC-58CB-4E79-895D-EAFE9006D4FF}" destId="{09DCE958-2C02-448A-8A50-E6E300B39BD4}" srcOrd="32" destOrd="0" presId="urn:microsoft.com/office/officeart/2005/8/layout/default"/>
    <dgm:cxn modelId="{D317FE4D-EDDF-4C3E-B4CC-24B803E2BA5F}" type="presParOf" srcId="{077506AC-58CB-4E79-895D-EAFE9006D4FF}" destId="{3B4C1EEC-CB48-48F3-97EA-DCB05D037E71}" srcOrd="33" destOrd="0" presId="urn:microsoft.com/office/officeart/2005/8/layout/default"/>
    <dgm:cxn modelId="{0248DA8B-3020-49FC-AA7D-B1F30690FE2A}" type="presParOf" srcId="{077506AC-58CB-4E79-895D-EAFE9006D4FF}" destId="{3908389E-CB95-4051-ABE6-79BEA41FDCD0}" srcOrd="34" destOrd="0" presId="urn:microsoft.com/office/officeart/2005/8/layout/default"/>
    <dgm:cxn modelId="{1C8A1632-2C55-41B9-90D9-4A092F87B280}" type="presParOf" srcId="{077506AC-58CB-4E79-895D-EAFE9006D4FF}" destId="{7D9EE5A8-211C-4BAE-95D2-79B9A6D5E9A9}" srcOrd="35" destOrd="0" presId="urn:microsoft.com/office/officeart/2005/8/layout/default"/>
    <dgm:cxn modelId="{A7E17265-3F50-438A-A34E-474A446A96B8}" type="presParOf" srcId="{077506AC-58CB-4E79-895D-EAFE9006D4FF}" destId="{5A10641D-9DC2-40AB-A783-38DB7A33BB46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02FB0-BAE4-4F68-89F5-E53D3C36834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98DAF23-CC75-40F7-BB57-D2130BDB1ED8}">
      <dgm:prSet phldrT="[Testo]"/>
      <dgm:spPr/>
      <dgm:t>
        <a:bodyPr/>
        <a:lstStyle/>
        <a:p>
          <a:r>
            <a:rPr lang="it-IT" smtClean="0"/>
            <a:t>Agreeing and disagreeing</a:t>
          </a:r>
          <a:endParaRPr lang="it-IT" dirty="0"/>
        </a:p>
      </dgm:t>
    </dgm:pt>
    <dgm:pt modelId="{5C35C075-C806-4B23-857F-4BDF81F13EFA}" type="parTrans" cxnId="{AF642975-7582-4B6B-BD5D-DBA1187DC73D}">
      <dgm:prSet/>
      <dgm:spPr/>
      <dgm:t>
        <a:bodyPr/>
        <a:lstStyle/>
        <a:p>
          <a:endParaRPr lang="it-IT"/>
        </a:p>
      </dgm:t>
    </dgm:pt>
    <dgm:pt modelId="{446C4E47-0614-4187-8921-4E778A696D3D}" type="sibTrans" cxnId="{AF642975-7582-4B6B-BD5D-DBA1187DC73D}">
      <dgm:prSet/>
      <dgm:spPr/>
      <dgm:t>
        <a:bodyPr/>
        <a:lstStyle/>
        <a:p>
          <a:endParaRPr lang="it-IT"/>
        </a:p>
      </dgm:t>
    </dgm:pt>
    <dgm:pt modelId="{93E8E4FB-753D-40A6-B2FB-FDDC0E840E56}">
      <dgm:prSet/>
      <dgm:spPr/>
      <dgm:t>
        <a:bodyPr/>
        <a:lstStyle/>
        <a:p>
          <a:r>
            <a:rPr lang="it-IT" smtClean="0"/>
            <a:t>Asking questions</a:t>
          </a:r>
          <a:endParaRPr lang="it-IT" dirty="0" smtClean="0"/>
        </a:p>
      </dgm:t>
    </dgm:pt>
    <dgm:pt modelId="{A103B85C-1A19-4773-AD0C-9C4C609D1677}" type="parTrans" cxnId="{C034D28B-D07A-4E90-965D-00043F442881}">
      <dgm:prSet/>
      <dgm:spPr/>
      <dgm:t>
        <a:bodyPr/>
        <a:lstStyle/>
        <a:p>
          <a:endParaRPr lang="it-IT"/>
        </a:p>
      </dgm:t>
    </dgm:pt>
    <dgm:pt modelId="{35DF001E-9AAF-4E89-987D-F84BC332D613}" type="sibTrans" cxnId="{C034D28B-D07A-4E90-965D-00043F442881}">
      <dgm:prSet/>
      <dgm:spPr/>
      <dgm:t>
        <a:bodyPr/>
        <a:lstStyle/>
        <a:p>
          <a:endParaRPr lang="it-IT"/>
        </a:p>
      </dgm:t>
    </dgm:pt>
    <dgm:pt modelId="{84C8940B-9B72-4EFA-915E-AA5302596169}">
      <dgm:prSet/>
      <dgm:spPr/>
      <dgm:t>
        <a:bodyPr/>
        <a:lstStyle/>
        <a:p>
          <a:r>
            <a:rPr lang="it-IT" smtClean="0"/>
            <a:t>Clarifying what has been said</a:t>
          </a:r>
          <a:endParaRPr lang="it-IT" dirty="0" smtClean="0"/>
        </a:p>
      </dgm:t>
    </dgm:pt>
    <dgm:pt modelId="{D5E67FA5-6A3C-411B-A4B7-8FE6C71204D7}" type="parTrans" cxnId="{2EBEA66C-F90A-4B18-9254-9FD804762A80}">
      <dgm:prSet/>
      <dgm:spPr/>
      <dgm:t>
        <a:bodyPr/>
        <a:lstStyle/>
        <a:p>
          <a:endParaRPr lang="it-IT"/>
        </a:p>
      </dgm:t>
    </dgm:pt>
    <dgm:pt modelId="{C3A129F0-5BA6-4936-8CFE-BD23449BC5DF}" type="sibTrans" cxnId="{2EBEA66C-F90A-4B18-9254-9FD804762A80}">
      <dgm:prSet/>
      <dgm:spPr/>
      <dgm:t>
        <a:bodyPr/>
        <a:lstStyle/>
        <a:p>
          <a:endParaRPr lang="it-IT"/>
        </a:p>
      </dgm:t>
    </dgm:pt>
    <dgm:pt modelId="{9F387A98-5E7E-4660-80DA-6F1BB176E6CC}">
      <dgm:prSet/>
      <dgm:spPr/>
      <dgm:t>
        <a:bodyPr/>
        <a:lstStyle/>
        <a:p>
          <a:r>
            <a:rPr lang="it-IT" smtClean="0"/>
            <a:t>Comparing and contrasting</a:t>
          </a:r>
          <a:endParaRPr lang="it-IT" dirty="0" smtClean="0"/>
        </a:p>
      </dgm:t>
    </dgm:pt>
    <dgm:pt modelId="{A87C6A42-71A0-430A-B409-AD0758E063D6}" type="parTrans" cxnId="{C5EF3B7B-DEE9-45D0-B07F-CB7F3A8CF0F8}">
      <dgm:prSet/>
      <dgm:spPr/>
      <dgm:t>
        <a:bodyPr/>
        <a:lstStyle/>
        <a:p>
          <a:endParaRPr lang="it-IT"/>
        </a:p>
      </dgm:t>
    </dgm:pt>
    <dgm:pt modelId="{C5A21636-428C-4588-8AE9-32A658059D5F}" type="sibTrans" cxnId="{C5EF3B7B-DEE9-45D0-B07F-CB7F3A8CF0F8}">
      <dgm:prSet/>
      <dgm:spPr/>
      <dgm:t>
        <a:bodyPr/>
        <a:lstStyle/>
        <a:p>
          <a:endParaRPr lang="it-IT"/>
        </a:p>
      </dgm:t>
    </dgm:pt>
    <dgm:pt modelId="{72206616-BAC8-4BF4-81D8-7CC1BBA9BB7D}">
      <dgm:prSet/>
      <dgm:spPr/>
      <dgm:t>
        <a:bodyPr/>
        <a:lstStyle/>
        <a:p>
          <a:r>
            <a:rPr lang="it-IT" smtClean="0"/>
            <a:t>Defining</a:t>
          </a:r>
          <a:endParaRPr lang="it-IT" dirty="0" smtClean="0"/>
        </a:p>
      </dgm:t>
    </dgm:pt>
    <dgm:pt modelId="{CE897687-D155-44BE-AD88-825951B89AB2}" type="parTrans" cxnId="{A0CEADD3-F40E-4D06-AFCD-8A0DC4988EF2}">
      <dgm:prSet/>
      <dgm:spPr/>
      <dgm:t>
        <a:bodyPr/>
        <a:lstStyle/>
        <a:p>
          <a:endParaRPr lang="it-IT"/>
        </a:p>
      </dgm:t>
    </dgm:pt>
    <dgm:pt modelId="{FE7F1828-0D23-4E9B-9B08-8271491AEE3F}" type="sibTrans" cxnId="{A0CEADD3-F40E-4D06-AFCD-8A0DC4988EF2}">
      <dgm:prSet/>
      <dgm:spPr/>
      <dgm:t>
        <a:bodyPr/>
        <a:lstStyle/>
        <a:p>
          <a:endParaRPr lang="it-IT"/>
        </a:p>
      </dgm:t>
    </dgm:pt>
    <dgm:pt modelId="{0AB0C76F-39D1-4800-800F-D3B587CF6C1D}">
      <dgm:prSet/>
      <dgm:spPr/>
      <dgm:t>
        <a:bodyPr/>
        <a:lstStyle/>
        <a:p>
          <a:r>
            <a:rPr lang="it-IT" smtClean="0"/>
            <a:t>Demonstrating</a:t>
          </a:r>
          <a:endParaRPr lang="it-IT" dirty="0" smtClean="0"/>
        </a:p>
      </dgm:t>
    </dgm:pt>
    <dgm:pt modelId="{5A16E021-732B-42E0-8AAE-4F42D5498B0A}" type="parTrans" cxnId="{7BA49130-8140-4117-A177-5FFF7FD0BD2B}">
      <dgm:prSet/>
      <dgm:spPr/>
      <dgm:t>
        <a:bodyPr/>
        <a:lstStyle/>
        <a:p>
          <a:endParaRPr lang="it-IT"/>
        </a:p>
      </dgm:t>
    </dgm:pt>
    <dgm:pt modelId="{CA37CFB5-43B7-48FA-B9CA-6E0C21789EF2}" type="sibTrans" cxnId="{7BA49130-8140-4117-A177-5FFF7FD0BD2B}">
      <dgm:prSet/>
      <dgm:spPr/>
      <dgm:t>
        <a:bodyPr/>
        <a:lstStyle/>
        <a:p>
          <a:endParaRPr lang="it-IT"/>
        </a:p>
      </dgm:t>
    </dgm:pt>
    <dgm:pt modelId="{B9BC6978-B462-49BF-BC5B-A8A14C283D44}">
      <dgm:prSet/>
      <dgm:spPr/>
      <dgm:t>
        <a:bodyPr/>
        <a:lstStyle/>
        <a:p>
          <a:r>
            <a:rPr lang="it-IT" smtClean="0"/>
            <a:t>Describing cause and effect</a:t>
          </a:r>
          <a:endParaRPr lang="it-IT" dirty="0" smtClean="0"/>
        </a:p>
      </dgm:t>
    </dgm:pt>
    <dgm:pt modelId="{C4DAA5DD-BF2C-4682-B7D9-2D86E1863B9A}" type="parTrans" cxnId="{289F091F-464F-4846-8E82-7A58F55D0053}">
      <dgm:prSet/>
      <dgm:spPr/>
      <dgm:t>
        <a:bodyPr/>
        <a:lstStyle/>
        <a:p>
          <a:endParaRPr lang="it-IT"/>
        </a:p>
      </dgm:t>
    </dgm:pt>
    <dgm:pt modelId="{229331A3-6236-431D-8FC3-6F751D7F9482}" type="sibTrans" cxnId="{289F091F-464F-4846-8E82-7A58F55D0053}">
      <dgm:prSet/>
      <dgm:spPr/>
      <dgm:t>
        <a:bodyPr/>
        <a:lstStyle/>
        <a:p>
          <a:endParaRPr lang="it-IT"/>
        </a:p>
      </dgm:t>
    </dgm:pt>
    <dgm:pt modelId="{C5899E6F-0777-48E0-BC48-88212FF9A4F6}">
      <dgm:prSet/>
      <dgm:spPr/>
      <dgm:t>
        <a:bodyPr/>
        <a:lstStyle/>
        <a:p>
          <a:r>
            <a:rPr lang="it-IT" smtClean="0"/>
            <a:t>Describing a process</a:t>
          </a:r>
          <a:endParaRPr lang="it-IT" dirty="0" smtClean="0"/>
        </a:p>
      </dgm:t>
    </dgm:pt>
    <dgm:pt modelId="{7AD0E149-6F88-4459-B590-73AE71460D4B}" type="parTrans" cxnId="{8D2FA3B1-202F-4A10-945A-A64679BB2F81}">
      <dgm:prSet/>
      <dgm:spPr/>
      <dgm:t>
        <a:bodyPr/>
        <a:lstStyle/>
        <a:p>
          <a:endParaRPr lang="it-IT"/>
        </a:p>
      </dgm:t>
    </dgm:pt>
    <dgm:pt modelId="{8E5C5421-21E4-40FF-A0EB-845CFE0A22A5}" type="sibTrans" cxnId="{8D2FA3B1-202F-4A10-945A-A64679BB2F81}">
      <dgm:prSet/>
      <dgm:spPr/>
      <dgm:t>
        <a:bodyPr/>
        <a:lstStyle/>
        <a:p>
          <a:endParaRPr lang="it-IT"/>
        </a:p>
      </dgm:t>
    </dgm:pt>
    <dgm:pt modelId="{A7F01013-978F-475D-A476-56974426ED6C}">
      <dgm:prSet/>
      <dgm:spPr/>
      <dgm:t>
        <a:bodyPr/>
        <a:lstStyle/>
        <a:p>
          <a:r>
            <a:rPr lang="it-IT" smtClean="0"/>
            <a:t>Explaining a point of view</a:t>
          </a:r>
          <a:endParaRPr lang="it-IT" dirty="0" smtClean="0"/>
        </a:p>
      </dgm:t>
    </dgm:pt>
    <dgm:pt modelId="{7CB685CF-0A28-484A-840C-CB5B8B28C86D}" type="parTrans" cxnId="{E66B9AAA-C2AE-45E1-A81B-C9C050CBC5B8}">
      <dgm:prSet/>
      <dgm:spPr/>
      <dgm:t>
        <a:bodyPr/>
        <a:lstStyle/>
        <a:p>
          <a:endParaRPr lang="it-IT"/>
        </a:p>
      </dgm:t>
    </dgm:pt>
    <dgm:pt modelId="{8BD5FBF9-0801-4576-B5FC-E375BABFC750}" type="sibTrans" cxnId="{E66B9AAA-C2AE-45E1-A81B-C9C050CBC5B8}">
      <dgm:prSet/>
      <dgm:spPr/>
      <dgm:t>
        <a:bodyPr/>
        <a:lstStyle/>
        <a:p>
          <a:endParaRPr lang="it-IT"/>
        </a:p>
      </dgm:t>
    </dgm:pt>
    <dgm:pt modelId="{5821BAFC-9ADA-4251-BBCE-58484238435C}">
      <dgm:prSet/>
      <dgm:spPr/>
      <dgm:t>
        <a:bodyPr/>
        <a:lstStyle/>
        <a:p>
          <a:r>
            <a:rPr lang="it-IT" smtClean="0"/>
            <a:t>Evaluating work (self and others)</a:t>
          </a:r>
          <a:endParaRPr lang="it-IT" dirty="0" smtClean="0"/>
        </a:p>
      </dgm:t>
    </dgm:pt>
    <dgm:pt modelId="{9AF3C2BE-B09D-4ABD-A35B-70BB7D506903}" type="parTrans" cxnId="{EAC2E32C-84A7-49D8-B6FC-8D84787D7B15}">
      <dgm:prSet/>
      <dgm:spPr/>
      <dgm:t>
        <a:bodyPr/>
        <a:lstStyle/>
        <a:p>
          <a:endParaRPr lang="it-IT"/>
        </a:p>
      </dgm:t>
    </dgm:pt>
    <dgm:pt modelId="{BC95642C-E1CE-4330-86D8-E90C711DD0AF}" type="sibTrans" cxnId="{EAC2E32C-84A7-49D8-B6FC-8D84787D7B15}">
      <dgm:prSet/>
      <dgm:spPr/>
      <dgm:t>
        <a:bodyPr/>
        <a:lstStyle/>
        <a:p>
          <a:endParaRPr lang="it-IT"/>
        </a:p>
      </dgm:t>
    </dgm:pt>
    <dgm:pt modelId="{8214A804-7CFB-478A-9D5F-4BF0D4C7D41F}">
      <dgm:prSet/>
      <dgm:spPr/>
      <dgm:t>
        <a:bodyPr/>
        <a:lstStyle/>
        <a:p>
          <a:r>
            <a:rPr lang="it-IT" dirty="0" err="1" smtClean="0"/>
            <a:t>Expressing</a:t>
          </a:r>
          <a:r>
            <a:rPr lang="it-IT" dirty="0" smtClean="0"/>
            <a:t> </a:t>
          </a:r>
          <a:r>
            <a:rPr lang="it-IT" dirty="0" err="1" smtClean="0"/>
            <a:t>ideas</a:t>
          </a:r>
          <a:endParaRPr lang="it-IT" dirty="0" smtClean="0"/>
        </a:p>
      </dgm:t>
    </dgm:pt>
    <dgm:pt modelId="{338457A3-176E-418F-8D52-2CDB8E45E8FF}" type="parTrans" cxnId="{44C6EB6F-7640-442E-B2F2-2ECC9225F1B0}">
      <dgm:prSet/>
      <dgm:spPr/>
      <dgm:t>
        <a:bodyPr/>
        <a:lstStyle/>
        <a:p>
          <a:endParaRPr lang="it-IT"/>
        </a:p>
      </dgm:t>
    </dgm:pt>
    <dgm:pt modelId="{4CAE8E6D-3D7F-4301-B560-8E803BB6DB0C}" type="sibTrans" cxnId="{44C6EB6F-7640-442E-B2F2-2ECC9225F1B0}">
      <dgm:prSet/>
      <dgm:spPr/>
      <dgm:t>
        <a:bodyPr/>
        <a:lstStyle/>
        <a:p>
          <a:endParaRPr lang="it-IT"/>
        </a:p>
      </dgm:t>
    </dgm:pt>
    <dgm:pt modelId="{BE8DFB29-C032-4E73-B3AF-E121707DEC81}">
      <dgm:prSet/>
      <dgm:spPr/>
      <dgm:t>
        <a:bodyPr/>
        <a:lstStyle/>
        <a:p>
          <a:r>
            <a:rPr lang="it-IT" smtClean="0"/>
            <a:t>Generalising</a:t>
          </a:r>
          <a:endParaRPr lang="it-IT" dirty="0"/>
        </a:p>
      </dgm:t>
    </dgm:pt>
    <dgm:pt modelId="{55A0B256-AFD9-4A5F-80B3-7A1AA240DBCE}" type="parTrans" cxnId="{D9DA2E5E-24A4-4578-A81D-694873B2C4C9}">
      <dgm:prSet/>
      <dgm:spPr/>
      <dgm:t>
        <a:bodyPr/>
        <a:lstStyle/>
        <a:p>
          <a:endParaRPr lang="it-IT"/>
        </a:p>
      </dgm:t>
    </dgm:pt>
    <dgm:pt modelId="{53C94285-9E05-4052-B4B7-905EB3A4296A}" type="sibTrans" cxnId="{D9DA2E5E-24A4-4578-A81D-694873B2C4C9}">
      <dgm:prSet/>
      <dgm:spPr/>
      <dgm:t>
        <a:bodyPr/>
        <a:lstStyle/>
        <a:p>
          <a:endParaRPr lang="it-IT"/>
        </a:p>
      </dgm:t>
    </dgm:pt>
    <dgm:pt modelId="{24CF7E1B-906C-4B6D-A13F-0657FC18769E}" type="pres">
      <dgm:prSet presAssocID="{6CD02FB0-BAE4-4F68-89F5-E53D3C3683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FC9AE1-0F08-419B-B073-973C21C61836}" type="pres">
      <dgm:prSet presAssocID="{A98DAF23-CC75-40F7-BB57-D2130BDB1ED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AB44CD-6A7B-496F-9B7C-C4ED8797687B}" type="pres">
      <dgm:prSet presAssocID="{446C4E47-0614-4187-8921-4E778A696D3D}" presName="sibTrans" presStyleCnt="0"/>
      <dgm:spPr/>
    </dgm:pt>
    <dgm:pt modelId="{A0961F13-54F9-4E42-8F62-E084E27C809D}" type="pres">
      <dgm:prSet presAssocID="{93E8E4FB-753D-40A6-B2FB-FDDC0E840E5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17892A-55FC-4C08-B88F-3250797BD70C}" type="pres">
      <dgm:prSet presAssocID="{35DF001E-9AAF-4E89-987D-F84BC332D613}" presName="sibTrans" presStyleCnt="0"/>
      <dgm:spPr/>
    </dgm:pt>
    <dgm:pt modelId="{29C5F71C-6C73-47C9-8601-4250C01BBE03}" type="pres">
      <dgm:prSet presAssocID="{84C8940B-9B72-4EFA-915E-AA530259616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BB8311-A8D2-4446-B3F0-8BBCF1C82752}" type="pres">
      <dgm:prSet presAssocID="{C3A129F0-5BA6-4936-8CFE-BD23449BC5DF}" presName="sibTrans" presStyleCnt="0"/>
      <dgm:spPr/>
    </dgm:pt>
    <dgm:pt modelId="{7B794969-5CE2-468B-8794-D70FFFFC7A0B}" type="pres">
      <dgm:prSet presAssocID="{9F387A98-5E7E-4660-80DA-6F1BB176E6C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911A53-86DF-4F7A-B7AD-BCBF83F29013}" type="pres">
      <dgm:prSet presAssocID="{C5A21636-428C-4588-8AE9-32A658059D5F}" presName="sibTrans" presStyleCnt="0"/>
      <dgm:spPr/>
    </dgm:pt>
    <dgm:pt modelId="{3BB9D613-E012-4514-9002-B32B7CED8278}" type="pres">
      <dgm:prSet presAssocID="{72206616-BAC8-4BF4-81D8-7CC1BBA9BB7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F407E8-2092-4BDF-B6D2-2EE49BE0247C}" type="pres">
      <dgm:prSet presAssocID="{FE7F1828-0D23-4E9B-9B08-8271491AEE3F}" presName="sibTrans" presStyleCnt="0"/>
      <dgm:spPr/>
    </dgm:pt>
    <dgm:pt modelId="{EA1F9962-7218-432A-BEA5-0C0B3EEE07AD}" type="pres">
      <dgm:prSet presAssocID="{0AB0C76F-39D1-4800-800F-D3B587CF6C1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D8006E-442A-4216-BA7D-BC3692FE8F81}" type="pres">
      <dgm:prSet presAssocID="{CA37CFB5-43B7-48FA-B9CA-6E0C21789EF2}" presName="sibTrans" presStyleCnt="0"/>
      <dgm:spPr/>
    </dgm:pt>
    <dgm:pt modelId="{1032046F-C106-4B77-9B5F-B3FF5F572382}" type="pres">
      <dgm:prSet presAssocID="{B9BC6978-B462-49BF-BC5B-A8A14C283D4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6A2F30-5161-4D08-9FDC-93FC3F54DDF4}" type="pres">
      <dgm:prSet presAssocID="{229331A3-6236-431D-8FC3-6F751D7F9482}" presName="sibTrans" presStyleCnt="0"/>
      <dgm:spPr/>
    </dgm:pt>
    <dgm:pt modelId="{EED398B6-BA90-4724-894D-08CB111DB36D}" type="pres">
      <dgm:prSet presAssocID="{C5899E6F-0777-48E0-BC48-88212FF9A4F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6D75EC-C053-4D60-BE6A-F8D6B0B505C2}" type="pres">
      <dgm:prSet presAssocID="{8E5C5421-21E4-40FF-A0EB-845CFE0A22A5}" presName="sibTrans" presStyleCnt="0"/>
      <dgm:spPr/>
    </dgm:pt>
    <dgm:pt modelId="{77A2EA38-A056-42B3-B55A-E974EE1B2E7B}" type="pres">
      <dgm:prSet presAssocID="{A7F01013-978F-475D-A476-56974426ED6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1311FA-EE6C-4836-8AE0-590CF9D4834D}" type="pres">
      <dgm:prSet presAssocID="{8BD5FBF9-0801-4576-B5FC-E375BABFC750}" presName="sibTrans" presStyleCnt="0"/>
      <dgm:spPr/>
    </dgm:pt>
    <dgm:pt modelId="{D7A861E2-DBE9-488E-9356-DB6115E401DB}" type="pres">
      <dgm:prSet presAssocID="{5821BAFC-9ADA-4251-BBCE-58484238435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D8A0B7-A344-4566-99DA-D6173E54A5F3}" type="pres">
      <dgm:prSet presAssocID="{BC95642C-E1CE-4330-86D8-E90C711DD0AF}" presName="sibTrans" presStyleCnt="0"/>
      <dgm:spPr/>
    </dgm:pt>
    <dgm:pt modelId="{04EEFD49-268E-4F6E-981A-0BA92DD2B883}" type="pres">
      <dgm:prSet presAssocID="{8214A804-7CFB-478A-9D5F-4BF0D4C7D41F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44CA83-B0AD-4A9E-A4E0-BD4AAC52F433}" type="pres">
      <dgm:prSet presAssocID="{4CAE8E6D-3D7F-4301-B560-8E803BB6DB0C}" presName="sibTrans" presStyleCnt="0"/>
      <dgm:spPr/>
    </dgm:pt>
    <dgm:pt modelId="{A4684D39-639A-44B5-B0BE-E1B6287C389D}" type="pres">
      <dgm:prSet presAssocID="{BE8DFB29-C032-4E73-B3AF-E121707DEC8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6B9AAA-C2AE-45E1-A81B-C9C050CBC5B8}" srcId="{6CD02FB0-BAE4-4F68-89F5-E53D3C36834B}" destId="{A7F01013-978F-475D-A476-56974426ED6C}" srcOrd="8" destOrd="0" parTransId="{7CB685CF-0A28-484A-840C-CB5B8B28C86D}" sibTransId="{8BD5FBF9-0801-4576-B5FC-E375BABFC750}"/>
    <dgm:cxn modelId="{A0CEADD3-F40E-4D06-AFCD-8A0DC4988EF2}" srcId="{6CD02FB0-BAE4-4F68-89F5-E53D3C36834B}" destId="{72206616-BAC8-4BF4-81D8-7CC1BBA9BB7D}" srcOrd="4" destOrd="0" parTransId="{CE897687-D155-44BE-AD88-825951B89AB2}" sibTransId="{FE7F1828-0D23-4E9B-9B08-8271491AEE3F}"/>
    <dgm:cxn modelId="{7EED770C-65EC-4B0B-805A-C1E706A93B16}" type="presOf" srcId="{9F387A98-5E7E-4660-80DA-6F1BB176E6CC}" destId="{7B794969-5CE2-468B-8794-D70FFFFC7A0B}" srcOrd="0" destOrd="0" presId="urn:microsoft.com/office/officeart/2005/8/layout/default"/>
    <dgm:cxn modelId="{EDD80B38-AD24-43A1-8FD6-4B6E1B7872BA}" type="presOf" srcId="{0AB0C76F-39D1-4800-800F-D3B587CF6C1D}" destId="{EA1F9962-7218-432A-BEA5-0C0B3EEE07AD}" srcOrd="0" destOrd="0" presId="urn:microsoft.com/office/officeart/2005/8/layout/default"/>
    <dgm:cxn modelId="{C034D28B-D07A-4E90-965D-00043F442881}" srcId="{6CD02FB0-BAE4-4F68-89F5-E53D3C36834B}" destId="{93E8E4FB-753D-40A6-B2FB-FDDC0E840E56}" srcOrd="1" destOrd="0" parTransId="{A103B85C-1A19-4773-AD0C-9C4C609D1677}" sibTransId="{35DF001E-9AAF-4E89-987D-F84BC332D613}"/>
    <dgm:cxn modelId="{CD284CD6-FBC4-4EF9-88AC-3BA8900AFD16}" type="presOf" srcId="{5821BAFC-9ADA-4251-BBCE-58484238435C}" destId="{D7A861E2-DBE9-488E-9356-DB6115E401DB}" srcOrd="0" destOrd="0" presId="urn:microsoft.com/office/officeart/2005/8/layout/default"/>
    <dgm:cxn modelId="{CF1AF9A0-510B-4027-B0F0-94EC44623CD2}" type="presOf" srcId="{8214A804-7CFB-478A-9D5F-4BF0D4C7D41F}" destId="{04EEFD49-268E-4F6E-981A-0BA92DD2B883}" srcOrd="0" destOrd="0" presId="urn:microsoft.com/office/officeart/2005/8/layout/default"/>
    <dgm:cxn modelId="{289F091F-464F-4846-8E82-7A58F55D0053}" srcId="{6CD02FB0-BAE4-4F68-89F5-E53D3C36834B}" destId="{B9BC6978-B462-49BF-BC5B-A8A14C283D44}" srcOrd="6" destOrd="0" parTransId="{C4DAA5DD-BF2C-4682-B7D9-2D86E1863B9A}" sibTransId="{229331A3-6236-431D-8FC3-6F751D7F9482}"/>
    <dgm:cxn modelId="{72028B40-FEB3-46E5-A3D9-F9C3999F9D14}" type="presOf" srcId="{BE8DFB29-C032-4E73-B3AF-E121707DEC81}" destId="{A4684D39-639A-44B5-B0BE-E1B6287C389D}" srcOrd="0" destOrd="0" presId="urn:microsoft.com/office/officeart/2005/8/layout/default"/>
    <dgm:cxn modelId="{5A1A2DF5-D868-4CAB-A911-A593104CAFB1}" type="presOf" srcId="{93E8E4FB-753D-40A6-B2FB-FDDC0E840E56}" destId="{A0961F13-54F9-4E42-8F62-E084E27C809D}" srcOrd="0" destOrd="0" presId="urn:microsoft.com/office/officeart/2005/8/layout/default"/>
    <dgm:cxn modelId="{A4FB2ED0-4219-45BD-95E7-A42AF07B4E3F}" type="presOf" srcId="{B9BC6978-B462-49BF-BC5B-A8A14C283D44}" destId="{1032046F-C106-4B77-9B5F-B3FF5F572382}" srcOrd="0" destOrd="0" presId="urn:microsoft.com/office/officeart/2005/8/layout/default"/>
    <dgm:cxn modelId="{8D2FA3B1-202F-4A10-945A-A64679BB2F81}" srcId="{6CD02FB0-BAE4-4F68-89F5-E53D3C36834B}" destId="{C5899E6F-0777-48E0-BC48-88212FF9A4F6}" srcOrd="7" destOrd="0" parTransId="{7AD0E149-6F88-4459-B590-73AE71460D4B}" sibTransId="{8E5C5421-21E4-40FF-A0EB-845CFE0A22A5}"/>
    <dgm:cxn modelId="{EAC2E32C-84A7-49D8-B6FC-8D84787D7B15}" srcId="{6CD02FB0-BAE4-4F68-89F5-E53D3C36834B}" destId="{5821BAFC-9ADA-4251-BBCE-58484238435C}" srcOrd="9" destOrd="0" parTransId="{9AF3C2BE-B09D-4ABD-A35B-70BB7D506903}" sibTransId="{BC95642C-E1CE-4330-86D8-E90C711DD0AF}"/>
    <dgm:cxn modelId="{13B23708-C6C6-4EC8-B3D6-9744757A73DE}" type="presOf" srcId="{84C8940B-9B72-4EFA-915E-AA5302596169}" destId="{29C5F71C-6C73-47C9-8601-4250C01BBE03}" srcOrd="0" destOrd="0" presId="urn:microsoft.com/office/officeart/2005/8/layout/default"/>
    <dgm:cxn modelId="{61C0F345-FFCE-43BF-A0A9-44E8A6A4DF1B}" type="presOf" srcId="{6CD02FB0-BAE4-4F68-89F5-E53D3C36834B}" destId="{24CF7E1B-906C-4B6D-A13F-0657FC18769E}" srcOrd="0" destOrd="0" presId="urn:microsoft.com/office/officeart/2005/8/layout/default"/>
    <dgm:cxn modelId="{C5EF3B7B-DEE9-45D0-B07F-CB7F3A8CF0F8}" srcId="{6CD02FB0-BAE4-4F68-89F5-E53D3C36834B}" destId="{9F387A98-5E7E-4660-80DA-6F1BB176E6CC}" srcOrd="3" destOrd="0" parTransId="{A87C6A42-71A0-430A-B409-AD0758E063D6}" sibTransId="{C5A21636-428C-4588-8AE9-32A658059D5F}"/>
    <dgm:cxn modelId="{0C4F2D07-F142-41C3-9FA7-AB8D946CD928}" type="presOf" srcId="{A7F01013-978F-475D-A476-56974426ED6C}" destId="{77A2EA38-A056-42B3-B55A-E974EE1B2E7B}" srcOrd="0" destOrd="0" presId="urn:microsoft.com/office/officeart/2005/8/layout/default"/>
    <dgm:cxn modelId="{D6673799-4A7D-4FF8-B99C-A5DBD7CD0761}" type="presOf" srcId="{72206616-BAC8-4BF4-81D8-7CC1BBA9BB7D}" destId="{3BB9D613-E012-4514-9002-B32B7CED8278}" srcOrd="0" destOrd="0" presId="urn:microsoft.com/office/officeart/2005/8/layout/default"/>
    <dgm:cxn modelId="{AF642975-7582-4B6B-BD5D-DBA1187DC73D}" srcId="{6CD02FB0-BAE4-4F68-89F5-E53D3C36834B}" destId="{A98DAF23-CC75-40F7-BB57-D2130BDB1ED8}" srcOrd="0" destOrd="0" parTransId="{5C35C075-C806-4B23-857F-4BDF81F13EFA}" sibTransId="{446C4E47-0614-4187-8921-4E778A696D3D}"/>
    <dgm:cxn modelId="{D9DA2E5E-24A4-4578-A81D-694873B2C4C9}" srcId="{6CD02FB0-BAE4-4F68-89F5-E53D3C36834B}" destId="{BE8DFB29-C032-4E73-B3AF-E121707DEC81}" srcOrd="11" destOrd="0" parTransId="{55A0B256-AFD9-4A5F-80B3-7A1AA240DBCE}" sibTransId="{53C94285-9E05-4052-B4B7-905EB3A4296A}"/>
    <dgm:cxn modelId="{2EBEA66C-F90A-4B18-9254-9FD804762A80}" srcId="{6CD02FB0-BAE4-4F68-89F5-E53D3C36834B}" destId="{84C8940B-9B72-4EFA-915E-AA5302596169}" srcOrd="2" destOrd="0" parTransId="{D5E67FA5-6A3C-411B-A4B7-8FE6C71204D7}" sibTransId="{C3A129F0-5BA6-4936-8CFE-BD23449BC5DF}"/>
    <dgm:cxn modelId="{5E87D97C-5E42-4A8E-AAEE-972B3C1E17F7}" type="presOf" srcId="{A98DAF23-CC75-40F7-BB57-D2130BDB1ED8}" destId="{F3FC9AE1-0F08-419B-B073-973C21C61836}" srcOrd="0" destOrd="0" presId="urn:microsoft.com/office/officeart/2005/8/layout/default"/>
    <dgm:cxn modelId="{44C6EB6F-7640-442E-B2F2-2ECC9225F1B0}" srcId="{6CD02FB0-BAE4-4F68-89F5-E53D3C36834B}" destId="{8214A804-7CFB-478A-9D5F-4BF0D4C7D41F}" srcOrd="10" destOrd="0" parTransId="{338457A3-176E-418F-8D52-2CDB8E45E8FF}" sibTransId="{4CAE8E6D-3D7F-4301-B560-8E803BB6DB0C}"/>
    <dgm:cxn modelId="{EA4FEB4C-E366-4348-AC98-E5000EC4741F}" type="presOf" srcId="{C5899E6F-0777-48E0-BC48-88212FF9A4F6}" destId="{EED398B6-BA90-4724-894D-08CB111DB36D}" srcOrd="0" destOrd="0" presId="urn:microsoft.com/office/officeart/2005/8/layout/default"/>
    <dgm:cxn modelId="{7BA49130-8140-4117-A177-5FFF7FD0BD2B}" srcId="{6CD02FB0-BAE4-4F68-89F5-E53D3C36834B}" destId="{0AB0C76F-39D1-4800-800F-D3B587CF6C1D}" srcOrd="5" destOrd="0" parTransId="{5A16E021-732B-42E0-8AAE-4F42D5498B0A}" sibTransId="{CA37CFB5-43B7-48FA-B9CA-6E0C21789EF2}"/>
    <dgm:cxn modelId="{D093BAEB-6851-4C1C-8D5B-0BAF2A2230CC}" type="presParOf" srcId="{24CF7E1B-906C-4B6D-A13F-0657FC18769E}" destId="{F3FC9AE1-0F08-419B-B073-973C21C61836}" srcOrd="0" destOrd="0" presId="urn:microsoft.com/office/officeart/2005/8/layout/default"/>
    <dgm:cxn modelId="{AEE3023D-E9C6-467B-8B43-C41D4ACCB518}" type="presParOf" srcId="{24CF7E1B-906C-4B6D-A13F-0657FC18769E}" destId="{06AB44CD-6A7B-496F-9B7C-C4ED8797687B}" srcOrd="1" destOrd="0" presId="urn:microsoft.com/office/officeart/2005/8/layout/default"/>
    <dgm:cxn modelId="{06E07A5D-6820-4FC0-B9C4-C31BBF92C3F7}" type="presParOf" srcId="{24CF7E1B-906C-4B6D-A13F-0657FC18769E}" destId="{A0961F13-54F9-4E42-8F62-E084E27C809D}" srcOrd="2" destOrd="0" presId="urn:microsoft.com/office/officeart/2005/8/layout/default"/>
    <dgm:cxn modelId="{BBAB68E8-50DE-45F3-B2C7-3F4639448C0E}" type="presParOf" srcId="{24CF7E1B-906C-4B6D-A13F-0657FC18769E}" destId="{D817892A-55FC-4C08-B88F-3250797BD70C}" srcOrd="3" destOrd="0" presId="urn:microsoft.com/office/officeart/2005/8/layout/default"/>
    <dgm:cxn modelId="{F60F7B0B-0129-498C-8693-514158940C70}" type="presParOf" srcId="{24CF7E1B-906C-4B6D-A13F-0657FC18769E}" destId="{29C5F71C-6C73-47C9-8601-4250C01BBE03}" srcOrd="4" destOrd="0" presId="urn:microsoft.com/office/officeart/2005/8/layout/default"/>
    <dgm:cxn modelId="{2B8BF301-7C2A-46EF-BFDB-47662D893005}" type="presParOf" srcId="{24CF7E1B-906C-4B6D-A13F-0657FC18769E}" destId="{C5BB8311-A8D2-4446-B3F0-8BBCF1C82752}" srcOrd="5" destOrd="0" presId="urn:microsoft.com/office/officeart/2005/8/layout/default"/>
    <dgm:cxn modelId="{0E432C78-830E-4E32-B053-87EE3DDBD6B8}" type="presParOf" srcId="{24CF7E1B-906C-4B6D-A13F-0657FC18769E}" destId="{7B794969-5CE2-468B-8794-D70FFFFC7A0B}" srcOrd="6" destOrd="0" presId="urn:microsoft.com/office/officeart/2005/8/layout/default"/>
    <dgm:cxn modelId="{61334604-ED69-4532-904A-89CE7D6A9915}" type="presParOf" srcId="{24CF7E1B-906C-4B6D-A13F-0657FC18769E}" destId="{DB911A53-86DF-4F7A-B7AD-BCBF83F29013}" srcOrd="7" destOrd="0" presId="urn:microsoft.com/office/officeart/2005/8/layout/default"/>
    <dgm:cxn modelId="{4B91FCBF-5CD2-4BA5-9175-71057D8105BC}" type="presParOf" srcId="{24CF7E1B-906C-4B6D-A13F-0657FC18769E}" destId="{3BB9D613-E012-4514-9002-B32B7CED8278}" srcOrd="8" destOrd="0" presId="urn:microsoft.com/office/officeart/2005/8/layout/default"/>
    <dgm:cxn modelId="{A57C87E5-A436-48DE-87C4-2A176F5CDC3C}" type="presParOf" srcId="{24CF7E1B-906C-4B6D-A13F-0657FC18769E}" destId="{8DF407E8-2092-4BDF-B6D2-2EE49BE0247C}" srcOrd="9" destOrd="0" presId="urn:microsoft.com/office/officeart/2005/8/layout/default"/>
    <dgm:cxn modelId="{13373F7A-5959-4A3D-A3F7-BAB7EA3694DE}" type="presParOf" srcId="{24CF7E1B-906C-4B6D-A13F-0657FC18769E}" destId="{EA1F9962-7218-432A-BEA5-0C0B3EEE07AD}" srcOrd="10" destOrd="0" presId="urn:microsoft.com/office/officeart/2005/8/layout/default"/>
    <dgm:cxn modelId="{D462DFE6-84D5-4769-A2AA-12F9D89DAFD2}" type="presParOf" srcId="{24CF7E1B-906C-4B6D-A13F-0657FC18769E}" destId="{12D8006E-442A-4216-BA7D-BC3692FE8F81}" srcOrd="11" destOrd="0" presId="urn:microsoft.com/office/officeart/2005/8/layout/default"/>
    <dgm:cxn modelId="{97BFAA1B-C2DB-4FAD-B2B5-2A3CA6FAA4AF}" type="presParOf" srcId="{24CF7E1B-906C-4B6D-A13F-0657FC18769E}" destId="{1032046F-C106-4B77-9B5F-B3FF5F572382}" srcOrd="12" destOrd="0" presId="urn:microsoft.com/office/officeart/2005/8/layout/default"/>
    <dgm:cxn modelId="{867A8BD5-3F26-4F82-9EDC-86A1D3D994D4}" type="presParOf" srcId="{24CF7E1B-906C-4B6D-A13F-0657FC18769E}" destId="{AE6A2F30-5161-4D08-9FDC-93FC3F54DDF4}" srcOrd="13" destOrd="0" presId="urn:microsoft.com/office/officeart/2005/8/layout/default"/>
    <dgm:cxn modelId="{5A72D792-F2A2-46F7-B537-1D1CF924DACA}" type="presParOf" srcId="{24CF7E1B-906C-4B6D-A13F-0657FC18769E}" destId="{EED398B6-BA90-4724-894D-08CB111DB36D}" srcOrd="14" destOrd="0" presId="urn:microsoft.com/office/officeart/2005/8/layout/default"/>
    <dgm:cxn modelId="{7945D2D6-1FF8-4B4E-8213-DF3562B930E2}" type="presParOf" srcId="{24CF7E1B-906C-4B6D-A13F-0657FC18769E}" destId="{B76D75EC-C053-4D60-BE6A-F8D6B0B505C2}" srcOrd="15" destOrd="0" presId="urn:microsoft.com/office/officeart/2005/8/layout/default"/>
    <dgm:cxn modelId="{3EC3DA27-F25B-4F30-AE09-4C487DBF2983}" type="presParOf" srcId="{24CF7E1B-906C-4B6D-A13F-0657FC18769E}" destId="{77A2EA38-A056-42B3-B55A-E974EE1B2E7B}" srcOrd="16" destOrd="0" presId="urn:microsoft.com/office/officeart/2005/8/layout/default"/>
    <dgm:cxn modelId="{73B4A436-63E0-4A44-B4CD-12625E56F941}" type="presParOf" srcId="{24CF7E1B-906C-4B6D-A13F-0657FC18769E}" destId="{661311FA-EE6C-4836-8AE0-590CF9D4834D}" srcOrd="17" destOrd="0" presId="urn:microsoft.com/office/officeart/2005/8/layout/default"/>
    <dgm:cxn modelId="{69704A52-06C2-458F-822B-E3E98F187FAB}" type="presParOf" srcId="{24CF7E1B-906C-4B6D-A13F-0657FC18769E}" destId="{D7A861E2-DBE9-488E-9356-DB6115E401DB}" srcOrd="18" destOrd="0" presId="urn:microsoft.com/office/officeart/2005/8/layout/default"/>
    <dgm:cxn modelId="{FE272272-CBFA-4478-B470-F6F02EBAE71F}" type="presParOf" srcId="{24CF7E1B-906C-4B6D-A13F-0657FC18769E}" destId="{18D8A0B7-A344-4566-99DA-D6173E54A5F3}" srcOrd="19" destOrd="0" presId="urn:microsoft.com/office/officeart/2005/8/layout/default"/>
    <dgm:cxn modelId="{3EA09F98-BDD7-4566-B478-72E1D8EE2E52}" type="presParOf" srcId="{24CF7E1B-906C-4B6D-A13F-0657FC18769E}" destId="{04EEFD49-268E-4F6E-981A-0BA92DD2B883}" srcOrd="20" destOrd="0" presId="urn:microsoft.com/office/officeart/2005/8/layout/default"/>
    <dgm:cxn modelId="{90502F27-11B0-4A0E-9DCB-F07121407EE3}" type="presParOf" srcId="{24CF7E1B-906C-4B6D-A13F-0657FC18769E}" destId="{AE44CA83-B0AD-4A9E-A4E0-BD4AAC52F433}" srcOrd="21" destOrd="0" presId="urn:microsoft.com/office/officeart/2005/8/layout/default"/>
    <dgm:cxn modelId="{873F6CC5-3883-46BB-ABA2-AF8F406E49DD}" type="presParOf" srcId="{24CF7E1B-906C-4B6D-A13F-0657FC18769E}" destId="{A4684D39-639A-44B5-B0BE-E1B6287C389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00C98-75E6-4100-943A-36BAAA39DB4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3AD7C77-0EEC-41EF-AA50-FFAA4E10C277}">
      <dgm:prSet phldrT="[Testo]"/>
      <dgm:spPr/>
      <dgm:t>
        <a:bodyPr/>
        <a:lstStyle/>
        <a:p>
          <a:r>
            <a:rPr lang="it-IT" smtClean="0"/>
            <a:t>Giving examples</a:t>
          </a:r>
          <a:endParaRPr lang="it-IT" dirty="0"/>
        </a:p>
      </dgm:t>
    </dgm:pt>
    <dgm:pt modelId="{4CFC72AF-A8BF-4C51-B461-2C95186E9E42}" type="parTrans" cxnId="{0322C1EE-7020-46ED-A405-0676237D2890}">
      <dgm:prSet/>
      <dgm:spPr/>
      <dgm:t>
        <a:bodyPr/>
        <a:lstStyle/>
        <a:p>
          <a:endParaRPr lang="it-IT"/>
        </a:p>
      </dgm:t>
    </dgm:pt>
    <dgm:pt modelId="{B2F5971D-35C2-4F1B-A023-972F370475CD}" type="sibTrans" cxnId="{0322C1EE-7020-46ED-A405-0676237D2890}">
      <dgm:prSet/>
      <dgm:spPr/>
      <dgm:t>
        <a:bodyPr/>
        <a:lstStyle/>
        <a:p>
          <a:endParaRPr lang="it-IT"/>
        </a:p>
      </dgm:t>
    </dgm:pt>
    <dgm:pt modelId="{80C05259-7221-42F7-887F-04E40E647CA1}">
      <dgm:prSet/>
      <dgm:spPr/>
      <dgm:t>
        <a:bodyPr/>
        <a:lstStyle/>
        <a:p>
          <a:r>
            <a:rPr lang="it-IT" smtClean="0"/>
            <a:t>Giving information</a:t>
          </a:r>
          <a:endParaRPr lang="it-IT" dirty="0" smtClean="0"/>
        </a:p>
      </dgm:t>
    </dgm:pt>
    <dgm:pt modelId="{3011624F-E02C-418A-BAA4-6C972DF0C8CB}" type="parTrans" cxnId="{20DFFF84-EAAC-44DD-88A0-74A44EAA3D41}">
      <dgm:prSet/>
      <dgm:spPr/>
      <dgm:t>
        <a:bodyPr/>
        <a:lstStyle/>
        <a:p>
          <a:endParaRPr lang="it-IT"/>
        </a:p>
      </dgm:t>
    </dgm:pt>
    <dgm:pt modelId="{03D65C4D-A953-4984-B9F5-5446C6DB2A57}" type="sibTrans" cxnId="{20DFFF84-EAAC-44DD-88A0-74A44EAA3D41}">
      <dgm:prSet/>
      <dgm:spPr/>
      <dgm:t>
        <a:bodyPr/>
        <a:lstStyle/>
        <a:p>
          <a:endParaRPr lang="it-IT"/>
        </a:p>
      </dgm:t>
    </dgm:pt>
    <dgm:pt modelId="{E13D3205-4978-4877-B15F-606B77A5CCA0}">
      <dgm:prSet/>
      <dgm:spPr/>
      <dgm:t>
        <a:bodyPr/>
        <a:lstStyle/>
        <a:p>
          <a:r>
            <a:rPr lang="it-IT" smtClean="0"/>
            <a:t>Hypothesising</a:t>
          </a:r>
          <a:endParaRPr lang="it-IT" dirty="0" smtClean="0"/>
        </a:p>
      </dgm:t>
    </dgm:pt>
    <dgm:pt modelId="{C5C1077B-43BB-43D6-9FBB-4F59F2D5638F}" type="parTrans" cxnId="{0DFF60A0-3946-49C0-905A-5A50D78B3343}">
      <dgm:prSet/>
      <dgm:spPr/>
      <dgm:t>
        <a:bodyPr/>
        <a:lstStyle/>
        <a:p>
          <a:endParaRPr lang="it-IT"/>
        </a:p>
      </dgm:t>
    </dgm:pt>
    <dgm:pt modelId="{DCE0C62A-392A-43C0-8C80-570A627A63E7}" type="sibTrans" cxnId="{0DFF60A0-3946-49C0-905A-5A50D78B3343}">
      <dgm:prSet/>
      <dgm:spPr/>
      <dgm:t>
        <a:bodyPr/>
        <a:lstStyle/>
        <a:p>
          <a:endParaRPr lang="it-IT"/>
        </a:p>
      </dgm:t>
    </dgm:pt>
    <dgm:pt modelId="{AF114AAF-5A43-414F-8BB5-3B284D27DA87}">
      <dgm:prSet/>
      <dgm:spPr/>
      <dgm:t>
        <a:bodyPr/>
        <a:lstStyle/>
        <a:p>
          <a:r>
            <a:rPr lang="it-IT" smtClean="0"/>
            <a:t>Instructing</a:t>
          </a:r>
          <a:endParaRPr lang="it-IT" dirty="0" smtClean="0"/>
        </a:p>
      </dgm:t>
    </dgm:pt>
    <dgm:pt modelId="{D79209B8-322E-44FC-B5E9-6B5A8DBD788F}" type="parTrans" cxnId="{ECB8C0BC-3668-4C02-9556-3A91042131E5}">
      <dgm:prSet/>
      <dgm:spPr/>
      <dgm:t>
        <a:bodyPr/>
        <a:lstStyle/>
        <a:p>
          <a:endParaRPr lang="it-IT"/>
        </a:p>
      </dgm:t>
    </dgm:pt>
    <dgm:pt modelId="{62F3F2F3-CEE5-45C8-A1EE-1B66D022E2BC}" type="sibTrans" cxnId="{ECB8C0BC-3668-4C02-9556-3A91042131E5}">
      <dgm:prSet/>
      <dgm:spPr/>
      <dgm:t>
        <a:bodyPr/>
        <a:lstStyle/>
        <a:p>
          <a:endParaRPr lang="it-IT"/>
        </a:p>
      </dgm:t>
    </dgm:pt>
    <dgm:pt modelId="{22D04113-54CC-4C26-AD8A-371EE8E77763}">
      <dgm:prSet/>
      <dgm:spPr/>
      <dgm:t>
        <a:bodyPr/>
        <a:lstStyle/>
        <a:p>
          <a:r>
            <a:rPr lang="it-IT" smtClean="0"/>
            <a:t>Interpreting data</a:t>
          </a:r>
          <a:endParaRPr lang="it-IT" dirty="0" smtClean="0"/>
        </a:p>
      </dgm:t>
    </dgm:pt>
    <dgm:pt modelId="{8BE1DCF9-90C1-42B9-9D4E-246E2D7CB276}" type="parTrans" cxnId="{A2779F83-1BA4-4B3D-8447-060A30251DE0}">
      <dgm:prSet/>
      <dgm:spPr/>
      <dgm:t>
        <a:bodyPr/>
        <a:lstStyle/>
        <a:p>
          <a:endParaRPr lang="it-IT"/>
        </a:p>
      </dgm:t>
    </dgm:pt>
    <dgm:pt modelId="{5E096815-D60B-433A-A569-AF41EB8C316A}" type="sibTrans" cxnId="{A2779F83-1BA4-4B3D-8447-060A30251DE0}">
      <dgm:prSet/>
      <dgm:spPr/>
      <dgm:t>
        <a:bodyPr/>
        <a:lstStyle/>
        <a:p>
          <a:endParaRPr lang="it-IT"/>
        </a:p>
      </dgm:t>
    </dgm:pt>
    <dgm:pt modelId="{30EE8140-140A-4F96-B339-60FFDE3832BD}">
      <dgm:prSet/>
      <dgm:spPr/>
      <dgm:t>
        <a:bodyPr/>
        <a:lstStyle/>
        <a:p>
          <a:r>
            <a:rPr lang="it-IT" smtClean="0"/>
            <a:t>Persuading</a:t>
          </a:r>
          <a:endParaRPr lang="it-IT" dirty="0" smtClean="0"/>
        </a:p>
      </dgm:t>
    </dgm:pt>
    <dgm:pt modelId="{1A2A950A-E828-4015-B507-30D8D8A4F1DF}" type="parTrans" cxnId="{316D0839-81BE-424C-93E2-C9D496A9FF4D}">
      <dgm:prSet/>
      <dgm:spPr/>
      <dgm:t>
        <a:bodyPr/>
        <a:lstStyle/>
        <a:p>
          <a:endParaRPr lang="it-IT"/>
        </a:p>
      </dgm:t>
    </dgm:pt>
    <dgm:pt modelId="{75F87CD0-DAF9-4454-B6D1-04AB0F353A6B}" type="sibTrans" cxnId="{316D0839-81BE-424C-93E2-C9D496A9FF4D}">
      <dgm:prSet/>
      <dgm:spPr/>
      <dgm:t>
        <a:bodyPr/>
        <a:lstStyle/>
        <a:p>
          <a:endParaRPr lang="it-IT"/>
        </a:p>
      </dgm:t>
    </dgm:pt>
    <dgm:pt modelId="{ECB5C275-25E5-406B-AAE8-D78ABC0215AC}">
      <dgm:prSet/>
      <dgm:spPr/>
      <dgm:t>
        <a:bodyPr/>
        <a:lstStyle/>
        <a:p>
          <a:r>
            <a:rPr lang="it-IT" smtClean="0"/>
            <a:t>Predicting and justifying predictions</a:t>
          </a:r>
          <a:endParaRPr lang="it-IT" dirty="0" smtClean="0"/>
        </a:p>
      </dgm:t>
    </dgm:pt>
    <dgm:pt modelId="{AD801054-9B66-48D6-98F5-D2057863BE76}" type="parTrans" cxnId="{4C357B47-EE76-4EAA-9125-5BE7079BB6C6}">
      <dgm:prSet/>
      <dgm:spPr/>
      <dgm:t>
        <a:bodyPr/>
        <a:lstStyle/>
        <a:p>
          <a:endParaRPr lang="it-IT"/>
        </a:p>
      </dgm:t>
    </dgm:pt>
    <dgm:pt modelId="{366CCF88-DDFA-46E1-83DD-70D698FB1BD7}" type="sibTrans" cxnId="{4C357B47-EE76-4EAA-9125-5BE7079BB6C6}">
      <dgm:prSet/>
      <dgm:spPr/>
      <dgm:t>
        <a:bodyPr/>
        <a:lstStyle/>
        <a:p>
          <a:endParaRPr lang="it-IT"/>
        </a:p>
      </dgm:t>
    </dgm:pt>
    <dgm:pt modelId="{FE20B7F4-9D38-4675-ABEA-AB732A5A7F51}">
      <dgm:prSet/>
      <dgm:spPr/>
      <dgm:t>
        <a:bodyPr/>
        <a:lstStyle/>
        <a:p>
          <a:r>
            <a:rPr lang="it-IT" smtClean="0"/>
            <a:t>Presenting solutions</a:t>
          </a:r>
          <a:endParaRPr lang="it-IT" dirty="0" smtClean="0"/>
        </a:p>
      </dgm:t>
    </dgm:pt>
    <dgm:pt modelId="{5F44B052-076C-439F-9952-5AC3EB698E4C}" type="parTrans" cxnId="{255F70C7-E312-4FCC-A93F-CE43E68FA3AE}">
      <dgm:prSet/>
      <dgm:spPr/>
      <dgm:t>
        <a:bodyPr/>
        <a:lstStyle/>
        <a:p>
          <a:endParaRPr lang="it-IT"/>
        </a:p>
      </dgm:t>
    </dgm:pt>
    <dgm:pt modelId="{9E609ED3-9ECB-485D-8A07-7580621FCC9B}" type="sibTrans" cxnId="{255F70C7-E312-4FCC-A93F-CE43E68FA3AE}">
      <dgm:prSet/>
      <dgm:spPr/>
      <dgm:t>
        <a:bodyPr/>
        <a:lstStyle/>
        <a:p>
          <a:endParaRPr lang="it-IT"/>
        </a:p>
      </dgm:t>
    </dgm:pt>
    <dgm:pt modelId="{A013890D-1D48-453A-B770-77796EC6043B}">
      <dgm:prSet/>
      <dgm:spPr/>
      <dgm:t>
        <a:bodyPr/>
        <a:lstStyle/>
        <a:p>
          <a:r>
            <a:rPr lang="it-IT" smtClean="0"/>
            <a:t>Presenting work</a:t>
          </a:r>
          <a:endParaRPr lang="it-IT" dirty="0" smtClean="0"/>
        </a:p>
      </dgm:t>
    </dgm:pt>
    <dgm:pt modelId="{25A68E90-36E8-4DFD-A832-335252724EB7}" type="parTrans" cxnId="{E95D2C5D-66DD-464B-AAD3-BAA474BE0ED5}">
      <dgm:prSet/>
      <dgm:spPr/>
      <dgm:t>
        <a:bodyPr/>
        <a:lstStyle/>
        <a:p>
          <a:endParaRPr lang="it-IT"/>
        </a:p>
      </dgm:t>
    </dgm:pt>
    <dgm:pt modelId="{03F15733-978F-474F-BCFF-C0D01DE4BB5C}" type="sibTrans" cxnId="{E95D2C5D-66DD-464B-AAD3-BAA474BE0ED5}">
      <dgm:prSet/>
      <dgm:spPr/>
      <dgm:t>
        <a:bodyPr/>
        <a:lstStyle/>
        <a:p>
          <a:endParaRPr lang="it-IT"/>
        </a:p>
      </dgm:t>
    </dgm:pt>
    <dgm:pt modelId="{5E9971C2-4E34-4C97-A868-82377EB08F78}">
      <dgm:prSet/>
      <dgm:spPr/>
      <dgm:t>
        <a:bodyPr/>
        <a:lstStyle/>
        <a:p>
          <a:r>
            <a:rPr lang="it-IT" smtClean="0"/>
            <a:t>Suggesting</a:t>
          </a:r>
          <a:endParaRPr lang="it-IT" dirty="0"/>
        </a:p>
      </dgm:t>
    </dgm:pt>
    <dgm:pt modelId="{D28855FA-68E4-4337-99BA-205E97D1A0B9}" type="parTrans" cxnId="{2CC4FA8F-102F-4591-8933-62E185F070EC}">
      <dgm:prSet/>
      <dgm:spPr/>
      <dgm:t>
        <a:bodyPr/>
        <a:lstStyle/>
        <a:p>
          <a:endParaRPr lang="it-IT"/>
        </a:p>
      </dgm:t>
    </dgm:pt>
    <dgm:pt modelId="{645E6129-FD40-4328-AD30-37F5D764A33A}" type="sibTrans" cxnId="{2CC4FA8F-102F-4591-8933-62E185F070EC}">
      <dgm:prSet/>
      <dgm:spPr/>
      <dgm:t>
        <a:bodyPr/>
        <a:lstStyle/>
        <a:p>
          <a:endParaRPr lang="it-IT"/>
        </a:p>
      </dgm:t>
    </dgm:pt>
    <dgm:pt modelId="{0663B646-87A1-4EDF-9BBD-F70D2B6C8A55}" type="pres">
      <dgm:prSet presAssocID="{3EF00C98-75E6-4100-943A-36BAAA39DB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B0B13BB-8A22-48C3-B23B-84869F6ECF9E}" type="pres">
      <dgm:prSet presAssocID="{63AD7C77-0EEC-41EF-AA50-FFAA4E10C27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108379-6C68-4225-B54B-7373AED5EE96}" type="pres">
      <dgm:prSet presAssocID="{B2F5971D-35C2-4F1B-A023-972F370475CD}" presName="sibTrans" presStyleCnt="0"/>
      <dgm:spPr/>
    </dgm:pt>
    <dgm:pt modelId="{22A0FC69-09BB-4B29-BDDA-C1F593A3497A}" type="pres">
      <dgm:prSet presAssocID="{80C05259-7221-42F7-887F-04E40E647CA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783CB5-DA67-43A5-B98E-4ECD206F4FB7}" type="pres">
      <dgm:prSet presAssocID="{03D65C4D-A953-4984-B9F5-5446C6DB2A57}" presName="sibTrans" presStyleCnt="0"/>
      <dgm:spPr/>
    </dgm:pt>
    <dgm:pt modelId="{F5EAE028-7702-46DC-A5A5-5473DEFB91ED}" type="pres">
      <dgm:prSet presAssocID="{E13D3205-4978-4877-B15F-606B77A5CCA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4D1162-DF88-4782-8EAE-3BB4F88604D7}" type="pres">
      <dgm:prSet presAssocID="{DCE0C62A-392A-43C0-8C80-570A627A63E7}" presName="sibTrans" presStyleCnt="0"/>
      <dgm:spPr/>
    </dgm:pt>
    <dgm:pt modelId="{2E1B0E84-E45E-4B6D-B7A9-B92F88481DCB}" type="pres">
      <dgm:prSet presAssocID="{AF114AAF-5A43-414F-8BB5-3B284D27DA8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E5D471-B39D-431F-B41B-7C93428CD51E}" type="pres">
      <dgm:prSet presAssocID="{62F3F2F3-CEE5-45C8-A1EE-1B66D022E2BC}" presName="sibTrans" presStyleCnt="0"/>
      <dgm:spPr/>
    </dgm:pt>
    <dgm:pt modelId="{E11668DA-A096-4981-B973-02C4EA09B403}" type="pres">
      <dgm:prSet presAssocID="{22D04113-54CC-4C26-AD8A-371EE8E7776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B7430-C8D4-43D7-A08B-B8031CB3F9C7}" type="pres">
      <dgm:prSet presAssocID="{5E096815-D60B-433A-A569-AF41EB8C316A}" presName="sibTrans" presStyleCnt="0"/>
      <dgm:spPr/>
    </dgm:pt>
    <dgm:pt modelId="{E2670912-DFCD-4225-8951-77C4CC89EB71}" type="pres">
      <dgm:prSet presAssocID="{30EE8140-140A-4F96-B339-60FFDE3832B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86B972-101E-46FB-82C2-9E7D6D0308AF}" type="pres">
      <dgm:prSet presAssocID="{75F87CD0-DAF9-4454-B6D1-04AB0F353A6B}" presName="sibTrans" presStyleCnt="0"/>
      <dgm:spPr/>
    </dgm:pt>
    <dgm:pt modelId="{B97560EA-CAC8-4B79-849C-EF7971B5AEA5}" type="pres">
      <dgm:prSet presAssocID="{ECB5C275-25E5-406B-AAE8-D78ABC0215A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B0F0F8-30CF-4AA6-9F53-EFCEC4B684D8}" type="pres">
      <dgm:prSet presAssocID="{366CCF88-DDFA-46E1-83DD-70D698FB1BD7}" presName="sibTrans" presStyleCnt="0"/>
      <dgm:spPr/>
    </dgm:pt>
    <dgm:pt modelId="{E745E3CE-4581-41CF-AF87-C752B9E0C207}" type="pres">
      <dgm:prSet presAssocID="{FE20B7F4-9D38-4675-ABEA-AB732A5A7F5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AD798B-E0F3-4C7B-A48D-84765FA4A593}" type="pres">
      <dgm:prSet presAssocID="{9E609ED3-9ECB-485D-8A07-7580621FCC9B}" presName="sibTrans" presStyleCnt="0"/>
      <dgm:spPr/>
    </dgm:pt>
    <dgm:pt modelId="{9199D8CE-C9C7-46CF-835C-9C7349AB9FE3}" type="pres">
      <dgm:prSet presAssocID="{A013890D-1D48-453A-B770-77796EC6043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D65986-06A3-42D8-9F51-51B3A5C049C7}" type="pres">
      <dgm:prSet presAssocID="{03F15733-978F-474F-BCFF-C0D01DE4BB5C}" presName="sibTrans" presStyleCnt="0"/>
      <dgm:spPr/>
    </dgm:pt>
    <dgm:pt modelId="{0A186DE0-9C2E-401C-AFD6-19B578C04B6B}" type="pres">
      <dgm:prSet presAssocID="{5E9971C2-4E34-4C97-A868-82377EB08F7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DFFF84-EAAC-44DD-88A0-74A44EAA3D41}" srcId="{3EF00C98-75E6-4100-943A-36BAAA39DB44}" destId="{80C05259-7221-42F7-887F-04E40E647CA1}" srcOrd="1" destOrd="0" parTransId="{3011624F-E02C-418A-BAA4-6C972DF0C8CB}" sibTransId="{03D65C4D-A953-4984-B9F5-5446C6DB2A57}"/>
    <dgm:cxn modelId="{97B454B9-B332-4F12-B0A1-1B7BBE2485DC}" type="presOf" srcId="{22D04113-54CC-4C26-AD8A-371EE8E77763}" destId="{E11668DA-A096-4981-B973-02C4EA09B403}" srcOrd="0" destOrd="0" presId="urn:microsoft.com/office/officeart/2005/8/layout/default"/>
    <dgm:cxn modelId="{0322C1EE-7020-46ED-A405-0676237D2890}" srcId="{3EF00C98-75E6-4100-943A-36BAAA39DB44}" destId="{63AD7C77-0EEC-41EF-AA50-FFAA4E10C277}" srcOrd="0" destOrd="0" parTransId="{4CFC72AF-A8BF-4C51-B461-2C95186E9E42}" sibTransId="{B2F5971D-35C2-4F1B-A023-972F370475CD}"/>
    <dgm:cxn modelId="{A1FA3610-F22E-409F-B5B5-D084301F320A}" type="presOf" srcId="{FE20B7F4-9D38-4675-ABEA-AB732A5A7F51}" destId="{E745E3CE-4581-41CF-AF87-C752B9E0C207}" srcOrd="0" destOrd="0" presId="urn:microsoft.com/office/officeart/2005/8/layout/default"/>
    <dgm:cxn modelId="{E152C08F-6B94-4D7B-B556-1E5063D19B97}" type="presOf" srcId="{30EE8140-140A-4F96-B339-60FFDE3832BD}" destId="{E2670912-DFCD-4225-8951-77C4CC89EB71}" srcOrd="0" destOrd="0" presId="urn:microsoft.com/office/officeart/2005/8/layout/default"/>
    <dgm:cxn modelId="{B1BEC648-9010-4AD5-825B-8049220D540A}" type="presOf" srcId="{A013890D-1D48-453A-B770-77796EC6043B}" destId="{9199D8CE-C9C7-46CF-835C-9C7349AB9FE3}" srcOrd="0" destOrd="0" presId="urn:microsoft.com/office/officeart/2005/8/layout/default"/>
    <dgm:cxn modelId="{788D99C7-210E-4B35-8BE4-F49E8D0381C6}" type="presOf" srcId="{E13D3205-4978-4877-B15F-606B77A5CCA0}" destId="{F5EAE028-7702-46DC-A5A5-5473DEFB91ED}" srcOrd="0" destOrd="0" presId="urn:microsoft.com/office/officeart/2005/8/layout/default"/>
    <dgm:cxn modelId="{80CD746A-BBF2-4098-A6AB-50BFF5B073BF}" type="presOf" srcId="{80C05259-7221-42F7-887F-04E40E647CA1}" destId="{22A0FC69-09BB-4B29-BDDA-C1F593A3497A}" srcOrd="0" destOrd="0" presId="urn:microsoft.com/office/officeart/2005/8/layout/default"/>
    <dgm:cxn modelId="{255F70C7-E312-4FCC-A93F-CE43E68FA3AE}" srcId="{3EF00C98-75E6-4100-943A-36BAAA39DB44}" destId="{FE20B7F4-9D38-4675-ABEA-AB732A5A7F51}" srcOrd="7" destOrd="0" parTransId="{5F44B052-076C-439F-9952-5AC3EB698E4C}" sibTransId="{9E609ED3-9ECB-485D-8A07-7580621FCC9B}"/>
    <dgm:cxn modelId="{64AD1653-D18C-4341-98A3-E9D5670CC6C5}" type="presOf" srcId="{5E9971C2-4E34-4C97-A868-82377EB08F78}" destId="{0A186DE0-9C2E-401C-AFD6-19B578C04B6B}" srcOrd="0" destOrd="0" presId="urn:microsoft.com/office/officeart/2005/8/layout/default"/>
    <dgm:cxn modelId="{E95D2C5D-66DD-464B-AAD3-BAA474BE0ED5}" srcId="{3EF00C98-75E6-4100-943A-36BAAA39DB44}" destId="{A013890D-1D48-453A-B770-77796EC6043B}" srcOrd="8" destOrd="0" parTransId="{25A68E90-36E8-4DFD-A832-335252724EB7}" sibTransId="{03F15733-978F-474F-BCFF-C0D01DE4BB5C}"/>
    <dgm:cxn modelId="{9779BA28-B054-423F-8BA6-AE557F4F90B2}" type="presOf" srcId="{63AD7C77-0EEC-41EF-AA50-FFAA4E10C277}" destId="{1B0B13BB-8A22-48C3-B23B-84869F6ECF9E}" srcOrd="0" destOrd="0" presId="urn:microsoft.com/office/officeart/2005/8/layout/default"/>
    <dgm:cxn modelId="{0DFF60A0-3946-49C0-905A-5A50D78B3343}" srcId="{3EF00C98-75E6-4100-943A-36BAAA39DB44}" destId="{E13D3205-4978-4877-B15F-606B77A5CCA0}" srcOrd="2" destOrd="0" parTransId="{C5C1077B-43BB-43D6-9FBB-4F59F2D5638F}" sibTransId="{DCE0C62A-392A-43C0-8C80-570A627A63E7}"/>
    <dgm:cxn modelId="{A2779F83-1BA4-4B3D-8447-060A30251DE0}" srcId="{3EF00C98-75E6-4100-943A-36BAAA39DB44}" destId="{22D04113-54CC-4C26-AD8A-371EE8E77763}" srcOrd="4" destOrd="0" parTransId="{8BE1DCF9-90C1-42B9-9D4E-246E2D7CB276}" sibTransId="{5E096815-D60B-433A-A569-AF41EB8C316A}"/>
    <dgm:cxn modelId="{ECB8C0BC-3668-4C02-9556-3A91042131E5}" srcId="{3EF00C98-75E6-4100-943A-36BAAA39DB44}" destId="{AF114AAF-5A43-414F-8BB5-3B284D27DA87}" srcOrd="3" destOrd="0" parTransId="{D79209B8-322E-44FC-B5E9-6B5A8DBD788F}" sibTransId="{62F3F2F3-CEE5-45C8-A1EE-1B66D022E2BC}"/>
    <dgm:cxn modelId="{35BCCBEB-49F6-442E-ABF3-36F7E8B9655D}" type="presOf" srcId="{AF114AAF-5A43-414F-8BB5-3B284D27DA87}" destId="{2E1B0E84-E45E-4B6D-B7A9-B92F88481DCB}" srcOrd="0" destOrd="0" presId="urn:microsoft.com/office/officeart/2005/8/layout/default"/>
    <dgm:cxn modelId="{1708E8AB-F8ED-4A3F-925B-CB12FB570944}" type="presOf" srcId="{3EF00C98-75E6-4100-943A-36BAAA39DB44}" destId="{0663B646-87A1-4EDF-9BBD-F70D2B6C8A55}" srcOrd="0" destOrd="0" presId="urn:microsoft.com/office/officeart/2005/8/layout/default"/>
    <dgm:cxn modelId="{4C357B47-EE76-4EAA-9125-5BE7079BB6C6}" srcId="{3EF00C98-75E6-4100-943A-36BAAA39DB44}" destId="{ECB5C275-25E5-406B-AAE8-D78ABC0215AC}" srcOrd="6" destOrd="0" parTransId="{AD801054-9B66-48D6-98F5-D2057863BE76}" sibTransId="{366CCF88-DDFA-46E1-83DD-70D698FB1BD7}"/>
    <dgm:cxn modelId="{2CC4FA8F-102F-4591-8933-62E185F070EC}" srcId="{3EF00C98-75E6-4100-943A-36BAAA39DB44}" destId="{5E9971C2-4E34-4C97-A868-82377EB08F78}" srcOrd="9" destOrd="0" parTransId="{D28855FA-68E4-4337-99BA-205E97D1A0B9}" sibTransId="{645E6129-FD40-4328-AD30-37F5D764A33A}"/>
    <dgm:cxn modelId="{98D803E2-0417-454D-B555-C52AFA8E064D}" type="presOf" srcId="{ECB5C275-25E5-406B-AAE8-D78ABC0215AC}" destId="{B97560EA-CAC8-4B79-849C-EF7971B5AEA5}" srcOrd="0" destOrd="0" presId="urn:microsoft.com/office/officeart/2005/8/layout/default"/>
    <dgm:cxn modelId="{316D0839-81BE-424C-93E2-C9D496A9FF4D}" srcId="{3EF00C98-75E6-4100-943A-36BAAA39DB44}" destId="{30EE8140-140A-4F96-B339-60FFDE3832BD}" srcOrd="5" destOrd="0" parTransId="{1A2A950A-E828-4015-B507-30D8D8A4F1DF}" sibTransId="{75F87CD0-DAF9-4454-B6D1-04AB0F353A6B}"/>
    <dgm:cxn modelId="{87CF5430-40AF-42BD-9CB1-128C4A8C98BE}" type="presParOf" srcId="{0663B646-87A1-4EDF-9BBD-F70D2B6C8A55}" destId="{1B0B13BB-8A22-48C3-B23B-84869F6ECF9E}" srcOrd="0" destOrd="0" presId="urn:microsoft.com/office/officeart/2005/8/layout/default"/>
    <dgm:cxn modelId="{B0418076-5ED5-400E-9A2D-608185BE8131}" type="presParOf" srcId="{0663B646-87A1-4EDF-9BBD-F70D2B6C8A55}" destId="{28108379-6C68-4225-B54B-7373AED5EE96}" srcOrd="1" destOrd="0" presId="urn:microsoft.com/office/officeart/2005/8/layout/default"/>
    <dgm:cxn modelId="{E7553863-8B40-4D27-87E4-5BB24FAB64F2}" type="presParOf" srcId="{0663B646-87A1-4EDF-9BBD-F70D2B6C8A55}" destId="{22A0FC69-09BB-4B29-BDDA-C1F593A3497A}" srcOrd="2" destOrd="0" presId="urn:microsoft.com/office/officeart/2005/8/layout/default"/>
    <dgm:cxn modelId="{B88537FD-42E8-4016-8ECD-95D049339199}" type="presParOf" srcId="{0663B646-87A1-4EDF-9BBD-F70D2B6C8A55}" destId="{74783CB5-DA67-43A5-B98E-4ECD206F4FB7}" srcOrd="3" destOrd="0" presId="urn:microsoft.com/office/officeart/2005/8/layout/default"/>
    <dgm:cxn modelId="{ACDE3CDC-A745-414E-AF56-2C9F477E6C40}" type="presParOf" srcId="{0663B646-87A1-4EDF-9BBD-F70D2B6C8A55}" destId="{F5EAE028-7702-46DC-A5A5-5473DEFB91ED}" srcOrd="4" destOrd="0" presId="urn:microsoft.com/office/officeart/2005/8/layout/default"/>
    <dgm:cxn modelId="{82583F9E-F8FE-4271-B300-B4A92030245A}" type="presParOf" srcId="{0663B646-87A1-4EDF-9BBD-F70D2B6C8A55}" destId="{EE4D1162-DF88-4782-8EAE-3BB4F88604D7}" srcOrd="5" destOrd="0" presId="urn:microsoft.com/office/officeart/2005/8/layout/default"/>
    <dgm:cxn modelId="{7C44A4AD-BC39-45F0-A622-5A4FEA6179F7}" type="presParOf" srcId="{0663B646-87A1-4EDF-9BBD-F70D2B6C8A55}" destId="{2E1B0E84-E45E-4B6D-B7A9-B92F88481DCB}" srcOrd="6" destOrd="0" presId="urn:microsoft.com/office/officeart/2005/8/layout/default"/>
    <dgm:cxn modelId="{6B70835B-D2B8-4712-BD60-A2645A8E4D98}" type="presParOf" srcId="{0663B646-87A1-4EDF-9BBD-F70D2B6C8A55}" destId="{A0E5D471-B39D-431F-B41B-7C93428CD51E}" srcOrd="7" destOrd="0" presId="urn:microsoft.com/office/officeart/2005/8/layout/default"/>
    <dgm:cxn modelId="{AD6E7089-39D0-439E-8A83-28B33F299C26}" type="presParOf" srcId="{0663B646-87A1-4EDF-9BBD-F70D2B6C8A55}" destId="{E11668DA-A096-4981-B973-02C4EA09B403}" srcOrd="8" destOrd="0" presId="urn:microsoft.com/office/officeart/2005/8/layout/default"/>
    <dgm:cxn modelId="{2FE452F3-70E6-4630-A3F6-B60B1EEA6CA9}" type="presParOf" srcId="{0663B646-87A1-4EDF-9BBD-F70D2B6C8A55}" destId="{93CB7430-C8D4-43D7-A08B-B8031CB3F9C7}" srcOrd="9" destOrd="0" presId="urn:microsoft.com/office/officeart/2005/8/layout/default"/>
    <dgm:cxn modelId="{804EE079-A950-49DD-947D-03DFDFCBB20A}" type="presParOf" srcId="{0663B646-87A1-4EDF-9BBD-F70D2B6C8A55}" destId="{E2670912-DFCD-4225-8951-77C4CC89EB71}" srcOrd="10" destOrd="0" presId="urn:microsoft.com/office/officeart/2005/8/layout/default"/>
    <dgm:cxn modelId="{D5BB0A12-5D7D-44B1-86BA-CC18EAC65A31}" type="presParOf" srcId="{0663B646-87A1-4EDF-9BBD-F70D2B6C8A55}" destId="{A786B972-101E-46FB-82C2-9E7D6D0308AF}" srcOrd="11" destOrd="0" presId="urn:microsoft.com/office/officeart/2005/8/layout/default"/>
    <dgm:cxn modelId="{1DC780F9-41A6-471E-9832-BFD5D7C2FCFA}" type="presParOf" srcId="{0663B646-87A1-4EDF-9BBD-F70D2B6C8A55}" destId="{B97560EA-CAC8-4B79-849C-EF7971B5AEA5}" srcOrd="12" destOrd="0" presId="urn:microsoft.com/office/officeart/2005/8/layout/default"/>
    <dgm:cxn modelId="{6FAB3C84-742B-4C30-A939-87E856B4A1E1}" type="presParOf" srcId="{0663B646-87A1-4EDF-9BBD-F70D2B6C8A55}" destId="{D4B0F0F8-30CF-4AA6-9F53-EFCEC4B684D8}" srcOrd="13" destOrd="0" presId="urn:microsoft.com/office/officeart/2005/8/layout/default"/>
    <dgm:cxn modelId="{2258423B-AE9E-4A9C-AB76-A019A2F0FCF6}" type="presParOf" srcId="{0663B646-87A1-4EDF-9BBD-F70D2B6C8A55}" destId="{E745E3CE-4581-41CF-AF87-C752B9E0C207}" srcOrd="14" destOrd="0" presId="urn:microsoft.com/office/officeart/2005/8/layout/default"/>
    <dgm:cxn modelId="{9B90F80C-3AC7-471B-B485-EBCDC177F91D}" type="presParOf" srcId="{0663B646-87A1-4EDF-9BBD-F70D2B6C8A55}" destId="{D7AD798B-E0F3-4C7B-A48D-84765FA4A593}" srcOrd="15" destOrd="0" presId="urn:microsoft.com/office/officeart/2005/8/layout/default"/>
    <dgm:cxn modelId="{CD98CA03-AD74-46BE-B07D-20188081ED2E}" type="presParOf" srcId="{0663B646-87A1-4EDF-9BBD-F70D2B6C8A55}" destId="{9199D8CE-C9C7-46CF-835C-9C7349AB9FE3}" srcOrd="16" destOrd="0" presId="urn:microsoft.com/office/officeart/2005/8/layout/default"/>
    <dgm:cxn modelId="{14B90C0D-85C4-48DC-8A7B-54FC8DF6777F}" type="presParOf" srcId="{0663B646-87A1-4EDF-9BBD-F70D2B6C8A55}" destId="{36D65986-06A3-42D8-9F51-51B3A5C049C7}" srcOrd="17" destOrd="0" presId="urn:microsoft.com/office/officeart/2005/8/layout/default"/>
    <dgm:cxn modelId="{4421587F-FBD0-4FA3-97FA-CB5EDD1426A5}" type="presParOf" srcId="{0663B646-87A1-4EDF-9BBD-F70D2B6C8A55}" destId="{0A186DE0-9C2E-401C-AFD6-19B578C04B6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1B8E92-6396-4325-84A7-3B752CADBC6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514BFD1-CCFD-489F-801B-02FB07AD592B}">
      <dgm:prSet phldrT="[Testo]"/>
      <dgm:spPr/>
      <dgm:t>
        <a:bodyPr/>
        <a:lstStyle/>
        <a:p>
          <a:r>
            <a:rPr lang="it-IT" b="1" dirty="0" err="1" smtClean="0"/>
            <a:t>Remembering</a:t>
          </a:r>
          <a:endParaRPr lang="it-IT" b="1" dirty="0" smtClean="0"/>
        </a:p>
        <a:p>
          <a:r>
            <a:rPr lang="it-IT" dirty="0" smtClean="0"/>
            <a:t> (list, </a:t>
          </a:r>
          <a:r>
            <a:rPr lang="it-IT" dirty="0" err="1" smtClean="0"/>
            <a:t>name</a:t>
          </a:r>
          <a:r>
            <a:rPr lang="it-IT" dirty="0" smtClean="0"/>
            <a:t>, </a:t>
          </a:r>
          <a:r>
            <a:rPr lang="it-IT" dirty="0" err="1" smtClean="0"/>
            <a:t>recall</a:t>
          </a:r>
          <a:r>
            <a:rPr lang="it-IT" dirty="0" smtClean="0"/>
            <a:t>, recite, </a:t>
          </a:r>
          <a:r>
            <a:rPr lang="it-IT" dirty="0" err="1" smtClean="0"/>
            <a:t>recognise</a:t>
          </a:r>
          <a:r>
            <a:rPr lang="it-IT" dirty="0" smtClean="0"/>
            <a:t>, relate, </a:t>
          </a:r>
          <a:r>
            <a:rPr lang="it-IT" dirty="0" err="1" smtClean="0"/>
            <a:t>spell</a:t>
          </a:r>
          <a:r>
            <a:rPr lang="it-IT" dirty="0" smtClean="0"/>
            <a:t>, state, </a:t>
          </a:r>
          <a:r>
            <a:rPr lang="it-IT" dirty="0" err="1" smtClean="0"/>
            <a:t>tell</a:t>
          </a:r>
          <a:r>
            <a:rPr lang="it-IT" dirty="0" smtClean="0"/>
            <a:t>)</a:t>
          </a:r>
          <a:endParaRPr lang="it-IT" dirty="0"/>
        </a:p>
      </dgm:t>
    </dgm:pt>
    <dgm:pt modelId="{00416772-1E30-46E5-B301-CD163433C47C}" type="parTrans" cxnId="{5964155C-28C4-43A4-965A-D516A9E09CA2}">
      <dgm:prSet/>
      <dgm:spPr/>
      <dgm:t>
        <a:bodyPr/>
        <a:lstStyle/>
        <a:p>
          <a:endParaRPr lang="it-IT"/>
        </a:p>
      </dgm:t>
    </dgm:pt>
    <dgm:pt modelId="{85888665-E63D-453B-8A78-82555BD4E6A0}" type="sibTrans" cxnId="{5964155C-28C4-43A4-965A-D516A9E09CA2}">
      <dgm:prSet/>
      <dgm:spPr/>
      <dgm:t>
        <a:bodyPr/>
        <a:lstStyle/>
        <a:p>
          <a:endParaRPr lang="it-IT"/>
        </a:p>
      </dgm:t>
    </dgm:pt>
    <dgm:pt modelId="{00AC2F4F-25C0-4066-BC2E-AC6A9A11D34D}">
      <dgm:prSet/>
      <dgm:spPr/>
      <dgm:t>
        <a:bodyPr/>
        <a:lstStyle/>
        <a:p>
          <a:r>
            <a:rPr lang="it-IT" b="1" dirty="0" err="1" smtClean="0"/>
            <a:t>Ordering</a:t>
          </a:r>
          <a:r>
            <a:rPr lang="it-IT" dirty="0" smtClean="0"/>
            <a:t> </a:t>
          </a:r>
        </a:p>
        <a:p>
          <a:r>
            <a:rPr lang="it-IT" dirty="0" smtClean="0"/>
            <a:t>(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happens</a:t>
          </a:r>
          <a:r>
            <a:rPr lang="it-IT" dirty="0" smtClean="0"/>
            <a:t> </a:t>
          </a:r>
          <a:r>
            <a:rPr lang="it-IT" dirty="0" err="1" smtClean="0"/>
            <a:t>next</a:t>
          </a:r>
          <a:r>
            <a:rPr lang="it-IT" dirty="0" smtClean="0"/>
            <a:t>? Order, </a:t>
          </a:r>
          <a:r>
            <a:rPr lang="it-IT" dirty="0" err="1" smtClean="0"/>
            <a:t>organise</a:t>
          </a:r>
          <a:r>
            <a:rPr lang="it-IT" dirty="0" smtClean="0"/>
            <a:t>, </a:t>
          </a:r>
          <a:r>
            <a:rPr lang="it-IT" dirty="0" err="1" smtClean="0"/>
            <a:t>sequence</a:t>
          </a:r>
          <a:r>
            <a:rPr lang="it-IT" dirty="0" smtClean="0"/>
            <a:t>, </a:t>
          </a:r>
          <a:r>
            <a:rPr lang="it-IT" dirty="0" err="1" smtClean="0"/>
            <a:t>rank</a:t>
          </a:r>
          <a:r>
            <a:rPr lang="it-IT" dirty="0" smtClean="0"/>
            <a:t>)</a:t>
          </a:r>
        </a:p>
      </dgm:t>
    </dgm:pt>
    <dgm:pt modelId="{39EC996E-0555-47B8-84CF-528CD2680EB6}" type="parTrans" cxnId="{182F8C26-1CA7-4AB9-81D7-48AE14D8E3F1}">
      <dgm:prSet/>
      <dgm:spPr/>
      <dgm:t>
        <a:bodyPr/>
        <a:lstStyle/>
        <a:p>
          <a:endParaRPr lang="it-IT"/>
        </a:p>
      </dgm:t>
    </dgm:pt>
    <dgm:pt modelId="{1F058C67-7F30-452B-83BC-1AEDDEF86DD1}" type="sibTrans" cxnId="{182F8C26-1CA7-4AB9-81D7-48AE14D8E3F1}">
      <dgm:prSet/>
      <dgm:spPr/>
      <dgm:t>
        <a:bodyPr/>
        <a:lstStyle/>
        <a:p>
          <a:endParaRPr lang="it-IT"/>
        </a:p>
      </dgm:t>
    </dgm:pt>
    <dgm:pt modelId="{A9BF7A56-FFB2-427E-87D5-6FA956650F00}">
      <dgm:prSet/>
      <dgm:spPr/>
      <dgm:t>
        <a:bodyPr/>
        <a:lstStyle/>
        <a:p>
          <a:r>
            <a:rPr lang="it-IT" b="1" dirty="0" err="1" smtClean="0"/>
            <a:t>Defining</a:t>
          </a:r>
          <a:r>
            <a:rPr lang="it-IT" dirty="0" smtClean="0"/>
            <a:t> </a:t>
          </a:r>
        </a:p>
        <a:p>
          <a:r>
            <a:rPr lang="it-IT" dirty="0" smtClean="0"/>
            <a:t>(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X? 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the </a:t>
          </a:r>
          <a:r>
            <a:rPr lang="it-IT" dirty="0" err="1" smtClean="0"/>
            <a:t>function</a:t>
          </a:r>
          <a:r>
            <a:rPr lang="it-IT" dirty="0" smtClean="0"/>
            <a:t> of…? </a:t>
          </a:r>
          <a:r>
            <a:rPr lang="it-IT" dirty="0" err="1" smtClean="0"/>
            <a:t>Analyse</a:t>
          </a:r>
          <a:r>
            <a:rPr lang="it-IT" dirty="0" smtClean="0"/>
            <a:t>, </a:t>
          </a:r>
          <a:r>
            <a:rPr lang="it-IT" dirty="0" err="1" smtClean="0"/>
            <a:t>define</a:t>
          </a:r>
          <a:r>
            <a:rPr lang="it-IT" dirty="0" smtClean="0"/>
            <a:t>, </a:t>
          </a:r>
          <a:r>
            <a:rPr lang="it-IT" dirty="0" err="1" smtClean="0"/>
            <a:t>describe</a:t>
          </a:r>
          <a:r>
            <a:rPr lang="it-IT" dirty="0" smtClean="0"/>
            <a:t>, </a:t>
          </a:r>
          <a:r>
            <a:rPr lang="it-IT" dirty="0" err="1" smtClean="0"/>
            <a:t>explain</a:t>
          </a:r>
          <a:r>
            <a:rPr lang="it-IT" dirty="0" smtClean="0"/>
            <a:t>, </a:t>
          </a:r>
          <a:r>
            <a:rPr lang="it-IT" dirty="0" err="1" smtClean="0"/>
            <a:t>identify</a:t>
          </a:r>
          <a:r>
            <a:rPr lang="it-IT" dirty="0" smtClean="0"/>
            <a:t>, </a:t>
          </a:r>
          <a:r>
            <a:rPr lang="it-IT" dirty="0" err="1" smtClean="0"/>
            <a:t>outline</a:t>
          </a:r>
          <a:r>
            <a:rPr lang="it-IT" dirty="0" smtClean="0"/>
            <a:t>, show, </a:t>
          </a:r>
          <a:r>
            <a:rPr lang="it-IT" dirty="0" err="1" smtClean="0"/>
            <a:t>translate</a:t>
          </a:r>
          <a:r>
            <a:rPr lang="it-IT" dirty="0" smtClean="0"/>
            <a:t>)</a:t>
          </a:r>
        </a:p>
      </dgm:t>
    </dgm:pt>
    <dgm:pt modelId="{BD8B228E-2084-4BB1-AA0E-C414E0F0D43D}" type="parTrans" cxnId="{9007B553-4BF7-4BE0-8D4F-119FC06247E2}">
      <dgm:prSet/>
      <dgm:spPr/>
      <dgm:t>
        <a:bodyPr/>
        <a:lstStyle/>
        <a:p>
          <a:endParaRPr lang="it-IT"/>
        </a:p>
      </dgm:t>
    </dgm:pt>
    <dgm:pt modelId="{2B1F7ED5-53CC-406E-B605-1AA8B4FD4F2E}" type="sibTrans" cxnId="{9007B553-4BF7-4BE0-8D4F-119FC06247E2}">
      <dgm:prSet/>
      <dgm:spPr/>
      <dgm:t>
        <a:bodyPr/>
        <a:lstStyle/>
        <a:p>
          <a:endParaRPr lang="it-IT"/>
        </a:p>
      </dgm:t>
    </dgm:pt>
    <dgm:pt modelId="{4D2AFBB5-691F-4DA4-BB1A-ECD982967072}">
      <dgm:prSet/>
      <dgm:spPr/>
      <dgm:t>
        <a:bodyPr/>
        <a:lstStyle/>
        <a:p>
          <a:r>
            <a:rPr lang="it-IT" b="1" dirty="0" err="1" smtClean="0"/>
            <a:t>Comparing</a:t>
          </a:r>
          <a:r>
            <a:rPr lang="it-IT" dirty="0" smtClean="0"/>
            <a:t> – </a:t>
          </a:r>
          <a:r>
            <a:rPr lang="it-IT" dirty="0" err="1" smtClean="0"/>
            <a:t>Contrasting</a:t>
          </a:r>
          <a:endParaRPr lang="it-IT" dirty="0" smtClean="0"/>
        </a:p>
        <a:p>
          <a:r>
            <a:rPr lang="it-IT" dirty="0" smtClean="0"/>
            <a:t> (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X and 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</a:t>
          </a:r>
          <a:r>
            <a:rPr lang="it-IT" dirty="0" err="1" smtClean="0"/>
            <a:t>not</a:t>
          </a:r>
          <a:r>
            <a:rPr lang="it-IT" dirty="0" smtClean="0"/>
            <a:t> X?, </a:t>
          </a:r>
          <a:r>
            <a:rPr lang="it-IT" dirty="0" err="1" smtClean="0"/>
            <a:t>similarties</a:t>
          </a:r>
          <a:r>
            <a:rPr lang="it-IT" dirty="0" smtClean="0"/>
            <a:t> and </a:t>
          </a:r>
          <a:r>
            <a:rPr lang="it-IT" dirty="0" err="1" smtClean="0"/>
            <a:t>differences</a:t>
          </a:r>
          <a:r>
            <a:rPr lang="it-IT" dirty="0" smtClean="0"/>
            <a:t>, compare, </a:t>
          </a:r>
          <a:r>
            <a:rPr lang="it-IT" dirty="0" err="1" smtClean="0"/>
            <a:t>contrast</a:t>
          </a:r>
          <a:r>
            <a:rPr lang="it-IT" dirty="0" smtClean="0"/>
            <a:t>, </a:t>
          </a:r>
          <a:r>
            <a:rPr lang="it-IT" dirty="0" err="1" smtClean="0"/>
            <a:t>distinguish</a:t>
          </a:r>
          <a:r>
            <a:rPr lang="it-IT" dirty="0" smtClean="0"/>
            <a:t>, investigate)</a:t>
          </a:r>
        </a:p>
      </dgm:t>
    </dgm:pt>
    <dgm:pt modelId="{0B8B4D51-E4BD-4954-A3EC-407E1729F6FA}" type="parTrans" cxnId="{90B90E36-F665-4BB3-9305-2BEEB8AD23A3}">
      <dgm:prSet/>
      <dgm:spPr/>
      <dgm:t>
        <a:bodyPr/>
        <a:lstStyle/>
        <a:p>
          <a:endParaRPr lang="it-IT"/>
        </a:p>
      </dgm:t>
    </dgm:pt>
    <dgm:pt modelId="{8452A31A-3AE0-4481-89EF-71F1777FA653}" type="sibTrans" cxnId="{90B90E36-F665-4BB3-9305-2BEEB8AD23A3}">
      <dgm:prSet/>
      <dgm:spPr/>
      <dgm:t>
        <a:bodyPr/>
        <a:lstStyle/>
        <a:p>
          <a:endParaRPr lang="it-IT"/>
        </a:p>
      </dgm:t>
    </dgm:pt>
    <dgm:pt modelId="{282C20CC-0AFF-4DA2-B75C-D1EEA08ED5C9}">
      <dgm:prSet/>
      <dgm:spPr/>
      <dgm:t>
        <a:bodyPr/>
        <a:lstStyle/>
        <a:p>
          <a:r>
            <a:rPr lang="it-IT" b="1" dirty="0" err="1" smtClean="0"/>
            <a:t>Dividing</a:t>
          </a:r>
          <a:r>
            <a:rPr lang="it-IT" dirty="0" smtClean="0"/>
            <a:t> </a:t>
          </a:r>
        </a:p>
        <a:p>
          <a:r>
            <a:rPr lang="it-IT" dirty="0" smtClean="0"/>
            <a:t>(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does</a:t>
          </a:r>
          <a:r>
            <a:rPr lang="it-IT" dirty="0" smtClean="0"/>
            <a:t> X </a:t>
          </a:r>
          <a:r>
            <a:rPr lang="it-IT" dirty="0" err="1" smtClean="0"/>
            <a:t>belong</a:t>
          </a:r>
          <a:r>
            <a:rPr lang="it-IT" dirty="0" smtClean="0"/>
            <a:t> to?, divide, separate, share, </a:t>
          </a:r>
          <a:r>
            <a:rPr lang="it-IT" dirty="0" err="1" smtClean="0"/>
            <a:t>sort</a:t>
          </a:r>
          <a:r>
            <a:rPr lang="it-IT" dirty="0" smtClean="0"/>
            <a:t>)</a:t>
          </a:r>
        </a:p>
      </dgm:t>
    </dgm:pt>
    <dgm:pt modelId="{4ECF15A4-015E-4506-B546-F5709A99EDFB}" type="parTrans" cxnId="{C96A1147-036E-4D3B-AD0C-389BEBC36BBB}">
      <dgm:prSet/>
      <dgm:spPr/>
      <dgm:t>
        <a:bodyPr/>
        <a:lstStyle/>
        <a:p>
          <a:endParaRPr lang="it-IT"/>
        </a:p>
      </dgm:t>
    </dgm:pt>
    <dgm:pt modelId="{BDD92539-07F6-4068-92F0-06869C4D672E}" type="sibTrans" cxnId="{C96A1147-036E-4D3B-AD0C-389BEBC36BBB}">
      <dgm:prSet/>
      <dgm:spPr/>
      <dgm:t>
        <a:bodyPr/>
        <a:lstStyle/>
        <a:p>
          <a:endParaRPr lang="it-IT"/>
        </a:p>
      </dgm:t>
    </dgm:pt>
    <dgm:pt modelId="{8180EFB0-4525-46EA-AC1B-46266C61A187}">
      <dgm:prSet/>
      <dgm:spPr/>
      <dgm:t>
        <a:bodyPr/>
        <a:lstStyle/>
        <a:p>
          <a:r>
            <a:rPr lang="it-IT" b="1" dirty="0" err="1" smtClean="0"/>
            <a:t>Classifying</a:t>
          </a:r>
          <a:endParaRPr lang="it-IT" b="1" dirty="0" smtClean="0"/>
        </a:p>
        <a:p>
          <a:r>
            <a:rPr lang="it-IT" dirty="0" smtClean="0"/>
            <a:t> (How </a:t>
          </a:r>
          <a:r>
            <a:rPr lang="it-IT" dirty="0" err="1" smtClean="0"/>
            <a:t>many</a:t>
          </a:r>
          <a:r>
            <a:rPr lang="it-IT" dirty="0" smtClean="0"/>
            <a:t> </a:t>
          </a:r>
          <a:r>
            <a:rPr lang="it-IT" dirty="0" err="1" smtClean="0"/>
            <a:t>classes</a:t>
          </a:r>
          <a:r>
            <a:rPr lang="it-IT" dirty="0" smtClean="0"/>
            <a:t> of X are </a:t>
          </a:r>
          <a:r>
            <a:rPr lang="it-IT" dirty="0" err="1" smtClean="0"/>
            <a:t>there</a:t>
          </a:r>
          <a:r>
            <a:rPr lang="it-IT" dirty="0" smtClean="0"/>
            <a:t>?, </a:t>
          </a:r>
          <a:r>
            <a:rPr lang="it-IT" dirty="0" err="1" smtClean="0"/>
            <a:t>classify</a:t>
          </a:r>
          <a:r>
            <a:rPr lang="it-IT" dirty="0" smtClean="0"/>
            <a:t>, </a:t>
          </a:r>
          <a:r>
            <a:rPr lang="it-IT" dirty="0" err="1" smtClean="0"/>
            <a:t>categorise</a:t>
          </a:r>
          <a:r>
            <a:rPr lang="it-IT" dirty="0" smtClean="0"/>
            <a:t>, decide </a:t>
          </a:r>
          <a:r>
            <a:rPr lang="it-IT" dirty="0" err="1" smtClean="0"/>
            <a:t>which</a:t>
          </a:r>
          <a:r>
            <a:rPr lang="it-IT" dirty="0" smtClean="0"/>
            <a:t> </a:t>
          </a:r>
          <a:r>
            <a:rPr lang="it-IT" dirty="0" err="1" smtClean="0"/>
            <a:t>group</a:t>
          </a:r>
          <a:r>
            <a:rPr lang="it-IT" dirty="0" smtClean="0"/>
            <a:t>, put </a:t>
          </a:r>
          <a:r>
            <a:rPr lang="it-IT" dirty="0" err="1" smtClean="0"/>
            <a:t>into</a:t>
          </a:r>
          <a:r>
            <a:rPr lang="it-IT" dirty="0" smtClean="0"/>
            <a:t>)</a:t>
          </a:r>
          <a:endParaRPr lang="it-IT" dirty="0"/>
        </a:p>
      </dgm:t>
    </dgm:pt>
    <dgm:pt modelId="{A99829D4-B7FC-4807-B99D-509B6DFE9CDF}" type="parTrans" cxnId="{EF0F3ADB-F8E7-43C1-A621-EA43FBF99E06}">
      <dgm:prSet/>
      <dgm:spPr/>
      <dgm:t>
        <a:bodyPr/>
        <a:lstStyle/>
        <a:p>
          <a:endParaRPr lang="it-IT"/>
        </a:p>
      </dgm:t>
    </dgm:pt>
    <dgm:pt modelId="{6C53D69C-92D8-4DA6-AC8B-DA513A6F2511}" type="sibTrans" cxnId="{EF0F3ADB-F8E7-43C1-A621-EA43FBF99E06}">
      <dgm:prSet/>
      <dgm:spPr/>
      <dgm:t>
        <a:bodyPr/>
        <a:lstStyle/>
        <a:p>
          <a:endParaRPr lang="it-IT"/>
        </a:p>
      </dgm:t>
    </dgm:pt>
    <dgm:pt modelId="{F5B22660-7223-4DA0-9280-9C5749093730}" type="pres">
      <dgm:prSet presAssocID="{1C1B8E92-6396-4325-84A7-3B752CADBC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769D5A2-EA02-432B-A60F-FBCE0DED228C}" type="pres">
      <dgm:prSet presAssocID="{F514BFD1-CCFD-489F-801B-02FB07AD59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E7E64F-F207-4C65-BC3F-127C0A24CB4C}" type="pres">
      <dgm:prSet presAssocID="{85888665-E63D-453B-8A78-82555BD4E6A0}" presName="sibTrans" presStyleCnt="0"/>
      <dgm:spPr/>
    </dgm:pt>
    <dgm:pt modelId="{2042B5F8-14B9-4D88-954A-0C7B32FB9506}" type="pres">
      <dgm:prSet presAssocID="{00AC2F4F-25C0-4066-BC2E-AC6A9A11D3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192741-358C-4DEF-80AD-9EA8963CC5E0}" type="pres">
      <dgm:prSet presAssocID="{1F058C67-7F30-452B-83BC-1AEDDEF86DD1}" presName="sibTrans" presStyleCnt="0"/>
      <dgm:spPr/>
    </dgm:pt>
    <dgm:pt modelId="{45BFFBBC-1727-4F0D-864C-DC32C542D7E2}" type="pres">
      <dgm:prSet presAssocID="{A9BF7A56-FFB2-427E-87D5-6FA956650F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22887D-F9CA-4C96-90A1-67430D213449}" type="pres">
      <dgm:prSet presAssocID="{2B1F7ED5-53CC-406E-B605-1AA8B4FD4F2E}" presName="sibTrans" presStyleCnt="0"/>
      <dgm:spPr/>
    </dgm:pt>
    <dgm:pt modelId="{B10E057B-8A91-49F3-BDFA-4E3A49E87E29}" type="pres">
      <dgm:prSet presAssocID="{4D2AFBB5-691F-4DA4-BB1A-ECD9829670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91420-812B-4882-AA69-D64F5F6A8649}" type="pres">
      <dgm:prSet presAssocID="{8452A31A-3AE0-4481-89EF-71F1777FA653}" presName="sibTrans" presStyleCnt="0"/>
      <dgm:spPr/>
    </dgm:pt>
    <dgm:pt modelId="{C65D21CF-8B3E-4B02-915B-1356E3CBFBF2}" type="pres">
      <dgm:prSet presAssocID="{282C20CC-0AFF-4DA2-B75C-D1EEA08ED5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8FFEA2-AEB6-42AF-9460-265C45C0D9D7}" type="pres">
      <dgm:prSet presAssocID="{BDD92539-07F6-4068-92F0-06869C4D672E}" presName="sibTrans" presStyleCnt="0"/>
      <dgm:spPr/>
    </dgm:pt>
    <dgm:pt modelId="{48270CB4-BB71-484D-B527-F4440DA4E521}" type="pres">
      <dgm:prSet presAssocID="{8180EFB0-4525-46EA-AC1B-46266C61A1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B90E36-F665-4BB3-9305-2BEEB8AD23A3}" srcId="{1C1B8E92-6396-4325-84A7-3B752CADBC66}" destId="{4D2AFBB5-691F-4DA4-BB1A-ECD982967072}" srcOrd="3" destOrd="0" parTransId="{0B8B4D51-E4BD-4954-A3EC-407E1729F6FA}" sibTransId="{8452A31A-3AE0-4481-89EF-71F1777FA653}"/>
    <dgm:cxn modelId="{A0AA30E7-01B1-4BF9-820E-057176358C1F}" type="presOf" srcId="{A9BF7A56-FFB2-427E-87D5-6FA956650F00}" destId="{45BFFBBC-1727-4F0D-864C-DC32C542D7E2}" srcOrd="0" destOrd="0" presId="urn:microsoft.com/office/officeart/2005/8/layout/default"/>
    <dgm:cxn modelId="{44156BD4-A9AB-4066-BC2E-6F1675EA6AB0}" type="presOf" srcId="{00AC2F4F-25C0-4066-BC2E-AC6A9A11D34D}" destId="{2042B5F8-14B9-4D88-954A-0C7B32FB9506}" srcOrd="0" destOrd="0" presId="urn:microsoft.com/office/officeart/2005/8/layout/default"/>
    <dgm:cxn modelId="{182F8C26-1CA7-4AB9-81D7-48AE14D8E3F1}" srcId="{1C1B8E92-6396-4325-84A7-3B752CADBC66}" destId="{00AC2F4F-25C0-4066-BC2E-AC6A9A11D34D}" srcOrd="1" destOrd="0" parTransId="{39EC996E-0555-47B8-84CF-528CD2680EB6}" sibTransId="{1F058C67-7F30-452B-83BC-1AEDDEF86DD1}"/>
    <dgm:cxn modelId="{EF0F3ADB-F8E7-43C1-A621-EA43FBF99E06}" srcId="{1C1B8E92-6396-4325-84A7-3B752CADBC66}" destId="{8180EFB0-4525-46EA-AC1B-46266C61A187}" srcOrd="5" destOrd="0" parTransId="{A99829D4-B7FC-4807-B99D-509B6DFE9CDF}" sibTransId="{6C53D69C-92D8-4DA6-AC8B-DA513A6F2511}"/>
    <dgm:cxn modelId="{C96A1147-036E-4D3B-AD0C-389BEBC36BBB}" srcId="{1C1B8E92-6396-4325-84A7-3B752CADBC66}" destId="{282C20CC-0AFF-4DA2-B75C-D1EEA08ED5C9}" srcOrd="4" destOrd="0" parTransId="{4ECF15A4-015E-4506-B546-F5709A99EDFB}" sibTransId="{BDD92539-07F6-4068-92F0-06869C4D672E}"/>
    <dgm:cxn modelId="{9007B553-4BF7-4BE0-8D4F-119FC06247E2}" srcId="{1C1B8E92-6396-4325-84A7-3B752CADBC66}" destId="{A9BF7A56-FFB2-427E-87D5-6FA956650F00}" srcOrd="2" destOrd="0" parTransId="{BD8B228E-2084-4BB1-AA0E-C414E0F0D43D}" sibTransId="{2B1F7ED5-53CC-406E-B605-1AA8B4FD4F2E}"/>
    <dgm:cxn modelId="{3B51B2B6-0B6E-4948-9E9B-AE5A4175E1FF}" type="presOf" srcId="{8180EFB0-4525-46EA-AC1B-46266C61A187}" destId="{48270CB4-BB71-484D-B527-F4440DA4E521}" srcOrd="0" destOrd="0" presId="urn:microsoft.com/office/officeart/2005/8/layout/default"/>
    <dgm:cxn modelId="{81BC78F1-AA0A-4DAA-A315-4FD4E2103801}" type="presOf" srcId="{1C1B8E92-6396-4325-84A7-3B752CADBC66}" destId="{F5B22660-7223-4DA0-9280-9C5749093730}" srcOrd="0" destOrd="0" presId="urn:microsoft.com/office/officeart/2005/8/layout/default"/>
    <dgm:cxn modelId="{2B978D02-EEAB-4BF2-A187-D34314969D38}" type="presOf" srcId="{F514BFD1-CCFD-489F-801B-02FB07AD592B}" destId="{3769D5A2-EA02-432B-A60F-FBCE0DED228C}" srcOrd="0" destOrd="0" presId="urn:microsoft.com/office/officeart/2005/8/layout/default"/>
    <dgm:cxn modelId="{57122DB7-FA40-4425-B723-B779FD0FFB4C}" type="presOf" srcId="{282C20CC-0AFF-4DA2-B75C-D1EEA08ED5C9}" destId="{C65D21CF-8B3E-4B02-915B-1356E3CBFBF2}" srcOrd="0" destOrd="0" presId="urn:microsoft.com/office/officeart/2005/8/layout/default"/>
    <dgm:cxn modelId="{7DC62307-D44D-415B-9DF3-597871A36191}" type="presOf" srcId="{4D2AFBB5-691F-4DA4-BB1A-ECD982967072}" destId="{B10E057B-8A91-49F3-BDFA-4E3A49E87E29}" srcOrd="0" destOrd="0" presId="urn:microsoft.com/office/officeart/2005/8/layout/default"/>
    <dgm:cxn modelId="{5964155C-28C4-43A4-965A-D516A9E09CA2}" srcId="{1C1B8E92-6396-4325-84A7-3B752CADBC66}" destId="{F514BFD1-CCFD-489F-801B-02FB07AD592B}" srcOrd="0" destOrd="0" parTransId="{00416772-1E30-46E5-B301-CD163433C47C}" sibTransId="{85888665-E63D-453B-8A78-82555BD4E6A0}"/>
    <dgm:cxn modelId="{346C2D8E-1169-4494-A3DC-F3E59F0B4AB4}" type="presParOf" srcId="{F5B22660-7223-4DA0-9280-9C5749093730}" destId="{3769D5A2-EA02-432B-A60F-FBCE0DED228C}" srcOrd="0" destOrd="0" presId="urn:microsoft.com/office/officeart/2005/8/layout/default"/>
    <dgm:cxn modelId="{72846806-3271-4873-A3BD-DC8631703D6B}" type="presParOf" srcId="{F5B22660-7223-4DA0-9280-9C5749093730}" destId="{C0E7E64F-F207-4C65-BC3F-127C0A24CB4C}" srcOrd="1" destOrd="0" presId="urn:microsoft.com/office/officeart/2005/8/layout/default"/>
    <dgm:cxn modelId="{F65694F8-0AF2-4062-BDCB-B9C14A13D961}" type="presParOf" srcId="{F5B22660-7223-4DA0-9280-9C5749093730}" destId="{2042B5F8-14B9-4D88-954A-0C7B32FB9506}" srcOrd="2" destOrd="0" presId="urn:microsoft.com/office/officeart/2005/8/layout/default"/>
    <dgm:cxn modelId="{AA53406A-CB7C-41D9-B1F4-090C17FF9983}" type="presParOf" srcId="{F5B22660-7223-4DA0-9280-9C5749093730}" destId="{A2192741-358C-4DEF-80AD-9EA8963CC5E0}" srcOrd="3" destOrd="0" presId="urn:microsoft.com/office/officeart/2005/8/layout/default"/>
    <dgm:cxn modelId="{73C8E734-9DA4-41E8-B1F7-0295E1017DF1}" type="presParOf" srcId="{F5B22660-7223-4DA0-9280-9C5749093730}" destId="{45BFFBBC-1727-4F0D-864C-DC32C542D7E2}" srcOrd="4" destOrd="0" presId="urn:microsoft.com/office/officeart/2005/8/layout/default"/>
    <dgm:cxn modelId="{1F074DE8-1543-4CF4-ADD2-2CA98EDC1B13}" type="presParOf" srcId="{F5B22660-7223-4DA0-9280-9C5749093730}" destId="{C022887D-F9CA-4C96-90A1-67430D213449}" srcOrd="5" destOrd="0" presId="urn:microsoft.com/office/officeart/2005/8/layout/default"/>
    <dgm:cxn modelId="{3CBCD3B2-1513-488F-B4F0-7EF7D1817F36}" type="presParOf" srcId="{F5B22660-7223-4DA0-9280-9C5749093730}" destId="{B10E057B-8A91-49F3-BDFA-4E3A49E87E29}" srcOrd="6" destOrd="0" presId="urn:microsoft.com/office/officeart/2005/8/layout/default"/>
    <dgm:cxn modelId="{B3A7CA72-4132-47A4-92D7-DD6A7B0D3F16}" type="presParOf" srcId="{F5B22660-7223-4DA0-9280-9C5749093730}" destId="{94491420-812B-4882-AA69-D64F5F6A8649}" srcOrd="7" destOrd="0" presId="urn:microsoft.com/office/officeart/2005/8/layout/default"/>
    <dgm:cxn modelId="{01FB30AD-37A2-42D0-8079-FA29969A722A}" type="presParOf" srcId="{F5B22660-7223-4DA0-9280-9C5749093730}" destId="{C65D21CF-8B3E-4B02-915B-1356E3CBFBF2}" srcOrd="8" destOrd="0" presId="urn:microsoft.com/office/officeart/2005/8/layout/default"/>
    <dgm:cxn modelId="{A395E5A6-0B4C-456C-AD4D-BD5672041B56}" type="presParOf" srcId="{F5B22660-7223-4DA0-9280-9C5749093730}" destId="{438FFEA2-AEB6-42AF-9460-265C45C0D9D7}" srcOrd="9" destOrd="0" presId="urn:microsoft.com/office/officeart/2005/8/layout/default"/>
    <dgm:cxn modelId="{E2CE32B0-52C7-4DBC-94F1-9BEFF0F51DD9}" type="presParOf" srcId="{F5B22660-7223-4DA0-9280-9C5749093730}" destId="{48270CB4-BB71-484D-B527-F4440DA4E5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5072FE-E34E-4C41-A30E-EB1EFFA8A59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226953D-A422-4725-B895-31B65989CEE5}">
      <dgm:prSet phldrT="[Testo]"/>
      <dgm:spPr/>
      <dgm:t>
        <a:bodyPr/>
        <a:lstStyle/>
        <a:p>
          <a:r>
            <a:rPr lang="it-IT" b="1" dirty="0" err="1" smtClean="0"/>
            <a:t>Predicting</a:t>
          </a:r>
          <a:r>
            <a:rPr lang="it-IT" dirty="0" smtClean="0"/>
            <a:t> </a:t>
          </a:r>
        </a:p>
        <a:p>
          <a:r>
            <a:rPr lang="it-IT" dirty="0" smtClean="0"/>
            <a:t>(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will</a:t>
          </a:r>
          <a:r>
            <a:rPr lang="it-IT" dirty="0" smtClean="0"/>
            <a:t>/</a:t>
          </a:r>
          <a:r>
            <a:rPr lang="it-IT" dirty="0" err="1" smtClean="0"/>
            <a:t>would</a:t>
          </a:r>
          <a:r>
            <a:rPr lang="it-IT" dirty="0" smtClean="0"/>
            <a:t>/</a:t>
          </a:r>
          <a:r>
            <a:rPr lang="it-IT" dirty="0" err="1" smtClean="0"/>
            <a:t>could</a:t>
          </a:r>
          <a:r>
            <a:rPr lang="it-IT" dirty="0" smtClean="0"/>
            <a:t> </a:t>
          </a:r>
          <a:r>
            <a:rPr lang="it-IT" dirty="0" err="1" smtClean="0"/>
            <a:t>happen</a:t>
          </a:r>
          <a:r>
            <a:rPr lang="it-IT" dirty="0" smtClean="0"/>
            <a:t> to X?, </a:t>
          </a:r>
          <a:r>
            <a:rPr lang="it-IT" dirty="0" err="1" smtClean="0"/>
            <a:t>predict</a:t>
          </a:r>
          <a:r>
            <a:rPr lang="it-IT" dirty="0" smtClean="0"/>
            <a:t>, </a:t>
          </a:r>
          <a:r>
            <a:rPr lang="it-IT" dirty="0" err="1" smtClean="0"/>
            <a:t>think</a:t>
          </a:r>
          <a:r>
            <a:rPr lang="it-IT" dirty="0" smtClean="0"/>
            <a:t> </a:t>
          </a:r>
          <a:r>
            <a:rPr lang="it-IT" dirty="0" err="1" smtClean="0"/>
            <a:t>about</a:t>
          </a:r>
          <a:r>
            <a:rPr lang="it-IT" dirty="0" smtClean="0"/>
            <a:t>…, </a:t>
          </a:r>
          <a:r>
            <a:rPr lang="it-IT" dirty="0" err="1" smtClean="0"/>
            <a:t>guess</a:t>
          </a:r>
          <a:r>
            <a:rPr lang="it-IT" dirty="0" smtClean="0"/>
            <a:t>, </a:t>
          </a:r>
          <a:r>
            <a:rPr lang="it-IT" dirty="0" err="1" smtClean="0"/>
            <a:t>hypothesise</a:t>
          </a:r>
          <a:r>
            <a:rPr lang="it-IT" dirty="0" smtClean="0"/>
            <a:t>)</a:t>
          </a:r>
          <a:endParaRPr lang="it-IT" dirty="0"/>
        </a:p>
      </dgm:t>
    </dgm:pt>
    <dgm:pt modelId="{85202C77-7C56-4DC2-ACFC-0F5F1997BC40}" type="parTrans" cxnId="{973C30D9-2F14-4D29-97B4-1A6AF18E5D13}">
      <dgm:prSet/>
      <dgm:spPr/>
      <dgm:t>
        <a:bodyPr/>
        <a:lstStyle/>
        <a:p>
          <a:endParaRPr lang="it-IT"/>
        </a:p>
      </dgm:t>
    </dgm:pt>
    <dgm:pt modelId="{4BA64715-D31B-44E7-851C-7666351E612B}" type="sibTrans" cxnId="{973C30D9-2F14-4D29-97B4-1A6AF18E5D13}">
      <dgm:prSet/>
      <dgm:spPr/>
      <dgm:t>
        <a:bodyPr/>
        <a:lstStyle/>
        <a:p>
          <a:endParaRPr lang="it-IT"/>
        </a:p>
      </dgm:t>
    </dgm:pt>
    <dgm:pt modelId="{FCB78824-EBA7-4643-B720-3A1D55898CCE}">
      <dgm:prSet/>
      <dgm:spPr/>
      <dgm:t>
        <a:bodyPr/>
        <a:lstStyle/>
        <a:p>
          <a:r>
            <a:rPr lang="it-IT" b="1" dirty="0" err="1" smtClean="0"/>
            <a:t>Reasoning</a:t>
          </a:r>
          <a:r>
            <a:rPr lang="it-IT" dirty="0" smtClean="0"/>
            <a:t> </a:t>
          </a:r>
        </a:p>
        <a:p>
          <a:r>
            <a:rPr lang="it-IT" dirty="0" smtClean="0"/>
            <a:t>(</a:t>
          </a:r>
          <a:r>
            <a:rPr lang="it-IT" dirty="0" err="1" smtClean="0"/>
            <a:t>Why</a:t>
          </a:r>
          <a:r>
            <a:rPr lang="it-IT" dirty="0" smtClean="0"/>
            <a:t> X? 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causes</a:t>
          </a:r>
          <a:r>
            <a:rPr lang="it-IT" dirty="0" smtClean="0"/>
            <a:t> X? 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comes</a:t>
          </a:r>
          <a:r>
            <a:rPr lang="it-IT" dirty="0" smtClean="0"/>
            <a:t> </a:t>
          </a:r>
          <a:r>
            <a:rPr lang="it-IT" dirty="0" err="1" smtClean="0"/>
            <a:t>as</a:t>
          </a:r>
          <a:r>
            <a:rPr lang="it-IT" dirty="0" smtClean="0"/>
            <a:t> a </a:t>
          </a:r>
          <a:r>
            <a:rPr lang="it-IT" dirty="0" err="1" smtClean="0"/>
            <a:t>result</a:t>
          </a:r>
          <a:r>
            <a:rPr lang="it-IT" dirty="0" smtClean="0"/>
            <a:t> of X?  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justifies</a:t>
          </a:r>
          <a:r>
            <a:rPr lang="it-IT" dirty="0" smtClean="0"/>
            <a:t> X to do Y?, </a:t>
          </a:r>
          <a:r>
            <a:rPr lang="it-IT" dirty="0" err="1" smtClean="0"/>
            <a:t>choose</a:t>
          </a:r>
          <a:r>
            <a:rPr lang="it-IT" dirty="0" smtClean="0"/>
            <a:t>, conclude, decide, </a:t>
          </a:r>
          <a:r>
            <a:rPr lang="it-IT" dirty="0" err="1" smtClean="0"/>
            <a:t>explain</a:t>
          </a:r>
          <a:r>
            <a:rPr lang="it-IT" dirty="0" smtClean="0"/>
            <a:t>, </a:t>
          </a:r>
          <a:r>
            <a:rPr lang="it-IT" dirty="0" err="1" smtClean="0"/>
            <a:t>justify</a:t>
          </a:r>
          <a:r>
            <a:rPr lang="it-IT" dirty="0" smtClean="0"/>
            <a:t>, </a:t>
          </a:r>
          <a:r>
            <a:rPr lang="it-IT" dirty="0" err="1" smtClean="0"/>
            <a:t>recommend</a:t>
          </a:r>
          <a:r>
            <a:rPr lang="it-IT" dirty="0" smtClean="0"/>
            <a:t>, solve)</a:t>
          </a:r>
        </a:p>
      </dgm:t>
    </dgm:pt>
    <dgm:pt modelId="{21CB4491-7203-49D4-B272-E0CE46DDF6A5}" type="parTrans" cxnId="{DFE81D69-3A3D-4F4C-88B3-EE5CC7AC82C0}">
      <dgm:prSet/>
      <dgm:spPr/>
      <dgm:t>
        <a:bodyPr/>
        <a:lstStyle/>
        <a:p>
          <a:endParaRPr lang="it-IT"/>
        </a:p>
      </dgm:t>
    </dgm:pt>
    <dgm:pt modelId="{83208446-3E7A-490B-9DF9-99EA709903F1}" type="sibTrans" cxnId="{DFE81D69-3A3D-4F4C-88B3-EE5CC7AC82C0}">
      <dgm:prSet/>
      <dgm:spPr/>
      <dgm:t>
        <a:bodyPr/>
        <a:lstStyle/>
        <a:p>
          <a:endParaRPr lang="it-IT"/>
        </a:p>
      </dgm:t>
    </dgm:pt>
    <dgm:pt modelId="{4ADD3963-1799-4FB0-BED4-7CA22DB37CB6}">
      <dgm:prSet/>
      <dgm:spPr/>
      <dgm:t>
        <a:bodyPr/>
        <a:lstStyle/>
        <a:p>
          <a:r>
            <a:rPr lang="it-IT" b="1" dirty="0" smtClean="0"/>
            <a:t>Creative</a:t>
          </a:r>
          <a:r>
            <a:rPr lang="it-IT" dirty="0" smtClean="0"/>
            <a:t> </a:t>
          </a:r>
          <a:r>
            <a:rPr lang="it-IT" b="1" dirty="0" err="1" smtClean="0"/>
            <a:t>thinking</a:t>
          </a:r>
          <a:r>
            <a:rPr lang="it-IT" b="1" dirty="0" smtClean="0"/>
            <a:t>/</a:t>
          </a:r>
          <a:r>
            <a:rPr lang="it-IT" b="1" dirty="0" err="1" smtClean="0"/>
            <a:t>synthesis</a:t>
          </a:r>
          <a:r>
            <a:rPr lang="it-IT" dirty="0" smtClean="0"/>
            <a:t> (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if</a:t>
          </a:r>
          <a:r>
            <a:rPr lang="it-IT" dirty="0" smtClean="0"/>
            <a:t>…? </a:t>
          </a:r>
          <a:r>
            <a:rPr lang="it-IT" dirty="0" err="1" smtClean="0"/>
            <a:t>Imagine</a:t>
          </a:r>
          <a:r>
            <a:rPr lang="it-IT" dirty="0" smtClean="0"/>
            <a:t>, </a:t>
          </a:r>
          <a:r>
            <a:rPr lang="it-IT" dirty="0" err="1" smtClean="0"/>
            <a:t>build</a:t>
          </a:r>
          <a:r>
            <a:rPr lang="it-IT" dirty="0" smtClean="0"/>
            <a:t>, </a:t>
          </a:r>
          <a:r>
            <a:rPr lang="it-IT" dirty="0" err="1" smtClean="0"/>
            <a:t>change</a:t>
          </a:r>
          <a:r>
            <a:rPr lang="it-IT" dirty="0" smtClean="0"/>
            <a:t>, compose, design, </a:t>
          </a:r>
          <a:r>
            <a:rPr lang="it-IT" dirty="0" err="1" smtClean="0"/>
            <a:t>invent</a:t>
          </a:r>
          <a:r>
            <a:rPr lang="it-IT" dirty="0" smtClean="0"/>
            <a:t>, </a:t>
          </a:r>
          <a:r>
            <a:rPr lang="it-IT" dirty="0" err="1" smtClean="0"/>
            <a:t>make</a:t>
          </a:r>
          <a:r>
            <a:rPr lang="it-IT" dirty="0" smtClean="0"/>
            <a:t> up, </a:t>
          </a:r>
          <a:r>
            <a:rPr lang="it-IT" dirty="0" err="1" smtClean="0"/>
            <a:t>plan</a:t>
          </a:r>
          <a:r>
            <a:rPr lang="it-IT" dirty="0" smtClean="0"/>
            <a:t>, produce, suppose)</a:t>
          </a:r>
        </a:p>
      </dgm:t>
    </dgm:pt>
    <dgm:pt modelId="{B945CDE6-4794-4C6B-B804-85DFD3DFFBEB}" type="parTrans" cxnId="{D5346D96-E746-4A02-86DD-A5BCCC2F2B69}">
      <dgm:prSet/>
      <dgm:spPr/>
      <dgm:t>
        <a:bodyPr/>
        <a:lstStyle/>
        <a:p>
          <a:endParaRPr lang="it-IT"/>
        </a:p>
      </dgm:t>
    </dgm:pt>
    <dgm:pt modelId="{DF72BF84-E1B5-4C6E-A2AD-865162F38FDA}" type="sibTrans" cxnId="{D5346D96-E746-4A02-86DD-A5BCCC2F2B69}">
      <dgm:prSet/>
      <dgm:spPr/>
      <dgm:t>
        <a:bodyPr/>
        <a:lstStyle/>
        <a:p>
          <a:endParaRPr lang="it-IT"/>
        </a:p>
      </dgm:t>
    </dgm:pt>
    <dgm:pt modelId="{A33C0D1C-2D7F-4B93-A4AB-063EE29C1980}">
      <dgm:prSet/>
      <dgm:spPr/>
      <dgm:t>
        <a:bodyPr/>
        <a:lstStyle/>
        <a:p>
          <a:r>
            <a:rPr lang="it-IT" b="1" dirty="0" err="1" smtClean="0"/>
            <a:t>Evaluating</a:t>
          </a:r>
          <a:r>
            <a:rPr lang="it-IT" dirty="0" smtClean="0"/>
            <a:t> </a:t>
          </a:r>
        </a:p>
        <a:p>
          <a:r>
            <a:rPr lang="it-IT" dirty="0" smtClean="0"/>
            <a:t>(</a:t>
          </a:r>
          <a:r>
            <a:rPr lang="it-IT" dirty="0" err="1" smtClean="0"/>
            <a:t>What</a:t>
          </a:r>
          <a:r>
            <a:rPr lang="it-IT" dirty="0" smtClean="0"/>
            <a:t> do </a:t>
          </a:r>
          <a:r>
            <a:rPr lang="it-IT" dirty="0" err="1" smtClean="0"/>
            <a:t>you</a:t>
          </a:r>
          <a:r>
            <a:rPr lang="it-IT" dirty="0" smtClean="0"/>
            <a:t> </a:t>
          </a:r>
          <a:r>
            <a:rPr lang="it-IT" dirty="0" err="1" smtClean="0"/>
            <a:t>think</a:t>
          </a:r>
          <a:r>
            <a:rPr lang="it-IT" dirty="0" smtClean="0"/>
            <a:t> </a:t>
          </a:r>
          <a:r>
            <a:rPr lang="it-IT" dirty="0" err="1" smtClean="0"/>
            <a:t>about</a:t>
          </a:r>
          <a:r>
            <a:rPr lang="it-IT" dirty="0" smtClean="0"/>
            <a:t> X? </a:t>
          </a:r>
          <a:r>
            <a:rPr lang="it-IT" dirty="0" err="1" smtClean="0"/>
            <a:t>Assess</a:t>
          </a:r>
          <a:r>
            <a:rPr lang="it-IT" dirty="0" smtClean="0"/>
            <a:t>, </a:t>
          </a:r>
          <a:r>
            <a:rPr lang="it-IT" dirty="0" err="1" smtClean="0"/>
            <a:t>give</a:t>
          </a:r>
          <a:r>
            <a:rPr lang="it-IT" dirty="0" smtClean="0"/>
            <a:t> opinion, </a:t>
          </a:r>
          <a:r>
            <a:rPr lang="it-IT" dirty="0" err="1" smtClean="0"/>
            <a:t>judge</a:t>
          </a:r>
          <a:r>
            <a:rPr lang="it-IT" dirty="0" smtClean="0"/>
            <a:t>, rate, prove, </a:t>
          </a:r>
          <a:r>
            <a:rPr lang="it-IT" dirty="0" err="1" smtClean="0"/>
            <a:t>what’s</a:t>
          </a:r>
          <a:r>
            <a:rPr lang="it-IT" dirty="0" smtClean="0"/>
            <a:t> the </a:t>
          </a:r>
          <a:r>
            <a:rPr lang="it-IT" dirty="0" err="1" smtClean="0"/>
            <a:t>value</a:t>
          </a:r>
          <a:r>
            <a:rPr lang="it-IT" dirty="0" smtClean="0"/>
            <a:t> of…?)</a:t>
          </a:r>
          <a:endParaRPr lang="it-IT" dirty="0"/>
        </a:p>
      </dgm:t>
    </dgm:pt>
    <dgm:pt modelId="{300387F8-233D-45E4-B472-C22D9B706FF3}" type="parTrans" cxnId="{3ABCD34B-4ABF-4A20-8306-131C937465CC}">
      <dgm:prSet/>
      <dgm:spPr/>
      <dgm:t>
        <a:bodyPr/>
        <a:lstStyle/>
        <a:p>
          <a:endParaRPr lang="it-IT"/>
        </a:p>
      </dgm:t>
    </dgm:pt>
    <dgm:pt modelId="{5685E0B8-DC72-466D-AA40-F6F48D3BC434}" type="sibTrans" cxnId="{3ABCD34B-4ABF-4A20-8306-131C937465CC}">
      <dgm:prSet/>
      <dgm:spPr/>
      <dgm:t>
        <a:bodyPr/>
        <a:lstStyle/>
        <a:p>
          <a:endParaRPr lang="it-IT"/>
        </a:p>
      </dgm:t>
    </dgm:pt>
    <dgm:pt modelId="{D9218FA3-4283-4C27-91EC-4E2E35BA9D15}" type="pres">
      <dgm:prSet presAssocID="{225072FE-E34E-4C41-A30E-EB1EFFA8A5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5DCB18-7AD3-47B7-94BA-7317409A4F52}" type="pres">
      <dgm:prSet presAssocID="{9226953D-A422-4725-B895-31B65989CE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B95C96-6D82-44E7-B6CE-8AA4C06EC5BA}" type="pres">
      <dgm:prSet presAssocID="{4BA64715-D31B-44E7-851C-7666351E612B}" presName="sibTrans" presStyleCnt="0"/>
      <dgm:spPr/>
    </dgm:pt>
    <dgm:pt modelId="{6E1D4712-9865-4181-9769-C0371252FE16}" type="pres">
      <dgm:prSet presAssocID="{FCB78824-EBA7-4643-B720-3A1D55898C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916EE9-3D0D-4DBA-AC9A-5019375A3066}" type="pres">
      <dgm:prSet presAssocID="{83208446-3E7A-490B-9DF9-99EA709903F1}" presName="sibTrans" presStyleCnt="0"/>
      <dgm:spPr/>
    </dgm:pt>
    <dgm:pt modelId="{D7D02E2B-06EB-4BCD-BFBB-FD77B76C1FDE}" type="pres">
      <dgm:prSet presAssocID="{4ADD3963-1799-4FB0-BED4-7CA22DB37C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9F167A-B990-4DD9-B099-B8E4A6F97822}" type="pres">
      <dgm:prSet presAssocID="{DF72BF84-E1B5-4C6E-A2AD-865162F38FDA}" presName="sibTrans" presStyleCnt="0"/>
      <dgm:spPr/>
    </dgm:pt>
    <dgm:pt modelId="{D91949EC-3ACE-468C-B242-EC8CBE4016C3}" type="pres">
      <dgm:prSet presAssocID="{A33C0D1C-2D7F-4B93-A4AB-063EE29C19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96CCCDA-3E79-4791-897F-7DDC9CD6A0FF}" type="presOf" srcId="{9226953D-A422-4725-B895-31B65989CEE5}" destId="{1C5DCB18-7AD3-47B7-94BA-7317409A4F52}" srcOrd="0" destOrd="0" presId="urn:microsoft.com/office/officeart/2005/8/layout/default"/>
    <dgm:cxn modelId="{8A7A2890-981A-4F70-A55D-BDC0FA046A2D}" type="presOf" srcId="{225072FE-E34E-4C41-A30E-EB1EFFA8A59B}" destId="{D9218FA3-4283-4C27-91EC-4E2E35BA9D15}" srcOrd="0" destOrd="0" presId="urn:microsoft.com/office/officeart/2005/8/layout/default"/>
    <dgm:cxn modelId="{DFE81D69-3A3D-4F4C-88B3-EE5CC7AC82C0}" srcId="{225072FE-E34E-4C41-A30E-EB1EFFA8A59B}" destId="{FCB78824-EBA7-4643-B720-3A1D55898CCE}" srcOrd="1" destOrd="0" parTransId="{21CB4491-7203-49D4-B272-E0CE46DDF6A5}" sibTransId="{83208446-3E7A-490B-9DF9-99EA709903F1}"/>
    <dgm:cxn modelId="{BF2BC09E-126D-4A8E-A039-5E4B61133314}" type="presOf" srcId="{4ADD3963-1799-4FB0-BED4-7CA22DB37CB6}" destId="{D7D02E2B-06EB-4BCD-BFBB-FD77B76C1FDE}" srcOrd="0" destOrd="0" presId="urn:microsoft.com/office/officeart/2005/8/layout/default"/>
    <dgm:cxn modelId="{C64BAEE2-6977-4B3D-A8E4-2150F26727E5}" type="presOf" srcId="{A33C0D1C-2D7F-4B93-A4AB-063EE29C1980}" destId="{D91949EC-3ACE-468C-B242-EC8CBE4016C3}" srcOrd="0" destOrd="0" presId="urn:microsoft.com/office/officeart/2005/8/layout/default"/>
    <dgm:cxn modelId="{973C30D9-2F14-4D29-97B4-1A6AF18E5D13}" srcId="{225072FE-E34E-4C41-A30E-EB1EFFA8A59B}" destId="{9226953D-A422-4725-B895-31B65989CEE5}" srcOrd="0" destOrd="0" parTransId="{85202C77-7C56-4DC2-ACFC-0F5F1997BC40}" sibTransId="{4BA64715-D31B-44E7-851C-7666351E612B}"/>
    <dgm:cxn modelId="{D5346D96-E746-4A02-86DD-A5BCCC2F2B69}" srcId="{225072FE-E34E-4C41-A30E-EB1EFFA8A59B}" destId="{4ADD3963-1799-4FB0-BED4-7CA22DB37CB6}" srcOrd="2" destOrd="0" parTransId="{B945CDE6-4794-4C6B-B804-85DFD3DFFBEB}" sibTransId="{DF72BF84-E1B5-4C6E-A2AD-865162F38FDA}"/>
    <dgm:cxn modelId="{3ABCD34B-4ABF-4A20-8306-131C937465CC}" srcId="{225072FE-E34E-4C41-A30E-EB1EFFA8A59B}" destId="{A33C0D1C-2D7F-4B93-A4AB-063EE29C1980}" srcOrd="3" destOrd="0" parTransId="{300387F8-233D-45E4-B472-C22D9B706FF3}" sibTransId="{5685E0B8-DC72-466D-AA40-F6F48D3BC434}"/>
    <dgm:cxn modelId="{68346ABC-ABBF-485D-8582-0DD03627A753}" type="presOf" srcId="{FCB78824-EBA7-4643-B720-3A1D55898CCE}" destId="{6E1D4712-9865-4181-9769-C0371252FE16}" srcOrd="0" destOrd="0" presId="urn:microsoft.com/office/officeart/2005/8/layout/default"/>
    <dgm:cxn modelId="{90169AC7-2554-40F2-86A8-D7405C3971DC}" type="presParOf" srcId="{D9218FA3-4283-4C27-91EC-4E2E35BA9D15}" destId="{1C5DCB18-7AD3-47B7-94BA-7317409A4F52}" srcOrd="0" destOrd="0" presId="urn:microsoft.com/office/officeart/2005/8/layout/default"/>
    <dgm:cxn modelId="{89C642D8-17BB-44AD-B8FD-0B49B220BC4A}" type="presParOf" srcId="{D9218FA3-4283-4C27-91EC-4E2E35BA9D15}" destId="{F4B95C96-6D82-44E7-B6CE-8AA4C06EC5BA}" srcOrd="1" destOrd="0" presId="urn:microsoft.com/office/officeart/2005/8/layout/default"/>
    <dgm:cxn modelId="{E37BB6EE-8006-4F1B-B30A-17455A272A36}" type="presParOf" srcId="{D9218FA3-4283-4C27-91EC-4E2E35BA9D15}" destId="{6E1D4712-9865-4181-9769-C0371252FE16}" srcOrd="2" destOrd="0" presId="urn:microsoft.com/office/officeart/2005/8/layout/default"/>
    <dgm:cxn modelId="{CCDF7379-5597-4E84-B13D-3689C35DFCE4}" type="presParOf" srcId="{D9218FA3-4283-4C27-91EC-4E2E35BA9D15}" destId="{1A916EE9-3D0D-4DBA-AC9A-5019375A3066}" srcOrd="3" destOrd="0" presId="urn:microsoft.com/office/officeart/2005/8/layout/default"/>
    <dgm:cxn modelId="{02987F0B-846B-4F3F-B7DF-DD29FF9B5E32}" type="presParOf" srcId="{D9218FA3-4283-4C27-91EC-4E2E35BA9D15}" destId="{D7D02E2B-06EB-4BCD-BFBB-FD77B76C1FDE}" srcOrd="4" destOrd="0" presId="urn:microsoft.com/office/officeart/2005/8/layout/default"/>
    <dgm:cxn modelId="{36BC1DD1-259D-4C3D-B575-7699A2548B03}" type="presParOf" srcId="{D9218FA3-4283-4C27-91EC-4E2E35BA9D15}" destId="{EA9F167A-B990-4DD9-B099-B8E4A6F97822}" srcOrd="5" destOrd="0" presId="urn:microsoft.com/office/officeart/2005/8/layout/default"/>
    <dgm:cxn modelId="{B627616F-FC2D-4118-BEB8-0F9D75184493}" type="presParOf" srcId="{D9218FA3-4283-4C27-91EC-4E2E35BA9D15}" destId="{D91949EC-3ACE-468C-B242-EC8CBE4016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629C99-65F6-4A56-9D27-9062062D89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A88AF7D-1930-4E97-88E6-B211F18924E4}">
      <dgm:prSet phldrT="[Testo]"/>
      <dgm:spPr/>
      <dgm:t>
        <a:bodyPr/>
        <a:lstStyle/>
        <a:p>
          <a:r>
            <a:rPr lang="it-IT" dirty="0" err="1" smtClean="0"/>
            <a:t>Locating</a:t>
          </a:r>
          <a:endParaRPr lang="it-IT" dirty="0"/>
        </a:p>
      </dgm:t>
    </dgm:pt>
    <dgm:pt modelId="{C1B23E4A-F9FE-4BA9-80BC-28B80746B8E3}" type="parTrans" cxnId="{DD14ED7F-04AF-4F89-88E9-E129FB994720}">
      <dgm:prSet/>
      <dgm:spPr/>
      <dgm:t>
        <a:bodyPr/>
        <a:lstStyle/>
        <a:p>
          <a:endParaRPr lang="it-IT"/>
        </a:p>
      </dgm:t>
    </dgm:pt>
    <dgm:pt modelId="{DE076983-21E8-48F6-9E98-3D2DA4ECEBCB}" type="sibTrans" cxnId="{DD14ED7F-04AF-4F89-88E9-E129FB994720}">
      <dgm:prSet/>
      <dgm:spPr/>
      <dgm:t>
        <a:bodyPr/>
        <a:lstStyle/>
        <a:p>
          <a:endParaRPr lang="it-IT"/>
        </a:p>
      </dgm:t>
    </dgm:pt>
    <dgm:pt modelId="{A8B0B616-E31D-4662-B151-FD758949D74A}">
      <dgm:prSet/>
      <dgm:spPr/>
      <dgm:t>
        <a:bodyPr/>
        <a:lstStyle/>
        <a:p>
          <a:r>
            <a:rPr lang="it-IT" dirty="0" err="1" smtClean="0"/>
            <a:t>Organising</a:t>
          </a:r>
          <a:r>
            <a:rPr lang="it-IT" dirty="0" smtClean="0"/>
            <a:t> and </a:t>
          </a:r>
          <a:r>
            <a:rPr lang="it-IT" dirty="0" err="1" smtClean="0"/>
            <a:t>interpreting</a:t>
          </a:r>
          <a:r>
            <a:rPr lang="it-IT" dirty="0" smtClean="0"/>
            <a:t> information</a:t>
          </a:r>
        </a:p>
      </dgm:t>
    </dgm:pt>
    <dgm:pt modelId="{1B9F6037-AFCC-44AF-9C2A-A2B0B07527E5}" type="parTrans" cxnId="{4D45AA01-C558-4AC3-AFA5-A23CF3186A04}">
      <dgm:prSet/>
      <dgm:spPr/>
      <dgm:t>
        <a:bodyPr/>
        <a:lstStyle/>
        <a:p>
          <a:endParaRPr lang="it-IT"/>
        </a:p>
      </dgm:t>
    </dgm:pt>
    <dgm:pt modelId="{57ED9F74-14AE-4A8F-857B-5FB1F54ED026}" type="sibTrans" cxnId="{4D45AA01-C558-4AC3-AFA5-A23CF3186A04}">
      <dgm:prSet/>
      <dgm:spPr/>
      <dgm:t>
        <a:bodyPr/>
        <a:lstStyle/>
        <a:p>
          <a:endParaRPr lang="it-IT"/>
        </a:p>
      </dgm:t>
    </dgm:pt>
    <dgm:pt modelId="{D3B86724-4962-41AD-84C5-ED731E6EF58E}">
      <dgm:prSet/>
      <dgm:spPr/>
      <dgm:t>
        <a:bodyPr/>
        <a:lstStyle/>
        <a:p>
          <a:r>
            <a:rPr lang="it-IT" dirty="0" smtClean="0"/>
            <a:t>Note </a:t>
          </a:r>
          <a:r>
            <a:rPr lang="it-IT" dirty="0" err="1" smtClean="0"/>
            <a:t>taking</a:t>
          </a:r>
          <a:endParaRPr lang="it-IT" dirty="0" smtClean="0"/>
        </a:p>
      </dgm:t>
    </dgm:pt>
    <dgm:pt modelId="{FA6451FA-AABD-4435-A448-D6FC4A231F7A}" type="parTrans" cxnId="{250995FD-9286-4193-92B7-D5A88BA9349B}">
      <dgm:prSet/>
      <dgm:spPr/>
      <dgm:t>
        <a:bodyPr/>
        <a:lstStyle/>
        <a:p>
          <a:endParaRPr lang="it-IT"/>
        </a:p>
      </dgm:t>
    </dgm:pt>
    <dgm:pt modelId="{E9D73C6A-4E8A-4E36-B286-33B51D6D4C21}" type="sibTrans" cxnId="{250995FD-9286-4193-92B7-D5A88BA9349B}">
      <dgm:prSet/>
      <dgm:spPr/>
      <dgm:t>
        <a:bodyPr/>
        <a:lstStyle/>
        <a:p>
          <a:endParaRPr lang="it-IT"/>
        </a:p>
      </dgm:t>
    </dgm:pt>
    <dgm:pt modelId="{7E1DFCB7-CF7A-4DFB-AF70-4AFB6177F7CA}">
      <dgm:prSet/>
      <dgm:spPr/>
      <dgm:t>
        <a:bodyPr/>
        <a:lstStyle/>
        <a:p>
          <a:r>
            <a:rPr lang="it-IT" dirty="0" err="1" smtClean="0"/>
            <a:t>Drafting</a:t>
          </a:r>
          <a:endParaRPr lang="it-IT" dirty="0" smtClean="0"/>
        </a:p>
      </dgm:t>
    </dgm:pt>
    <dgm:pt modelId="{CD5ACC28-004F-429F-A4B9-532E3E31EF78}" type="parTrans" cxnId="{9A78E689-48E2-43AA-B7E6-0E135291A8E7}">
      <dgm:prSet/>
      <dgm:spPr/>
      <dgm:t>
        <a:bodyPr/>
        <a:lstStyle/>
        <a:p>
          <a:endParaRPr lang="it-IT"/>
        </a:p>
      </dgm:t>
    </dgm:pt>
    <dgm:pt modelId="{1393AF6C-8A8B-4D0F-818A-A91003C21AE4}" type="sibTrans" cxnId="{9A78E689-48E2-43AA-B7E6-0E135291A8E7}">
      <dgm:prSet/>
      <dgm:spPr/>
      <dgm:t>
        <a:bodyPr/>
        <a:lstStyle/>
        <a:p>
          <a:endParaRPr lang="it-IT"/>
        </a:p>
      </dgm:t>
    </dgm:pt>
    <dgm:pt modelId="{E9FC93B9-4F2E-43B6-A587-176301175A30}">
      <dgm:prSet/>
      <dgm:spPr/>
      <dgm:t>
        <a:bodyPr/>
        <a:lstStyle/>
        <a:p>
          <a:r>
            <a:rPr lang="it-IT" smtClean="0"/>
            <a:t>Editing</a:t>
          </a:r>
          <a:endParaRPr lang="it-IT" dirty="0" smtClean="0"/>
        </a:p>
      </dgm:t>
    </dgm:pt>
    <dgm:pt modelId="{A2569368-AB83-4549-BDDF-1AE3D14B5489}" type="parTrans" cxnId="{99090D6E-AE64-4A4D-A8FC-F9892F8E2A75}">
      <dgm:prSet/>
      <dgm:spPr/>
      <dgm:t>
        <a:bodyPr/>
        <a:lstStyle/>
        <a:p>
          <a:endParaRPr lang="it-IT"/>
        </a:p>
      </dgm:t>
    </dgm:pt>
    <dgm:pt modelId="{FA907E1F-48FC-415C-AA4C-F19CB468B06B}" type="sibTrans" cxnId="{99090D6E-AE64-4A4D-A8FC-F9892F8E2A75}">
      <dgm:prSet/>
      <dgm:spPr/>
      <dgm:t>
        <a:bodyPr/>
        <a:lstStyle/>
        <a:p>
          <a:endParaRPr lang="it-IT"/>
        </a:p>
      </dgm:t>
    </dgm:pt>
    <dgm:pt modelId="{8596A285-F8D0-4586-A2A0-D716C26A032A}">
      <dgm:prSet/>
      <dgm:spPr/>
      <dgm:t>
        <a:bodyPr/>
        <a:lstStyle/>
        <a:p>
          <a:r>
            <a:rPr lang="it-IT" dirty="0" err="1" smtClean="0"/>
            <a:t>Guessing</a:t>
          </a:r>
          <a:r>
            <a:rPr lang="it-IT" dirty="0" smtClean="0"/>
            <a:t> from </a:t>
          </a:r>
          <a:r>
            <a:rPr lang="it-IT" dirty="0" err="1" smtClean="0"/>
            <a:t>context</a:t>
          </a:r>
          <a:endParaRPr lang="it-IT" dirty="0" smtClean="0"/>
        </a:p>
      </dgm:t>
    </dgm:pt>
    <dgm:pt modelId="{D5453571-FAAC-48CE-B39E-DA6D1AE07B5F}" type="parTrans" cxnId="{D38905D6-3864-46CA-9D48-1CCA4B6E0918}">
      <dgm:prSet/>
      <dgm:spPr/>
      <dgm:t>
        <a:bodyPr/>
        <a:lstStyle/>
        <a:p>
          <a:endParaRPr lang="it-IT"/>
        </a:p>
      </dgm:t>
    </dgm:pt>
    <dgm:pt modelId="{4FDEFABD-407C-4B54-B303-C812EB954B36}" type="sibTrans" cxnId="{D38905D6-3864-46CA-9D48-1CCA4B6E0918}">
      <dgm:prSet/>
      <dgm:spPr/>
      <dgm:t>
        <a:bodyPr/>
        <a:lstStyle/>
        <a:p>
          <a:endParaRPr lang="it-IT"/>
        </a:p>
      </dgm:t>
    </dgm:pt>
    <dgm:pt modelId="{06A9E98C-5A64-4E60-8E7B-BED55CACE20B}">
      <dgm:prSet/>
      <dgm:spPr/>
      <dgm:t>
        <a:bodyPr/>
        <a:lstStyle/>
        <a:p>
          <a:r>
            <a:rPr lang="it-IT" dirty="0" smtClean="0"/>
            <a:t>Processing and </a:t>
          </a:r>
          <a:r>
            <a:rPr lang="it-IT" dirty="0" err="1" smtClean="0"/>
            <a:t>using</a:t>
          </a:r>
          <a:r>
            <a:rPr lang="it-IT" dirty="0" smtClean="0"/>
            <a:t> </a:t>
          </a:r>
          <a:r>
            <a:rPr lang="it-IT" dirty="0" err="1" smtClean="0"/>
            <a:t>knowledge</a:t>
          </a:r>
          <a:endParaRPr lang="it-IT" dirty="0" smtClean="0"/>
        </a:p>
      </dgm:t>
    </dgm:pt>
    <dgm:pt modelId="{5AB91C74-379F-45BB-8D97-1479F2094671}" type="parTrans" cxnId="{4FD139E8-F8DA-4384-AA3C-874EC0864F1F}">
      <dgm:prSet/>
      <dgm:spPr/>
      <dgm:t>
        <a:bodyPr/>
        <a:lstStyle/>
        <a:p>
          <a:endParaRPr lang="it-IT"/>
        </a:p>
      </dgm:t>
    </dgm:pt>
    <dgm:pt modelId="{2649FBF1-C5A3-40AA-B500-384112F6E1E9}" type="sibTrans" cxnId="{4FD139E8-F8DA-4384-AA3C-874EC0864F1F}">
      <dgm:prSet/>
      <dgm:spPr/>
      <dgm:t>
        <a:bodyPr/>
        <a:lstStyle/>
        <a:p>
          <a:endParaRPr lang="it-IT"/>
        </a:p>
      </dgm:t>
    </dgm:pt>
    <dgm:pt modelId="{0D23DE32-FEF8-4106-8DE5-EA4DE43CC47D}">
      <dgm:prSet/>
      <dgm:spPr/>
      <dgm:t>
        <a:bodyPr/>
        <a:lstStyle/>
        <a:p>
          <a:r>
            <a:rPr lang="it-IT" dirty="0" err="1" smtClean="0"/>
            <a:t>Stating</a:t>
          </a:r>
          <a:r>
            <a:rPr lang="it-IT" dirty="0" smtClean="0"/>
            <a:t> </a:t>
          </a:r>
          <a:r>
            <a:rPr lang="it-IT" dirty="0" err="1" smtClean="0"/>
            <a:t>facts</a:t>
          </a:r>
          <a:r>
            <a:rPr lang="it-IT" dirty="0" smtClean="0"/>
            <a:t> and </a:t>
          </a:r>
          <a:r>
            <a:rPr lang="it-IT" dirty="0" err="1" smtClean="0"/>
            <a:t>opinions</a:t>
          </a:r>
          <a:endParaRPr lang="it-IT" dirty="0" smtClean="0"/>
        </a:p>
      </dgm:t>
    </dgm:pt>
    <dgm:pt modelId="{0BC0F8FB-C3AA-4FCB-A190-E0D186D79EB9}" type="parTrans" cxnId="{43FF7208-34AF-426F-87AC-40916173E4B5}">
      <dgm:prSet/>
      <dgm:spPr/>
      <dgm:t>
        <a:bodyPr/>
        <a:lstStyle/>
        <a:p>
          <a:endParaRPr lang="it-IT"/>
        </a:p>
      </dgm:t>
    </dgm:pt>
    <dgm:pt modelId="{1436B8B3-1BA9-4D0D-B66C-2FCD1E851A1A}" type="sibTrans" cxnId="{43FF7208-34AF-426F-87AC-40916173E4B5}">
      <dgm:prSet/>
      <dgm:spPr/>
      <dgm:t>
        <a:bodyPr/>
        <a:lstStyle/>
        <a:p>
          <a:endParaRPr lang="it-IT"/>
        </a:p>
      </dgm:t>
    </dgm:pt>
    <dgm:pt modelId="{67EFE553-5BE2-43F7-ADB1-0B86C93EDE14}">
      <dgm:prSet/>
      <dgm:spPr/>
      <dgm:t>
        <a:bodyPr/>
        <a:lstStyle/>
        <a:p>
          <a:r>
            <a:rPr lang="it-IT" dirty="0" err="1" smtClean="0"/>
            <a:t>Transferring</a:t>
          </a:r>
          <a:r>
            <a:rPr lang="it-IT" dirty="0" smtClean="0"/>
            <a:t> information</a:t>
          </a:r>
        </a:p>
      </dgm:t>
    </dgm:pt>
    <dgm:pt modelId="{4EC3BB71-59DF-4107-A1D4-49B4173792E8}" type="parTrans" cxnId="{6F74E17B-7304-4B33-9D5B-3981690D5DE2}">
      <dgm:prSet/>
      <dgm:spPr/>
      <dgm:t>
        <a:bodyPr/>
        <a:lstStyle/>
        <a:p>
          <a:endParaRPr lang="it-IT"/>
        </a:p>
      </dgm:t>
    </dgm:pt>
    <dgm:pt modelId="{25790588-BA23-49FB-B255-2C4483A54A58}" type="sibTrans" cxnId="{6F74E17B-7304-4B33-9D5B-3981690D5DE2}">
      <dgm:prSet/>
      <dgm:spPr/>
      <dgm:t>
        <a:bodyPr/>
        <a:lstStyle/>
        <a:p>
          <a:endParaRPr lang="it-IT"/>
        </a:p>
      </dgm:t>
    </dgm:pt>
    <dgm:pt modelId="{51812350-F9D0-43F9-9AE3-30575CFF2A22}" type="pres">
      <dgm:prSet presAssocID="{F4629C99-65F6-4A56-9D27-9062062D89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E23A66-7C2A-417D-AC9B-C9936991F244}" type="pres">
      <dgm:prSet presAssocID="{FA88AF7D-1930-4E97-88E6-B211F18924E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41527B-37FB-42C3-8967-894F2E25CD4F}" type="pres">
      <dgm:prSet presAssocID="{DE076983-21E8-48F6-9E98-3D2DA4ECEBCB}" presName="sibTrans" presStyleCnt="0"/>
      <dgm:spPr/>
    </dgm:pt>
    <dgm:pt modelId="{3C3211FD-1292-4680-A1D5-C070B52EBC21}" type="pres">
      <dgm:prSet presAssocID="{A8B0B616-E31D-4662-B151-FD758949D74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97254A-3B15-446C-AD55-B42490066F21}" type="pres">
      <dgm:prSet presAssocID="{57ED9F74-14AE-4A8F-857B-5FB1F54ED026}" presName="sibTrans" presStyleCnt="0"/>
      <dgm:spPr/>
    </dgm:pt>
    <dgm:pt modelId="{C2124AEE-AD3D-4F3D-B528-2A400C3C8B36}" type="pres">
      <dgm:prSet presAssocID="{D3B86724-4962-41AD-84C5-ED731E6EF58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3C3AC4-392D-4A2A-9E86-8BABB3D14483}" type="pres">
      <dgm:prSet presAssocID="{E9D73C6A-4E8A-4E36-B286-33B51D6D4C21}" presName="sibTrans" presStyleCnt="0"/>
      <dgm:spPr/>
    </dgm:pt>
    <dgm:pt modelId="{08B2DD2B-43B0-4528-89D0-992651F80911}" type="pres">
      <dgm:prSet presAssocID="{7E1DFCB7-CF7A-4DFB-AF70-4AFB6177F7C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14ED08-93C9-405F-BC4D-FAF63FA8B71A}" type="pres">
      <dgm:prSet presAssocID="{1393AF6C-8A8B-4D0F-818A-A91003C21AE4}" presName="sibTrans" presStyleCnt="0"/>
      <dgm:spPr/>
    </dgm:pt>
    <dgm:pt modelId="{B9B11CB6-379D-4F1B-AD92-5DD6ADC777B8}" type="pres">
      <dgm:prSet presAssocID="{E9FC93B9-4F2E-43B6-A587-176301175A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4E190F-2A68-4B0D-8C5B-467EB561B34A}" type="pres">
      <dgm:prSet presAssocID="{FA907E1F-48FC-415C-AA4C-F19CB468B06B}" presName="sibTrans" presStyleCnt="0"/>
      <dgm:spPr/>
    </dgm:pt>
    <dgm:pt modelId="{1DF37F6F-FCF3-4E03-AF93-6DB0373CEFF7}" type="pres">
      <dgm:prSet presAssocID="{8596A285-F8D0-4586-A2A0-D716C26A032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DA10E7-4476-4FA4-AD8E-CCB42965E1A0}" type="pres">
      <dgm:prSet presAssocID="{4FDEFABD-407C-4B54-B303-C812EB954B36}" presName="sibTrans" presStyleCnt="0"/>
      <dgm:spPr/>
    </dgm:pt>
    <dgm:pt modelId="{3B451201-F299-4EAB-B977-E756892B9215}" type="pres">
      <dgm:prSet presAssocID="{06A9E98C-5A64-4E60-8E7B-BED55CACE20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2261E2-861D-42B8-A832-D5D957D7C41E}" type="pres">
      <dgm:prSet presAssocID="{2649FBF1-C5A3-40AA-B500-384112F6E1E9}" presName="sibTrans" presStyleCnt="0"/>
      <dgm:spPr/>
    </dgm:pt>
    <dgm:pt modelId="{AF626283-74FF-4AAB-A02B-0E8D78C22B90}" type="pres">
      <dgm:prSet presAssocID="{0D23DE32-FEF8-4106-8DE5-EA4DE43CC47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D8725D-53CB-440E-B5AC-617C86F964E1}" type="pres">
      <dgm:prSet presAssocID="{1436B8B3-1BA9-4D0D-B66C-2FCD1E851A1A}" presName="sibTrans" presStyleCnt="0"/>
      <dgm:spPr/>
    </dgm:pt>
    <dgm:pt modelId="{9BD36DA6-2A21-42F1-A441-BA2B52D62527}" type="pres">
      <dgm:prSet presAssocID="{67EFE553-5BE2-43F7-ADB1-0B86C93EDE1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78E689-48E2-43AA-B7E6-0E135291A8E7}" srcId="{F4629C99-65F6-4A56-9D27-9062062D895C}" destId="{7E1DFCB7-CF7A-4DFB-AF70-4AFB6177F7CA}" srcOrd="3" destOrd="0" parTransId="{CD5ACC28-004F-429F-A4B9-532E3E31EF78}" sibTransId="{1393AF6C-8A8B-4D0F-818A-A91003C21AE4}"/>
    <dgm:cxn modelId="{8188BCB1-953A-4A49-B0F2-EB0802A80147}" type="presOf" srcId="{FA88AF7D-1930-4E97-88E6-B211F18924E4}" destId="{48E23A66-7C2A-417D-AC9B-C9936991F244}" srcOrd="0" destOrd="0" presId="urn:microsoft.com/office/officeart/2005/8/layout/default"/>
    <dgm:cxn modelId="{43FF7208-34AF-426F-87AC-40916173E4B5}" srcId="{F4629C99-65F6-4A56-9D27-9062062D895C}" destId="{0D23DE32-FEF8-4106-8DE5-EA4DE43CC47D}" srcOrd="7" destOrd="0" parTransId="{0BC0F8FB-C3AA-4FCB-A190-E0D186D79EB9}" sibTransId="{1436B8B3-1BA9-4D0D-B66C-2FCD1E851A1A}"/>
    <dgm:cxn modelId="{4D45AA01-C558-4AC3-AFA5-A23CF3186A04}" srcId="{F4629C99-65F6-4A56-9D27-9062062D895C}" destId="{A8B0B616-E31D-4662-B151-FD758949D74A}" srcOrd="1" destOrd="0" parTransId="{1B9F6037-AFCC-44AF-9C2A-A2B0B07527E5}" sibTransId="{57ED9F74-14AE-4A8F-857B-5FB1F54ED026}"/>
    <dgm:cxn modelId="{BA861B71-1BA6-4F98-873B-468AE8F9F869}" type="presOf" srcId="{F4629C99-65F6-4A56-9D27-9062062D895C}" destId="{51812350-F9D0-43F9-9AE3-30575CFF2A22}" srcOrd="0" destOrd="0" presId="urn:microsoft.com/office/officeart/2005/8/layout/default"/>
    <dgm:cxn modelId="{D38905D6-3864-46CA-9D48-1CCA4B6E0918}" srcId="{F4629C99-65F6-4A56-9D27-9062062D895C}" destId="{8596A285-F8D0-4586-A2A0-D716C26A032A}" srcOrd="5" destOrd="0" parTransId="{D5453571-FAAC-48CE-B39E-DA6D1AE07B5F}" sibTransId="{4FDEFABD-407C-4B54-B303-C812EB954B36}"/>
    <dgm:cxn modelId="{99090D6E-AE64-4A4D-A8FC-F9892F8E2A75}" srcId="{F4629C99-65F6-4A56-9D27-9062062D895C}" destId="{E9FC93B9-4F2E-43B6-A587-176301175A30}" srcOrd="4" destOrd="0" parTransId="{A2569368-AB83-4549-BDDF-1AE3D14B5489}" sibTransId="{FA907E1F-48FC-415C-AA4C-F19CB468B06B}"/>
    <dgm:cxn modelId="{8E03258F-9E51-4AC2-BBAC-74A58D9D9AA9}" type="presOf" srcId="{7E1DFCB7-CF7A-4DFB-AF70-4AFB6177F7CA}" destId="{08B2DD2B-43B0-4528-89D0-992651F80911}" srcOrd="0" destOrd="0" presId="urn:microsoft.com/office/officeart/2005/8/layout/default"/>
    <dgm:cxn modelId="{4FD139E8-F8DA-4384-AA3C-874EC0864F1F}" srcId="{F4629C99-65F6-4A56-9D27-9062062D895C}" destId="{06A9E98C-5A64-4E60-8E7B-BED55CACE20B}" srcOrd="6" destOrd="0" parTransId="{5AB91C74-379F-45BB-8D97-1479F2094671}" sibTransId="{2649FBF1-C5A3-40AA-B500-384112F6E1E9}"/>
    <dgm:cxn modelId="{053E8DE1-9B33-4B17-A85C-2E9D1E19894D}" type="presOf" srcId="{A8B0B616-E31D-4662-B151-FD758949D74A}" destId="{3C3211FD-1292-4680-A1D5-C070B52EBC21}" srcOrd="0" destOrd="0" presId="urn:microsoft.com/office/officeart/2005/8/layout/default"/>
    <dgm:cxn modelId="{6F74E17B-7304-4B33-9D5B-3981690D5DE2}" srcId="{F4629C99-65F6-4A56-9D27-9062062D895C}" destId="{67EFE553-5BE2-43F7-ADB1-0B86C93EDE14}" srcOrd="8" destOrd="0" parTransId="{4EC3BB71-59DF-4107-A1D4-49B4173792E8}" sibTransId="{25790588-BA23-49FB-B255-2C4483A54A58}"/>
    <dgm:cxn modelId="{478E3150-D42B-4E5B-8C40-0C784E227DDC}" type="presOf" srcId="{E9FC93B9-4F2E-43B6-A587-176301175A30}" destId="{B9B11CB6-379D-4F1B-AD92-5DD6ADC777B8}" srcOrd="0" destOrd="0" presId="urn:microsoft.com/office/officeart/2005/8/layout/default"/>
    <dgm:cxn modelId="{836086E2-758B-4433-902A-593F180C1C44}" type="presOf" srcId="{67EFE553-5BE2-43F7-ADB1-0B86C93EDE14}" destId="{9BD36DA6-2A21-42F1-A441-BA2B52D62527}" srcOrd="0" destOrd="0" presId="urn:microsoft.com/office/officeart/2005/8/layout/default"/>
    <dgm:cxn modelId="{DD14ED7F-04AF-4F89-88E9-E129FB994720}" srcId="{F4629C99-65F6-4A56-9D27-9062062D895C}" destId="{FA88AF7D-1930-4E97-88E6-B211F18924E4}" srcOrd="0" destOrd="0" parTransId="{C1B23E4A-F9FE-4BA9-80BC-28B80746B8E3}" sibTransId="{DE076983-21E8-48F6-9E98-3D2DA4ECEBCB}"/>
    <dgm:cxn modelId="{7C7D0438-5E6C-4E17-B7D9-B24EBC0C987D}" type="presOf" srcId="{0D23DE32-FEF8-4106-8DE5-EA4DE43CC47D}" destId="{AF626283-74FF-4AAB-A02B-0E8D78C22B90}" srcOrd="0" destOrd="0" presId="urn:microsoft.com/office/officeart/2005/8/layout/default"/>
    <dgm:cxn modelId="{BE9B64EA-FDA3-4043-9F7F-C662F710ED29}" type="presOf" srcId="{8596A285-F8D0-4586-A2A0-D716C26A032A}" destId="{1DF37F6F-FCF3-4E03-AF93-6DB0373CEFF7}" srcOrd="0" destOrd="0" presId="urn:microsoft.com/office/officeart/2005/8/layout/default"/>
    <dgm:cxn modelId="{250995FD-9286-4193-92B7-D5A88BA9349B}" srcId="{F4629C99-65F6-4A56-9D27-9062062D895C}" destId="{D3B86724-4962-41AD-84C5-ED731E6EF58E}" srcOrd="2" destOrd="0" parTransId="{FA6451FA-AABD-4435-A448-D6FC4A231F7A}" sibTransId="{E9D73C6A-4E8A-4E36-B286-33B51D6D4C21}"/>
    <dgm:cxn modelId="{5E8DDABF-89B7-4314-9F9C-EBB7F7E97E56}" type="presOf" srcId="{D3B86724-4962-41AD-84C5-ED731E6EF58E}" destId="{C2124AEE-AD3D-4F3D-B528-2A400C3C8B36}" srcOrd="0" destOrd="0" presId="urn:microsoft.com/office/officeart/2005/8/layout/default"/>
    <dgm:cxn modelId="{EE989125-5F60-4E2A-96CB-52BAA63C6908}" type="presOf" srcId="{06A9E98C-5A64-4E60-8E7B-BED55CACE20B}" destId="{3B451201-F299-4EAB-B977-E756892B9215}" srcOrd="0" destOrd="0" presId="urn:microsoft.com/office/officeart/2005/8/layout/default"/>
    <dgm:cxn modelId="{95612E36-6D57-4E68-B0E3-D177F0428F78}" type="presParOf" srcId="{51812350-F9D0-43F9-9AE3-30575CFF2A22}" destId="{48E23A66-7C2A-417D-AC9B-C9936991F244}" srcOrd="0" destOrd="0" presId="urn:microsoft.com/office/officeart/2005/8/layout/default"/>
    <dgm:cxn modelId="{C4E7B4AF-5241-421D-9966-24E71CBCF76E}" type="presParOf" srcId="{51812350-F9D0-43F9-9AE3-30575CFF2A22}" destId="{3541527B-37FB-42C3-8967-894F2E25CD4F}" srcOrd="1" destOrd="0" presId="urn:microsoft.com/office/officeart/2005/8/layout/default"/>
    <dgm:cxn modelId="{3F222C03-7C3A-4CA9-8BC5-E383EE3B1EA5}" type="presParOf" srcId="{51812350-F9D0-43F9-9AE3-30575CFF2A22}" destId="{3C3211FD-1292-4680-A1D5-C070B52EBC21}" srcOrd="2" destOrd="0" presId="urn:microsoft.com/office/officeart/2005/8/layout/default"/>
    <dgm:cxn modelId="{11A21051-4E45-46E0-AA42-5A21F2AE5ABF}" type="presParOf" srcId="{51812350-F9D0-43F9-9AE3-30575CFF2A22}" destId="{2297254A-3B15-446C-AD55-B42490066F21}" srcOrd="3" destOrd="0" presId="urn:microsoft.com/office/officeart/2005/8/layout/default"/>
    <dgm:cxn modelId="{A47DC5E9-A400-4310-BEF8-A922B20A2E72}" type="presParOf" srcId="{51812350-F9D0-43F9-9AE3-30575CFF2A22}" destId="{C2124AEE-AD3D-4F3D-B528-2A400C3C8B36}" srcOrd="4" destOrd="0" presId="urn:microsoft.com/office/officeart/2005/8/layout/default"/>
    <dgm:cxn modelId="{738D5159-2B05-47FE-B83A-6DFD385A4DB9}" type="presParOf" srcId="{51812350-F9D0-43F9-9AE3-30575CFF2A22}" destId="{263C3AC4-392D-4A2A-9E86-8BABB3D14483}" srcOrd="5" destOrd="0" presId="urn:microsoft.com/office/officeart/2005/8/layout/default"/>
    <dgm:cxn modelId="{5739C0E9-3B91-4EDC-873E-0DA04F7B3D77}" type="presParOf" srcId="{51812350-F9D0-43F9-9AE3-30575CFF2A22}" destId="{08B2DD2B-43B0-4528-89D0-992651F80911}" srcOrd="6" destOrd="0" presId="urn:microsoft.com/office/officeart/2005/8/layout/default"/>
    <dgm:cxn modelId="{564F08CA-9804-40B3-B552-E767F299ACBF}" type="presParOf" srcId="{51812350-F9D0-43F9-9AE3-30575CFF2A22}" destId="{0E14ED08-93C9-405F-BC4D-FAF63FA8B71A}" srcOrd="7" destOrd="0" presId="urn:microsoft.com/office/officeart/2005/8/layout/default"/>
    <dgm:cxn modelId="{AB890E67-0965-4BD0-87DB-13896FD76C4B}" type="presParOf" srcId="{51812350-F9D0-43F9-9AE3-30575CFF2A22}" destId="{B9B11CB6-379D-4F1B-AD92-5DD6ADC777B8}" srcOrd="8" destOrd="0" presId="urn:microsoft.com/office/officeart/2005/8/layout/default"/>
    <dgm:cxn modelId="{04CD3608-DD2A-4F70-97B0-2FBD2E3EBC8B}" type="presParOf" srcId="{51812350-F9D0-43F9-9AE3-30575CFF2A22}" destId="{B74E190F-2A68-4B0D-8C5B-467EB561B34A}" srcOrd="9" destOrd="0" presId="urn:microsoft.com/office/officeart/2005/8/layout/default"/>
    <dgm:cxn modelId="{C7363224-2F4B-4C0B-9FA9-D7476E5D10B1}" type="presParOf" srcId="{51812350-F9D0-43F9-9AE3-30575CFF2A22}" destId="{1DF37F6F-FCF3-4E03-AF93-6DB0373CEFF7}" srcOrd="10" destOrd="0" presId="urn:microsoft.com/office/officeart/2005/8/layout/default"/>
    <dgm:cxn modelId="{8B4B8853-48BE-46FC-A365-52DF6C3BDEF9}" type="presParOf" srcId="{51812350-F9D0-43F9-9AE3-30575CFF2A22}" destId="{DFDA10E7-4476-4FA4-AD8E-CCB42965E1A0}" srcOrd="11" destOrd="0" presId="urn:microsoft.com/office/officeart/2005/8/layout/default"/>
    <dgm:cxn modelId="{430F2866-FAA2-48DC-B4DE-4A48A6E503F1}" type="presParOf" srcId="{51812350-F9D0-43F9-9AE3-30575CFF2A22}" destId="{3B451201-F299-4EAB-B977-E756892B9215}" srcOrd="12" destOrd="0" presId="urn:microsoft.com/office/officeart/2005/8/layout/default"/>
    <dgm:cxn modelId="{2CAA65D1-5EE8-4F82-A8E4-C5F26633DC7D}" type="presParOf" srcId="{51812350-F9D0-43F9-9AE3-30575CFF2A22}" destId="{DC2261E2-861D-42B8-A832-D5D957D7C41E}" srcOrd="13" destOrd="0" presId="urn:microsoft.com/office/officeart/2005/8/layout/default"/>
    <dgm:cxn modelId="{A74B8D8F-EC7D-48DF-8348-578A45F4FEB1}" type="presParOf" srcId="{51812350-F9D0-43F9-9AE3-30575CFF2A22}" destId="{AF626283-74FF-4AAB-A02B-0E8D78C22B90}" srcOrd="14" destOrd="0" presId="urn:microsoft.com/office/officeart/2005/8/layout/default"/>
    <dgm:cxn modelId="{F417E5EC-884A-48D9-9E85-A09B9C51E39C}" type="presParOf" srcId="{51812350-F9D0-43F9-9AE3-30575CFF2A22}" destId="{99D8725D-53CB-440E-B5AC-617C86F964E1}" srcOrd="15" destOrd="0" presId="urn:microsoft.com/office/officeart/2005/8/layout/default"/>
    <dgm:cxn modelId="{2F6AA6BF-4230-430E-961D-DEE144406E0A}" type="presParOf" srcId="{51812350-F9D0-43F9-9AE3-30575CFF2A22}" destId="{9BD36DA6-2A21-42F1-A441-BA2B52D6252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690F2C-3996-468F-92D7-8F174284CF3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71BAAA8-A901-442A-89FB-1F5BD4B5DFA0}">
      <dgm:prSet phldrT="[Testo]" custT="1"/>
      <dgm:spPr/>
      <dgm:t>
        <a:bodyPr/>
        <a:lstStyle/>
        <a:p>
          <a:r>
            <a:rPr lang="it-IT" sz="2400" dirty="0" err="1" smtClean="0"/>
            <a:t>Carrying</a:t>
          </a:r>
          <a:r>
            <a:rPr lang="it-IT" sz="2400" dirty="0" smtClean="0"/>
            <a:t> out </a:t>
          </a:r>
          <a:r>
            <a:rPr lang="it-IT" sz="2400" dirty="0" err="1" smtClean="0"/>
            <a:t>investigations</a:t>
          </a:r>
          <a:endParaRPr lang="it-IT" sz="2400" dirty="0"/>
        </a:p>
      </dgm:t>
    </dgm:pt>
    <dgm:pt modelId="{498D566C-BA6C-4BB3-85D4-710E7EE439FF}" type="parTrans" cxnId="{1D426369-3860-4DAD-B8C1-CFBD8024AE21}">
      <dgm:prSet/>
      <dgm:spPr/>
      <dgm:t>
        <a:bodyPr/>
        <a:lstStyle/>
        <a:p>
          <a:endParaRPr lang="it-IT"/>
        </a:p>
      </dgm:t>
    </dgm:pt>
    <dgm:pt modelId="{6D3BD6CF-4BA5-4592-8A79-31125054B9CB}" type="sibTrans" cxnId="{1D426369-3860-4DAD-B8C1-CFBD8024AE21}">
      <dgm:prSet/>
      <dgm:spPr/>
      <dgm:t>
        <a:bodyPr/>
        <a:lstStyle/>
        <a:p>
          <a:endParaRPr lang="it-IT"/>
        </a:p>
      </dgm:t>
    </dgm:pt>
    <dgm:pt modelId="{36FFACCD-0EA6-4F62-81E4-A6C42C5EA0EB}">
      <dgm:prSet custT="1"/>
      <dgm:spPr/>
      <dgm:t>
        <a:bodyPr/>
        <a:lstStyle/>
        <a:p>
          <a:r>
            <a:rPr lang="it-IT" sz="2400" dirty="0" err="1" smtClean="0"/>
            <a:t>Considering</a:t>
          </a:r>
          <a:r>
            <a:rPr lang="it-IT" sz="2400" dirty="0" smtClean="0"/>
            <a:t> layout</a:t>
          </a:r>
        </a:p>
      </dgm:t>
    </dgm:pt>
    <dgm:pt modelId="{0A81DA54-4942-47ED-AD2F-E900B202FC69}" type="parTrans" cxnId="{4B275C60-6301-43DA-B5C2-712BAE92B4F5}">
      <dgm:prSet/>
      <dgm:spPr/>
      <dgm:t>
        <a:bodyPr/>
        <a:lstStyle/>
        <a:p>
          <a:endParaRPr lang="it-IT"/>
        </a:p>
      </dgm:t>
    </dgm:pt>
    <dgm:pt modelId="{AA68B147-CC7C-42F9-AE76-0D7F3BE9558E}" type="sibTrans" cxnId="{4B275C60-6301-43DA-B5C2-712BAE92B4F5}">
      <dgm:prSet/>
      <dgm:spPr/>
      <dgm:t>
        <a:bodyPr/>
        <a:lstStyle/>
        <a:p>
          <a:endParaRPr lang="it-IT"/>
        </a:p>
      </dgm:t>
    </dgm:pt>
    <dgm:pt modelId="{2560FFE4-7F04-4AD1-B814-2F1D43E18550}">
      <dgm:prSet custT="1"/>
      <dgm:spPr/>
      <dgm:t>
        <a:bodyPr/>
        <a:lstStyle/>
        <a:p>
          <a:r>
            <a:rPr lang="it-IT" sz="2400" dirty="0" err="1" smtClean="0"/>
            <a:t>Recording</a:t>
          </a:r>
          <a:r>
            <a:rPr lang="it-IT" sz="2400" dirty="0" smtClean="0"/>
            <a:t> </a:t>
          </a:r>
          <a:r>
            <a:rPr lang="it-IT" sz="2400" dirty="0" err="1" smtClean="0"/>
            <a:t>results</a:t>
          </a:r>
          <a:endParaRPr lang="it-IT" sz="2400" dirty="0" smtClean="0"/>
        </a:p>
      </dgm:t>
    </dgm:pt>
    <dgm:pt modelId="{0F14ACC4-8BB5-4BCF-851C-F1E049DC7D15}" type="parTrans" cxnId="{C350D2F1-57DB-4EE0-9E54-1BBF373DCB30}">
      <dgm:prSet/>
      <dgm:spPr/>
      <dgm:t>
        <a:bodyPr/>
        <a:lstStyle/>
        <a:p>
          <a:endParaRPr lang="it-IT"/>
        </a:p>
      </dgm:t>
    </dgm:pt>
    <dgm:pt modelId="{A7825391-DC44-4323-836A-FEEB142610DE}" type="sibTrans" cxnId="{C350D2F1-57DB-4EE0-9E54-1BBF373DCB30}">
      <dgm:prSet/>
      <dgm:spPr/>
      <dgm:t>
        <a:bodyPr/>
        <a:lstStyle/>
        <a:p>
          <a:endParaRPr lang="it-IT"/>
        </a:p>
      </dgm:t>
    </dgm:pt>
    <dgm:pt modelId="{7C17063E-7CC3-46FE-8CAF-BB94CC5870CD}">
      <dgm:prSet custT="1"/>
      <dgm:spPr/>
      <dgm:t>
        <a:bodyPr/>
        <a:lstStyle/>
        <a:p>
          <a:r>
            <a:rPr lang="it-IT" sz="2400" dirty="0" err="1" smtClean="0"/>
            <a:t>Reviewing</a:t>
          </a:r>
          <a:endParaRPr lang="it-IT" sz="2400" dirty="0" smtClean="0"/>
        </a:p>
      </dgm:t>
    </dgm:pt>
    <dgm:pt modelId="{A8C38CEF-6C16-40CD-AB9F-A5448CC91299}" type="parTrans" cxnId="{BF6E3A91-CE94-4324-BDE4-D163D1441B62}">
      <dgm:prSet/>
      <dgm:spPr/>
      <dgm:t>
        <a:bodyPr/>
        <a:lstStyle/>
        <a:p>
          <a:endParaRPr lang="it-IT"/>
        </a:p>
      </dgm:t>
    </dgm:pt>
    <dgm:pt modelId="{236182AB-861E-47C2-9098-BEC2A9887D93}" type="sibTrans" cxnId="{BF6E3A91-CE94-4324-BDE4-D163D1441B62}">
      <dgm:prSet/>
      <dgm:spPr/>
      <dgm:t>
        <a:bodyPr/>
        <a:lstStyle/>
        <a:p>
          <a:endParaRPr lang="it-IT"/>
        </a:p>
      </dgm:t>
    </dgm:pt>
    <dgm:pt modelId="{AFC9E473-1F92-4048-B542-1B1E64656A30}">
      <dgm:prSet custT="1"/>
      <dgm:spPr/>
      <dgm:t>
        <a:bodyPr/>
        <a:lstStyle/>
        <a:p>
          <a:r>
            <a:rPr lang="it-IT" sz="2400" dirty="0" err="1" smtClean="0"/>
            <a:t>Skimming</a:t>
          </a:r>
          <a:r>
            <a:rPr lang="it-IT" sz="2400" dirty="0" smtClean="0"/>
            <a:t> and scanning </a:t>
          </a:r>
          <a:r>
            <a:rPr lang="it-IT" sz="2400" dirty="0" err="1" smtClean="0"/>
            <a:t>skills</a:t>
          </a:r>
          <a:endParaRPr lang="it-IT" sz="2400" dirty="0" smtClean="0"/>
        </a:p>
      </dgm:t>
    </dgm:pt>
    <dgm:pt modelId="{3537BB70-424D-485B-9A5E-01A2E9D3C76F}" type="parTrans" cxnId="{7E15DD53-A55B-4AF7-8521-DA2C08F50517}">
      <dgm:prSet/>
      <dgm:spPr/>
      <dgm:t>
        <a:bodyPr/>
        <a:lstStyle/>
        <a:p>
          <a:endParaRPr lang="it-IT"/>
        </a:p>
      </dgm:t>
    </dgm:pt>
    <dgm:pt modelId="{5502CD19-6DA7-4EDE-9CF1-E7B20755B9DB}" type="sibTrans" cxnId="{7E15DD53-A55B-4AF7-8521-DA2C08F50517}">
      <dgm:prSet/>
      <dgm:spPr/>
      <dgm:t>
        <a:bodyPr/>
        <a:lstStyle/>
        <a:p>
          <a:endParaRPr lang="it-IT"/>
        </a:p>
      </dgm:t>
    </dgm:pt>
    <dgm:pt modelId="{2054D4FF-C875-4A86-8CB5-F13F2C6230F8}">
      <dgm:prSet custT="1"/>
      <dgm:spPr/>
      <dgm:t>
        <a:bodyPr/>
        <a:lstStyle/>
        <a:p>
          <a:r>
            <a:rPr lang="it-IT" sz="2400" dirty="0" err="1" smtClean="0"/>
            <a:t>Summarising</a:t>
          </a:r>
          <a:endParaRPr lang="it-IT" sz="2400" dirty="0" smtClean="0"/>
        </a:p>
      </dgm:t>
    </dgm:pt>
    <dgm:pt modelId="{130A915F-BA9D-40FE-ADD8-295D8B929A0C}" type="parTrans" cxnId="{51E9603B-3D2B-4D82-A214-621349823E39}">
      <dgm:prSet/>
      <dgm:spPr/>
      <dgm:t>
        <a:bodyPr/>
        <a:lstStyle/>
        <a:p>
          <a:endParaRPr lang="it-IT"/>
        </a:p>
      </dgm:t>
    </dgm:pt>
    <dgm:pt modelId="{2F197D79-1A72-4B01-A77F-6EB789456F27}" type="sibTrans" cxnId="{51E9603B-3D2B-4D82-A214-621349823E39}">
      <dgm:prSet/>
      <dgm:spPr/>
      <dgm:t>
        <a:bodyPr/>
        <a:lstStyle/>
        <a:p>
          <a:endParaRPr lang="it-IT"/>
        </a:p>
      </dgm:t>
    </dgm:pt>
    <dgm:pt modelId="{9EB98832-25B0-4E6C-B019-431FB3A5465C}" type="pres">
      <dgm:prSet presAssocID="{C8690F2C-3996-468F-92D7-8F174284CF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F5AF816-56B1-4313-911A-C70025F160A4}" type="pres">
      <dgm:prSet presAssocID="{771BAAA8-A901-442A-89FB-1F5BD4B5DF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FD69D0-A1BB-4FE5-8DCC-91406C710683}" type="pres">
      <dgm:prSet presAssocID="{6D3BD6CF-4BA5-4592-8A79-31125054B9CB}" presName="sibTrans" presStyleCnt="0"/>
      <dgm:spPr/>
    </dgm:pt>
    <dgm:pt modelId="{7305B7C0-5DC3-4BFD-B11E-99F1CF6DDEC1}" type="pres">
      <dgm:prSet presAssocID="{36FFACCD-0EA6-4F62-81E4-A6C42C5EA0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853E80-A88D-41AD-B65E-D4C8C8F6C1DC}" type="pres">
      <dgm:prSet presAssocID="{AA68B147-CC7C-42F9-AE76-0D7F3BE9558E}" presName="sibTrans" presStyleCnt="0"/>
      <dgm:spPr/>
    </dgm:pt>
    <dgm:pt modelId="{01884930-6115-4F09-B769-BF761A5D0AE9}" type="pres">
      <dgm:prSet presAssocID="{2560FFE4-7F04-4AD1-B814-2F1D43E185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30EC95-BC23-45EA-BBE6-B7F56948AE18}" type="pres">
      <dgm:prSet presAssocID="{A7825391-DC44-4323-836A-FEEB142610DE}" presName="sibTrans" presStyleCnt="0"/>
      <dgm:spPr/>
    </dgm:pt>
    <dgm:pt modelId="{35F56216-A893-4AC0-892F-648BD0E5030D}" type="pres">
      <dgm:prSet presAssocID="{7C17063E-7CC3-46FE-8CAF-BB94CC5870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E64804-46D3-4D58-972B-B31197A11D42}" type="pres">
      <dgm:prSet presAssocID="{236182AB-861E-47C2-9098-BEC2A9887D93}" presName="sibTrans" presStyleCnt="0"/>
      <dgm:spPr/>
    </dgm:pt>
    <dgm:pt modelId="{D7732B5A-E8C0-4D2F-BE41-22C655F43D98}" type="pres">
      <dgm:prSet presAssocID="{AFC9E473-1F92-4048-B542-1B1E64656A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CE2DEC-D9FB-4172-BD35-C995B2CC8C36}" type="pres">
      <dgm:prSet presAssocID="{5502CD19-6DA7-4EDE-9CF1-E7B20755B9DB}" presName="sibTrans" presStyleCnt="0"/>
      <dgm:spPr/>
    </dgm:pt>
    <dgm:pt modelId="{B0FE0539-8690-4BE4-89D2-A6AC2F01325D}" type="pres">
      <dgm:prSet presAssocID="{2054D4FF-C875-4A86-8CB5-F13F2C6230F8}" presName="node" presStyleLbl="node1" presStyleIdx="5" presStyleCnt="6" custLinFactNeighborX="-2185" custLinFactNeighborY="-3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350D2F1-57DB-4EE0-9E54-1BBF373DCB30}" srcId="{C8690F2C-3996-468F-92D7-8F174284CF38}" destId="{2560FFE4-7F04-4AD1-B814-2F1D43E18550}" srcOrd="2" destOrd="0" parTransId="{0F14ACC4-8BB5-4BCF-851C-F1E049DC7D15}" sibTransId="{A7825391-DC44-4323-836A-FEEB142610DE}"/>
    <dgm:cxn modelId="{A335A5B1-AB31-403E-9F6C-5715A7DA4E0E}" type="presOf" srcId="{C8690F2C-3996-468F-92D7-8F174284CF38}" destId="{9EB98832-25B0-4E6C-B019-431FB3A5465C}" srcOrd="0" destOrd="0" presId="urn:microsoft.com/office/officeart/2005/8/layout/default"/>
    <dgm:cxn modelId="{7E15DD53-A55B-4AF7-8521-DA2C08F50517}" srcId="{C8690F2C-3996-468F-92D7-8F174284CF38}" destId="{AFC9E473-1F92-4048-B542-1B1E64656A30}" srcOrd="4" destOrd="0" parTransId="{3537BB70-424D-485B-9A5E-01A2E9D3C76F}" sibTransId="{5502CD19-6DA7-4EDE-9CF1-E7B20755B9DB}"/>
    <dgm:cxn modelId="{33732850-03DC-42DF-97FC-754EA57CDC33}" type="presOf" srcId="{AFC9E473-1F92-4048-B542-1B1E64656A30}" destId="{D7732B5A-E8C0-4D2F-BE41-22C655F43D98}" srcOrd="0" destOrd="0" presId="urn:microsoft.com/office/officeart/2005/8/layout/default"/>
    <dgm:cxn modelId="{BF6E3A91-CE94-4324-BDE4-D163D1441B62}" srcId="{C8690F2C-3996-468F-92D7-8F174284CF38}" destId="{7C17063E-7CC3-46FE-8CAF-BB94CC5870CD}" srcOrd="3" destOrd="0" parTransId="{A8C38CEF-6C16-40CD-AB9F-A5448CC91299}" sibTransId="{236182AB-861E-47C2-9098-BEC2A9887D93}"/>
    <dgm:cxn modelId="{51E9603B-3D2B-4D82-A214-621349823E39}" srcId="{C8690F2C-3996-468F-92D7-8F174284CF38}" destId="{2054D4FF-C875-4A86-8CB5-F13F2C6230F8}" srcOrd="5" destOrd="0" parTransId="{130A915F-BA9D-40FE-ADD8-295D8B929A0C}" sibTransId="{2F197D79-1A72-4B01-A77F-6EB789456F27}"/>
    <dgm:cxn modelId="{6B43A14A-C9AD-4719-9F11-5233EA88E25B}" type="presOf" srcId="{36FFACCD-0EA6-4F62-81E4-A6C42C5EA0EB}" destId="{7305B7C0-5DC3-4BFD-B11E-99F1CF6DDEC1}" srcOrd="0" destOrd="0" presId="urn:microsoft.com/office/officeart/2005/8/layout/default"/>
    <dgm:cxn modelId="{1D426369-3860-4DAD-B8C1-CFBD8024AE21}" srcId="{C8690F2C-3996-468F-92D7-8F174284CF38}" destId="{771BAAA8-A901-442A-89FB-1F5BD4B5DFA0}" srcOrd="0" destOrd="0" parTransId="{498D566C-BA6C-4BB3-85D4-710E7EE439FF}" sibTransId="{6D3BD6CF-4BA5-4592-8A79-31125054B9CB}"/>
    <dgm:cxn modelId="{4B275C60-6301-43DA-B5C2-712BAE92B4F5}" srcId="{C8690F2C-3996-468F-92D7-8F174284CF38}" destId="{36FFACCD-0EA6-4F62-81E4-A6C42C5EA0EB}" srcOrd="1" destOrd="0" parTransId="{0A81DA54-4942-47ED-AD2F-E900B202FC69}" sibTransId="{AA68B147-CC7C-42F9-AE76-0D7F3BE9558E}"/>
    <dgm:cxn modelId="{4ACF8BF3-EE38-4A8D-A992-FB6E0DBA990D}" type="presOf" srcId="{2054D4FF-C875-4A86-8CB5-F13F2C6230F8}" destId="{B0FE0539-8690-4BE4-89D2-A6AC2F01325D}" srcOrd="0" destOrd="0" presId="urn:microsoft.com/office/officeart/2005/8/layout/default"/>
    <dgm:cxn modelId="{FF175C8D-7033-4F27-B598-B22F68EB1491}" type="presOf" srcId="{7C17063E-7CC3-46FE-8CAF-BB94CC5870CD}" destId="{35F56216-A893-4AC0-892F-648BD0E5030D}" srcOrd="0" destOrd="0" presId="urn:microsoft.com/office/officeart/2005/8/layout/default"/>
    <dgm:cxn modelId="{82EB61CB-CBA5-4549-9CAE-2227F75994B1}" type="presOf" srcId="{2560FFE4-7F04-4AD1-B814-2F1D43E18550}" destId="{01884930-6115-4F09-B769-BF761A5D0AE9}" srcOrd="0" destOrd="0" presId="urn:microsoft.com/office/officeart/2005/8/layout/default"/>
    <dgm:cxn modelId="{1D82507F-9117-4D7E-BE62-21C0798F130A}" type="presOf" srcId="{771BAAA8-A901-442A-89FB-1F5BD4B5DFA0}" destId="{FF5AF816-56B1-4313-911A-C70025F160A4}" srcOrd="0" destOrd="0" presId="urn:microsoft.com/office/officeart/2005/8/layout/default"/>
    <dgm:cxn modelId="{7E76EB0D-5709-4A11-AECC-45F3602B7490}" type="presParOf" srcId="{9EB98832-25B0-4E6C-B019-431FB3A5465C}" destId="{FF5AF816-56B1-4313-911A-C70025F160A4}" srcOrd="0" destOrd="0" presId="urn:microsoft.com/office/officeart/2005/8/layout/default"/>
    <dgm:cxn modelId="{272F29AA-B386-40BE-96A9-9537942A74B7}" type="presParOf" srcId="{9EB98832-25B0-4E6C-B019-431FB3A5465C}" destId="{89FD69D0-A1BB-4FE5-8DCC-91406C710683}" srcOrd="1" destOrd="0" presId="urn:microsoft.com/office/officeart/2005/8/layout/default"/>
    <dgm:cxn modelId="{A83C3C3E-0211-4683-B3FE-23CCDCCD018C}" type="presParOf" srcId="{9EB98832-25B0-4E6C-B019-431FB3A5465C}" destId="{7305B7C0-5DC3-4BFD-B11E-99F1CF6DDEC1}" srcOrd="2" destOrd="0" presId="urn:microsoft.com/office/officeart/2005/8/layout/default"/>
    <dgm:cxn modelId="{766302CE-65CB-4C1A-9A39-D84F5389B4DA}" type="presParOf" srcId="{9EB98832-25B0-4E6C-B019-431FB3A5465C}" destId="{93853E80-A88D-41AD-B65E-D4C8C8F6C1DC}" srcOrd="3" destOrd="0" presId="urn:microsoft.com/office/officeart/2005/8/layout/default"/>
    <dgm:cxn modelId="{403045F3-00DE-41F3-A595-1E5C5FF83BCE}" type="presParOf" srcId="{9EB98832-25B0-4E6C-B019-431FB3A5465C}" destId="{01884930-6115-4F09-B769-BF761A5D0AE9}" srcOrd="4" destOrd="0" presId="urn:microsoft.com/office/officeart/2005/8/layout/default"/>
    <dgm:cxn modelId="{AA0FB00B-FA3F-40DC-8236-CC56D71E8D6A}" type="presParOf" srcId="{9EB98832-25B0-4E6C-B019-431FB3A5465C}" destId="{3B30EC95-BC23-45EA-BBE6-B7F56948AE18}" srcOrd="5" destOrd="0" presId="urn:microsoft.com/office/officeart/2005/8/layout/default"/>
    <dgm:cxn modelId="{9D1BA917-2147-43DE-97C7-5E3B60608ECB}" type="presParOf" srcId="{9EB98832-25B0-4E6C-B019-431FB3A5465C}" destId="{35F56216-A893-4AC0-892F-648BD0E5030D}" srcOrd="6" destOrd="0" presId="urn:microsoft.com/office/officeart/2005/8/layout/default"/>
    <dgm:cxn modelId="{77927136-43D7-41BD-89AA-D5BC4EAC2881}" type="presParOf" srcId="{9EB98832-25B0-4E6C-B019-431FB3A5465C}" destId="{F0E64804-46D3-4D58-972B-B31197A11D42}" srcOrd="7" destOrd="0" presId="urn:microsoft.com/office/officeart/2005/8/layout/default"/>
    <dgm:cxn modelId="{C47B5DCD-86D2-437C-A0D9-41DACAC89A44}" type="presParOf" srcId="{9EB98832-25B0-4E6C-B019-431FB3A5465C}" destId="{D7732B5A-E8C0-4D2F-BE41-22C655F43D98}" srcOrd="8" destOrd="0" presId="urn:microsoft.com/office/officeart/2005/8/layout/default"/>
    <dgm:cxn modelId="{7809183F-A8E0-49AC-B17E-31A4FAA64346}" type="presParOf" srcId="{9EB98832-25B0-4E6C-B019-431FB3A5465C}" destId="{B6CE2DEC-D9FB-4172-BD35-C995B2CC8C36}" srcOrd="9" destOrd="0" presId="urn:microsoft.com/office/officeart/2005/8/layout/default"/>
    <dgm:cxn modelId="{A3074B90-C641-47B5-A351-D9ED4C9A1BFE}" type="presParOf" srcId="{9EB98832-25B0-4E6C-B019-431FB3A5465C}" destId="{B0FE0539-8690-4BE4-89D2-A6AC2F0132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CE87-4136-498B-879F-3AAE70C64C42}">
      <dsp:nvSpPr>
        <dsp:cNvPr id="0" name=""/>
        <dsp:cNvSpPr/>
      </dsp:nvSpPr>
      <dsp:spPr>
        <a:xfrm>
          <a:off x="1585843" y="2952591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Content</a:t>
          </a:r>
          <a:endParaRPr lang="it-IT" sz="1400" kern="1200" dirty="0"/>
        </a:p>
      </dsp:txBody>
      <dsp:txXfrm>
        <a:off x="1875150" y="3200928"/>
        <a:ext cx="1289505" cy="1106890"/>
      </dsp:txXfrm>
    </dsp:sp>
    <dsp:sp modelId="{C1AAE18F-8380-48B3-89F1-07750BC37FF8}">
      <dsp:nvSpPr>
        <dsp:cNvPr id="0" name=""/>
        <dsp:cNvSpPr/>
      </dsp:nvSpPr>
      <dsp:spPr>
        <a:xfrm>
          <a:off x="1644274" y="366119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6D451-F99F-4A22-90F7-F57600429C2F}">
      <dsp:nvSpPr>
        <dsp:cNvPr id="0" name=""/>
        <dsp:cNvSpPr/>
      </dsp:nvSpPr>
      <dsp:spPr>
        <a:xfrm>
          <a:off x="0" y="2080922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EDDEC-EAF8-4D1A-9C1D-36E4A1326602}">
      <dsp:nvSpPr>
        <dsp:cNvPr id="0" name=""/>
        <dsp:cNvSpPr/>
      </dsp:nvSpPr>
      <dsp:spPr>
        <a:xfrm>
          <a:off x="1264889" y="3462123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1771053"/>
              <a:satOff val="2650"/>
              <a:lumOff val="-2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A1290-CB3C-4BCE-A58F-0AD7788B577B}">
      <dsp:nvSpPr>
        <dsp:cNvPr id="0" name=""/>
        <dsp:cNvSpPr/>
      </dsp:nvSpPr>
      <dsp:spPr>
        <a:xfrm>
          <a:off x="3170041" y="2068639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accent5">
              <a:hueOff val="-4132458"/>
              <a:satOff val="6183"/>
              <a:lumOff val="-6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Cognition</a:t>
          </a:r>
          <a:endParaRPr lang="it-IT" sz="1400" kern="1200" dirty="0"/>
        </a:p>
      </dsp:txBody>
      <dsp:txXfrm>
        <a:off x="3459348" y="2316976"/>
        <a:ext cx="1289505" cy="1106890"/>
      </dsp:txXfrm>
    </dsp:sp>
    <dsp:sp modelId="{8F84FA21-24AD-419C-8685-0973B44EFECD}">
      <dsp:nvSpPr>
        <dsp:cNvPr id="0" name=""/>
        <dsp:cNvSpPr/>
      </dsp:nvSpPr>
      <dsp:spPr>
        <a:xfrm>
          <a:off x="4449744" y="3448146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3542107"/>
              <a:satOff val="5300"/>
              <a:lumOff val="-5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2AAC6-24C6-4B8C-9D4E-94256A859C3E}">
      <dsp:nvSpPr>
        <dsp:cNvPr id="0" name=""/>
        <dsp:cNvSpPr/>
      </dsp:nvSpPr>
      <dsp:spPr>
        <a:xfrm>
          <a:off x="4762469" y="2950049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5">
              <a:hueOff val="-4132458"/>
              <a:satOff val="6183"/>
              <a:lumOff val="-6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E5F36-EE30-464A-9C5D-A18275794FFF}">
      <dsp:nvSpPr>
        <dsp:cNvPr id="0" name=""/>
        <dsp:cNvSpPr/>
      </dsp:nvSpPr>
      <dsp:spPr>
        <a:xfrm>
          <a:off x="4805263" y="366839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5313160"/>
              <a:satOff val="7950"/>
              <a:lumOff val="-8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F3B9-205C-470F-BC82-EE59BF4BF3B4}">
      <dsp:nvSpPr>
        <dsp:cNvPr id="0" name=""/>
        <dsp:cNvSpPr/>
      </dsp:nvSpPr>
      <dsp:spPr>
        <a:xfrm>
          <a:off x="1585843" y="1204595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accent5">
              <a:hueOff val="-8264916"/>
              <a:satOff val="12367"/>
              <a:lumOff val="-13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Culture</a:t>
          </a:r>
          <a:endParaRPr lang="it-IT" sz="1400" kern="1200" dirty="0"/>
        </a:p>
      </dsp:txBody>
      <dsp:txXfrm>
        <a:off x="1875150" y="1452932"/>
        <a:ext cx="1289505" cy="1106890"/>
      </dsp:txXfrm>
    </dsp:sp>
    <dsp:sp modelId="{80170367-9D37-4CCC-94CD-0C6CA6A49849}">
      <dsp:nvSpPr>
        <dsp:cNvPr id="0" name=""/>
        <dsp:cNvSpPr/>
      </dsp:nvSpPr>
      <dsp:spPr>
        <a:xfrm>
          <a:off x="2857317" y="123763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7084214"/>
              <a:satOff val="10600"/>
              <a:lumOff val="-11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F3789-9108-48DE-913B-B171C2B9B95F}">
      <dsp:nvSpPr>
        <dsp:cNvPr id="0" name=""/>
        <dsp:cNvSpPr/>
      </dsp:nvSpPr>
      <dsp:spPr>
        <a:xfrm>
          <a:off x="3170041" y="320643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5">
              <a:hueOff val="-8264916"/>
              <a:satOff val="12367"/>
              <a:lumOff val="-13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8DE3D-7221-4CC0-A8F3-5EFE0E1385D5}">
      <dsp:nvSpPr>
        <dsp:cNvPr id="0" name=""/>
        <dsp:cNvSpPr/>
      </dsp:nvSpPr>
      <dsp:spPr>
        <a:xfrm>
          <a:off x="3212835" y="103136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8855267"/>
              <a:satOff val="13250"/>
              <a:lumOff val="-14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20369-625C-47F1-9312-6763616E4383}">
      <dsp:nvSpPr>
        <dsp:cNvPr id="0" name=""/>
        <dsp:cNvSpPr/>
      </dsp:nvSpPr>
      <dsp:spPr>
        <a:xfrm>
          <a:off x="4762469" y="1202054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Communication</a:t>
          </a:r>
          <a:endParaRPr lang="it-IT" sz="1400" kern="1200" dirty="0"/>
        </a:p>
      </dsp:txBody>
      <dsp:txXfrm>
        <a:off x="5051776" y="1450391"/>
        <a:ext cx="1289505" cy="1106890"/>
      </dsp:txXfrm>
    </dsp:sp>
    <dsp:sp modelId="{03DA0539-818F-4BFB-9FCE-E73D8C4C6F6F}">
      <dsp:nvSpPr>
        <dsp:cNvPr id="0" name=""/>
        <dsp:cNvSpPr/>
      </dsp:nvSpPr>
      <dsp:spPr>
        <a:xfrm>
          <a:off x="6368887" y="1909808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10626321"/>
              <a:satOff val="15900"/>
              <a:lumOff val="-17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E7805-797C-4A1B-83BB-1860DF41182C}">
      <dsp:nvSpPr>
        <dsp:cNvPr id="0" name=""/>
        <dsp:cNvSpPr/>
      </dsp:nvSpPr>
      <dsp:spPr>
        <a:xfrm>
          <a:off x="6361480" y="2083464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27417-C1C9-456D-8BF1-CA341ED31495}">
      <dsp:nvSpPr>
        <dsp:cNvPr id="0" name=""/>
        <dsp:cNvSpPr/>
      </dsp:nvSpPr>
      <dsp:spPr>
        <a:xfrm>
          <a:off x="6738396" y="211184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FE53-0F95-448D-91E8-CBA260E2138B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3F62B-2820-4F53-AC63-D10296FEEF8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48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3F62B-2820-4F53-AC63-D10296FEEF83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1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DCD8AC-9768-455B-94DC-7569E67D65EF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328106-32E8-4FE0-AA5D-F85429251BED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c.ualberta.ca/staff/olenka.bilash/best%20of%20bilash/bics%20calp.htm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.ualberta.ca/staff/olenka.bilash/best%20of%20bilash/bics%20calp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.ualberta.ca/staff/olenka.bilash/best%20of%20bilash/bics%20cal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enterlibrary.org/cwis/cwisdocs/intro-ell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wordle.net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Understanding</a:t>
            </a:r>
            <a:r>
              <a:rPr lang="it-IT" dirty="0" smtClean="0"/>
              <a:t> and </a:t>
            </a:r>
            <a:r>
              <a:rPr lang="it-IT" dirty="0" err="1" smtClean="0"/>
              <a:t>applying</a:t>
            </a:r>
            <a:r>
              <a:rPr lang="it-IT" dirty="0" smtClean="0"/>
              <a:t> CLIL </a:t>
            </a:r>
            <a:r>
              <a:rPr lang="it-IT" dirty="0" err="1" smtClean="0"/>
              <a:t>Methodology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8959"/>
            <a:ext cx="7002242" cy="259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6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faces</a:t>
            </a:r>
            <a:r>
              <a:rPr lang="it-IT" dirty="0" smtClean="0"/>
              <a:t> of CLIL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2089"/>
            <a:ext cx="5929259" cy="4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08771" y="2046483"/>
            <a:ext cx="26789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Language </a:t>
            </a:r>
            <a:r>
              <a:rPr lang="it-IT" dirty="0" err="1" smtClean="0"/>
              <a:t>showers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CLIL </a:t>
            </a:r>
            <a:r>
              <a:rPr lang="it-IT" dirty="0" err="1" smtClean="0"/>
              <a:t>camps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Student</a:t>
            </a:r>
            <a:r>
              <a:rPr lang="it-IT" dirty="0" smtClean="0"/>
              <a:t> </a:t>
            </a:r>
            <a:r>
              <a:rPr lang="it-IT" dirty="0" err="1" smtClean="0"/>
              <a:t>exchanges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Local </a:t>
            </a:r>
            <a:r>
              <a:rPr lang="it-IT" dirty="0" err="1" smtClean="0"/>
              <a:t>projects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International </a:t>
            </a:r>
            <a:r>
              <a:rPr lang="it-IT" dirty="0" err="1" smtClean="0"/>
              <a:t>projects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Family </a:t>
            </a:r>
            <a:r>
              <a:rPr lang="it-IT" dirty="0" err="1" smtClean="0"/>
              <a:t>stays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Modules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Work-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abroad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One</a:t>
            </a:r>
            <a:r>
              <a:rPr lang="it-IT" dirty="0" smtClean="0"/>
              <a:t> or more </a:t>
            </a:r>
            <a:r>
              <a:rPr lang="it-IT" dirty="0" err="1" smtClean="0"/>
              <a:t>subjects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Partial</a:t>
            </a:r>
            <a:r>
              <a:rPr lang="it-IT" dirty="0" smtClean="0"/>
              <a:t> immersion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Total immersion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Two</a:t>
            </a:r>
            <a:r>
              <a:rPr lang="it-IT" dirty="0" smtClean="0"/>
              <a:t>-way immersion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Double immersion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6525344"/>
            <a:ext cx="4875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/>
              <a:t>Mehisto</a:t>
            </a:r>
            <a:r>
              <a:rPr lang="it-IT" sz="1000" dirty="0" smtClean="0"/>
              <a:t>, P., </a:t>
            </a:r>
            <a:r>
              <a:rPr lang="it-IT" sz="1000" dirty="0" err="1" smtClean="0"/>
              <a:t>Marsh</a:t>
            </a:r>
            <a:r>
              <a:rPr lang="it-IT" sz="1000" dirty="0" smtClean="0"/>
              <a:t>, D. and </a:t>
            </a:r>
            <a:r>
              <a:rPr lang="it-IT" sz="1000" dirty="0" err="1" smtClean="0"/>
              <a:t>Figols</a:t>
            </a:r>
            <a:r>
              <a:rPr lang="it-IT" sz="1000" dirty="0" smtClean="0"/>
              <a:t>, M.J. (2008) </a:t>
            </a:r>
            <a:r>
              <a:rPr lang="it-IT" sz="1000" i="1" dirty="0" err="1" smtClean="0"/>
              <a:t>Uncovering</a:t>
            </a:r>
            <a:r>
              <a:rPr lang="it-IT" sz="1000" i="1" dirty="0" smtClean="0"/>
              <a:t> CLIL </a:t>
            </a:r>
            <a:r>
              <a:rPr lang="it-IT" sz="1000" dirty="0" smtClean="0"/>
              <a:t> Oxford: </a:t>
            </a:r>
            <a:r>
              <a:rPr lang="it-IT" sz="1000" dirty="0" err="1" smtClean="0"/>
              <a:t>Macmillan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0724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71225"/>
              </p:ext>
            </p:extLst>
          </p:nvPr>
        </p:nvGraphicFramePr>
        <p:xfrm>
          <a:off x="539552" y="1412776"/>
          <a:ext cx="7488832" cy="5120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85467"/>
                <a:gridCol w="6103365"/>
              </a:tblGrid>
              <a:tr h="496833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a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baseline="0" dirty="0" err="1" smtClean="0"/>
                        <a:t>communicative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baseline="0" dirty="0" err="1" smtClean="0"/>
                        <a:t>skills</a:t>
                      </a:r>
                      <a:r>
                        <a:rPr lang="it-IT" sz="1600" b="0" baseline="0" dirty="0" smtClean="0"/>
                        <a:t> (</a:t>
                      </a:r>
                      <a:r>
                        <a:rPr lang="it-IT" sz="1600" b="0" baseline="0" dirty="0" err="1" smtClean="0"/>
                        <a:t>learners</a:t>
                      </a:r>
                      <a:r>
                        <a:rPr lang="it-IT" sz="1600" b="0" baseline="0" dirty="0" smtClean="0"/>
                        <a:t> are </a:t>
                      </a:r>
                      <a:r>
                        <a:rPr lang="it-IT" sz="1600" b="0" baseline="0" dirty="0" err="1" smtClean="0"/>
                        <a:t>collaborating</a:t>
                      </a:r>
                      <a:r>
                        <a:rPr lang="it-IT" sz="1600" b="0" baseline="0" dirty="0" smtClean="0"/>
                        <a:t> to decide on the </a:t>
                      </a:r>
                      <a:r>
                        <a:rPr lang="it-IT" sz="1600" b="0" baseline="0" dirty="0" err="1" smtClean="0"/>
                        <a:t>questions</a:t>
                      </a:r>
                      <a:endParaRPr lang="it-IT" sz="1600" b="0" dirty="0"/>
                    </a:p>
                  </a:txBody>
                  <a:tcPr/>
                </a:tc>
              </a:tr>
              <a:tr h="709761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b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baseline="0" dirty="0" err="1" smtClean="0"/>
                        <a:t>communicative</a:t>
                      </a:r>
                      <a:r>
                        <a:rPr lang="it-IT" sz="1600" b="0" baseline="0" dirty="0" smtClean="0"/>
                        <a:t> and </a:t>
                      </a:r>
                      <a:r>
                        <a:rPr lang="it-IT" sz="1600" b="0" baseline="0" dirty="0" err="1" smtClean="0"/>
                        <a:t>practical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baseline="0" dirty="0" err="1" smtClean="0"/>
                        <a:t>skills</a:t>
                      </a:r>
                      <a:r>
                        <a:rPr lang="it-IT" sz="1600" b="0" baseline="0" dirty="0" smtClean="0"/>
                        <a:t> (</a:t>
                      </a:r>
                      <a:r>
                        <a:rPr lang="it-IT" sz="1600" b="0" baseline="0" dirty="0" err="1" smtClean="0"/>
                        <a:t>learners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baseline="0" dirty="0" err="1" smtClean="0"/>
                        <a:t>communicate</a:t>
                      </a:r>
                      <a:r>
                        <a:rPr lang="it-IT" sz="1600" b="0" baseline="0" dirty="0" smtClean="0"/>
                        <a:t> information </a:t>
                      </a:r>
                      <a:r>
                        <a:rPr lang="it-IT" sz="1600" b="0" baseline="0" dirty="0" err="1" smtClean="0"/>
                        <a:t>through</a:t>
                      </a:r>
                      <a:r>
                        <a:rPr lang="it-IT" sz="1600" b="0" baseline="0" dirty="0" smtClean="0"/>
                        <a:t> the </a:t>
                      </a:r>
                      <a:r>
                        <a:rPr lang="it-IT" sz="1600" b="0" baseline="0" dirty="0" err="1" smtClean="0"/>
                        <a:t>diagram</a:t>
                      </a:r>
                      <a:r>
                        <a:rPr lang="it-IT" sz="1600" b="0" baseline="0" dirty="0" smtClean="0"/>
                        <a:t> and use </a:t>
                      </a:r>
                      <a:r>
                        <a:rPr lang="it-IT" sz="1600" b="0" baseline="0" dirty="0" err="1" smtClean="0"/>
                        <a:t>practical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baseline="0" dirty="0" err="1" smtClean="0"/>
                        <a:t>skills</a:t>
                      </a:r>
                      <a:r>
                        <a:rPr lang="it-IT" sz="1600" b="0" baseline="0" dirty="0" smtClean="0"/>
                        <a:t> to </a:t>
                      </a:r>
                      <a:r>
                        <a:rPr lang="it-IT" sz="1600" b="0" baseline="0" dirty="0" err="1" smtClean="0"/>
                        <a:t>draw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baseline="0" dirty="0" err="1" smtClean="0"/>
                        <a:t>it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baseline="0" dirty="0" err="1" smtClean="0"/>
                        <a:t>accurately</a:t>
                      </a:r>
                      <a:endParaRPr lang="it-IT" sz="1600" b="0" dirty="0"/>
                    </a:p>
                  </a:txBody>
                  <a:tcPr/>
                </a:tc>
              </a:tr>
              <a:tr h="4968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practical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skills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learners</a:t>
                      </a:r>
                      <a:r>
                        <a:rPr lang="it-IT" sz="1600" dirty="0" smtClean="0"/>
                        <a:t> show </a:t>
                      </a:r>
                      <a:r>
                        <a:rPr lang="it-IT" sz="1600" dirty="0" err="1" smtClean="0"/>
                        <a:t>their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ideas</a:t>
                      </a:r>
                      <a:r>
                        <a:rPr lang="it-IT" sz="1600" dirty="0" smtClean="0"/>
                        <a:t> by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demonstrating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them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using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physical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skills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  <a:tr h="4968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cognitive </a:t>
                      </a:r>
                      <a:r>
                        <a:rPr lang="it-IT" sz="1600" dirty="0" err="1" smtClean="0"/>
                        <a:t>skills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learners</a:t>
                      </a:r>
                      <a:r>
                        <a:rPr lang="it-IT" sz="1600" dirty="0" smtClean="0"/>
                        <a:t> show </a:t>
                      </a:r>
                      <a:r>
                        <a:rPr lang="it-IT" sz="1600" dirty="0" err="1" smtClean="0"/>
                        <a:t>their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ideas</a:t>
                      </a:r>
                      <a:r>
                        <a:rPr lang="it-IT" sz="1600" dirty="0" smtClean="0"/>
                        <a:t> by </a:t>
                      </a:r>
                      <a:r>
                        <a:rPr lang="it-IT" sz="1600" dirty="0" err="1" smtClean="0"/>
                        <a:t>demonstrating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them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using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physical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skills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  <a:tr h="4968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practical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skills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learners</a:t>
                      </a:r>
                      <a:r>
                        <a:rPr lang="it-IT" sz="1600" dirty="0" smtClean="0"/>
                        <a:t> use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practical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skills</a:t>
                      </a:r>
                      <a:r>
                        <a:rPr lang="it-IT" sz="1600" baseline="0" dirty="0" smtClean="0"/>
                        <a:t> to play the </a:t>
                      </a:r>
                      <a:r>
                        <a:rPr lang="it-IT" sz="1600" baseline="0" dirty="0" err="1" smtClean="0"/>
                        <a:t>different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rhythms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  <a:tr h="4968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cognitive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skills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learners</a:t>
                      </a:r>
                      <a:r>
                        <a:rPr lang="it-IT" sz="1600" baseline="0" dirty="0" smtClean="0"/>
                        <a:t> compare and </a:t>
                      </a:r>
                      <a:r>
                        <a:rPr lang="it-IT" sz="1600" baseline="0" dirty="0" err="1" smtClean="0"/>
                        <a:t>analyse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graphs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find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similar</a:t>
                      </a:r>
                      <a:r>
                        <a:rPr lang="it-IT" sz="1600" baseline="0" dirty="0" smtClean="0"/>
                        <a:t> trends and </a:t>
                      </a:r>
                      <a:r>
                        <a:rPr lang="it-IT" sz="1600" baseline="0" dirty="0" err="1" smtClean="0"/>
                        <a:t>patterns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  <a:tr h="70976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cognitive, </a:t>
                      </a:r>
                      <a:r>
                        <a:rPr lang="it-IT" sz="1600" dirty="0" err="1" smtClean="0"/>
                        <a:t>communicative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baseline="0" dirty="0" err="1" smtClean="0"/>
                        <a:t>practical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skills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learners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analyse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features</a:t>
                      </a:r>
                      <a:r>
                        <a:rPr lang="it-IT" sz="1600" baseline="0" dirty="0" smtClean="0"/>
                        <a:t>, </a:t>
                      </a:r>
                      <a:r>
                        <a:rPr lang="it-IT" sz="1600" baseline="0" dirty="0" err="1" smtClean="0"/>
                        <a:t>then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communicate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their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effectiveness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using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practical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skills</a:t>
                      </a:r>
                      <a:r>
                        <a:rPr lang="it-IT" sz="1600" baseline="0" dirty="0" smtClean="0"/>
                        <a:t> to do the desktop </a:t>
                      </a:r>
                      <a:r>
                        <a:rPr lang="it-IT" sz="1600" baseline="0" dirty="0" err="1" smtClean="0"/>
                        <a:t>publishing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  <a:tr h="4968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Communicative</a:t>
                      </a:r>
                      <a:r>
                        <a:rPr lang="it-IT" sz="1600" dirty="0" smtClean="0"/>
                        <a:t> and </a:t>
                      </a:r>
                      <a:r>
                        <a:rPr lang="it-IT" sz="1600" dirty="0" err="1" smtClean="0"/>
                        <a:t>practical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skills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learners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communicate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their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ideas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through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drawing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127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b="1" dirty="0" err="1" smtClean="0"/>
              <a:t>Summative</a:t>
            </a:r>
            <a:r>
              <a:rPr lang="it-IT" b="1" dirty="0" smtClean="0"/>
              <a:t> </a:t>
            </a:r>
            <a:r>
              <a:rPr lang="it-IT" b="1" dirty="0" err="1" smtClean="0"/>
              <a:t>assessment</a:t>
            </a:r>
            <a:r>
              <a:rPr lang="it-IT" b="1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of</a:t>
            </a:r>
            <a:r>
              <a:rPr lang="it-IT" b="1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 err="1" smtClean="0"/>
              <a:t>Purpose</a:t>
            </a:r>
            <a:r>
              <a:rPr lang="it-IT" dirty="0" smtClean="0"/>
              <a:t>:  To 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of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and to help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time. 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 of a </a:t>
            </a:r>
            <a:r>
              <a:rPr lang="it-IT" dirty="0" err="1" smtClean="0"/>
              <a:t>unit</a:t>
            </a:r>
            <a:r>
              <a:rPr lang="it-IT" dirty="0" smtClean="0"/>
              <a:t> of work or </a:t>
            </a:r>
            <a:r>
              <a:rPr lang="it-IT" dirty="0" err="1" smtClean="0"/>
              <a:t>at</a:t>
            </a:r>
            <a:r>
              <a:rPr lang="it-IT" dirty="0" smtClean="0"/>
              <a:t> the end of a </a:t>
            </a:r>
            <a:r>
              <a:rPr lang="it-IT" dirty="0" err="1" smtClean="0"/>
              <a:t>course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 </a:t>
            </a:r>
            <a:r>
              <a:rPr lang="it-IT" b="1" dirty="0" smtClean="0"/>
              <a:t>Formative </a:t>
            </a:r>
            <a:r>
              <a:rPr lang="it-IT" b="1" dirty="0" err="1" smtClean="0"/>
              <a:t>assessment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for</a:t>
            </a:r>
            <a:r>
              <a:rPr lang="it-IT" b="1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 err="1" smtClean="0"/>
              <a:t>Purpose</a:t>
            </a:r>
            <a:r>
              <a:rPr lang="it-IT" b="1" dirty="0" smtClean="0"/>
              <a:t>: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on-</a:t>
            </a:r>
            <a:r>
              <a:rPr lang="it-IT" dirty="0" err="1" smtClean="0"/>
              <a:t>going</a:t>
            </a:r>
            <a:r>
              <a:rPr lang="it-IT" dirty="0" smtClean="0"/>
              <a:t>, </a:t>
            </a:r>
            <a:r>
              <a:rPr lang="it-IT" dirty="0" err="1" smtClean="0"/>
              <a:t>continuous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r>
              <a:rPr lang="it-IT" dirty="0" smtClean="0"/>
              <a:t> and </a:t>
            </a:r>
            <a:r>
              <a:rPr lang="it-IT" dirty="0" err="1" smtClean="0"/>
              <a:t>helps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and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are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information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so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feedback on </a:t>
            </a:r>
            <a:r>
              <a:rPr lang="it-IT" dirty="0" err="1" smtClean="0"/>
              <a:t>their</a:t>
            </a:r>
            <a:r>
              <a:rPr lang="it-IT" dirty="0" smtClean="0"/>
              <a:t> progress.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provides</a:t>
            </a:r>
            <a:r>
              <a:rPr lang="it-IT" dirty="0" smtClean="0"/>
              <a:t> feedback </a:t>
            </a:r>
            <a:r>
              <a:rPr lang="it-IT" dirty="0" err="1" smtClean="0"/>
              <a:t>which</a:t>
            </a:r>
            <a:r>
              <a:rPr lang="it-IT" dirty="0" smtClean="0"/>
              <a:t> can </a:t>
            </a:r>
            <a:r>
              <a:rPr lang="it-IT" dirty="0" err="1" smtClean="0"/>
              <a:t>lead</a:t>
            </a:r>
            <a:r>
              <a:rPr lang="it-IT" dirty="0" smtClean="0"/>
              <a:t> to </a:t>
            </a:r>
            <a:r>
              <a:rPr lang="it-IT" dirty="0" err="1" smtClean="0"/>
              <a:t>change</a:t>
            </a:r>
            <a:r>
              <a:rPr lang="it-IT" dirty="0" smtClean="0"/>
              <a:t> or </a:t>
            </a:r>
            <a:r>
              <a:rPr lang="it-IT" dirty="0" err="1" smtClean="0"/>
              <a:t>adapt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future </a:t>
            </a:r>
            <a:r>
              <a:rPr lang="it-IT" dirty="0" err="1" smtClean="0"/>
              <a:t>teaching</a:t>
            </a:r>
            <a:r>
              <a:rPr lang="it-IT" dirty="0" smtClean="0"/>
              <a:t>,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 and the </a:t>
            </a:r>
            <a:r>
              <a:rPr lang="it-IT" dirty="0" err="1" smtClean="0"/>
              <a:t>tasks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create.</a:t>
            </a:r>
            <a:endParaRPr lang="it-IT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4073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err="1" smtClean="0"/>
              <a:t>Summative</a:t>
            </a:r>
            <a:r>
              <a:rPr lang="it-IT" b="1" dirty="0" smtClean="0"/>
              <a:t> </a:t>
            </a:r>
            <a:r>
              <a:rPr lang="it-IT" b="1" dirty="0" err="1" smtClean="0"/>
              <a:t>tests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 </a:t>
            </a:r>
            <a:r>
              <a:rPr lang="it-IT" dirty="0" err="1" smtClean="0"/>
              <a:t>Standardised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 </a:t>
            </a:r>
            <a:r>
              <a:rPr lang="it-IT" dirty="0" err="1" smtClean="0"/>
              <a:t>Diagnostic</a:t>
            </a:r>
            <a:r>
              <a:rPr lang="it-IT" dirty="0" smtClean="0"/>
              <a:t> test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Formative </a:t>
            </a:r>
            <a:r>
              <a:rPr lang="it-IT" b="1" dirty="0" err="1" smtClean="0"/>
              <a:t>tests</a:t>
            </a:r>
            <a:r>
              <a:rPr lang="it-IT" b="1" dirty="0" smtClean="0"/>
              <a:t> </a:t>
            </a:r>
          </a:p>
          <a:p>
            <a:pPr marL="0" indent="0">
              <a:buNone/>
            </a:pPr>
            <a:endParaRPr lang="it-IT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 </a:t>
            </a:r>
            <a:r>
              <a:rPr lang="it-IT" dirty="0" smtClean="0"/>
              <a:t>Performance </a:t>
            </a:r>
            <a:r>
              <a:rPr lang="it-IT" dirty="0" err="1" smtClean="0"/>
              <a:t>assessment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Peer </a:t>
            </a:r>
            <a:r>
              <a:rPr lang="it-IT" dirty="0" err="1" smtClean="0"/>
              <a:t>assessment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Self-</a:t>
            </a:r>
            <a:r>
              <a:rPr lang="it-IT" dirty="0" err="1" smtClean="0"/>
              <a:t>assessment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Portfolio </a:t>
            </a:r>
            <a:r>
              <a:rPr lang="it-IT" dirty="0" err="1" smtClean="0"/>
              <a:t>assessment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3677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/>
          <a:lstStyle/>
          <a:p>
            <a:r>
              <a:rPr lang="it-IT" dirty="0" smtClean="0"/>
              <a:t>‘Can </a:t>
            </a:r>
            <a:r>
              <a:rPr lang="it-IT" dirty="0" err="1" smtClean="0"/>
              <a:t>do’</a:t>
            </a:r>
            <a:r>
              <a:rPr lang="it-IT" dirty="0" smtClean="0"/>
              <a:t> </a:t>
            </a:r>
            <a:r>
              <a:rPr lang="it-IT" dirty="0" err="1" smtClean="0"/>
              <a:t>statements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t="28068" r="2814" b="17614"/>
          <a:stretch/>
        </p:blipFill>
        <p:spPr bwMode="auto">
          <a:xfrm>
            <a:off x="539552" y="1484784"/>
            <a:ext cx="5591128" cy="49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228184" y="1484784"/>
            <a:ext cx="2448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Often</a:t>
            </a:r>
            <a:r>
              <a:rPr lang="it-IT" sz="2800" dirty="0" smtClean="0"/>
              <a:t> </a:t>
            </a:r>
            <a:r>
              <a:rPr lang="it-IT" sz="2800" dirty="0" err="1" smtClean="0"/>
              <a:t>used</a:t>
            </a:r>
            <a:r>
              <a:rPr lang="it-IT" sz="2800" dirty="0" smtClean="0"/>
              <a:t> to </a:t>
            </a:r>
            <a:r>
              <a:rPr lang="it-IT" sz="2800" dirty="0" err="1" smtClean="0"/>
              <a:t>describe</a:t>
            </a:r>
            <a:r>
              <a:rPr lang="it-IT" sz="2800" dirty="0" smtClean="0"/>
              <a:t> the </a:t>
            </a:r>
            <a:r>
              <a:rPr lang="it-IT" sz="2800" b="1" dirty="0" err="1" smtClean="0"/>
              <a:t>assessment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criteria</a:t>
            </a:r>
            <a:r>
              <a:rPr lang="it-IT" sz="2800" b="1" dirty="0" smtClean="0"/>
              <a:t> </a:t>
            </a:r>
            <a:r>
              <a:rPr lang="it-IT" sz="2800" dirty="0" smtClean="0"/>
              <a:t>for </a:t>
            </a:r>
            <a:r>
              <a:rPr lang="it-IT" sz="2800" dirty="0" err="1" smtClean="0"/>
              <a:t>both</a:t>
            </a:r>
            <a:r>
              <a:rPr lang="it-IT" sz="2800" dirty="0" smtClean="0"/>
              <a:t> </a:t>
            </a:r>
            <a:r>
              <a:rPr lang="it-IT" sz="2800" dirty="0" err="1" smtClean="0"/>
              <a:t>summative</a:t>
            </a:r>
            <a:r>
              <a:rPr lang="it-IT" sz="2800" dirty="0" smtClean="0"/>
              <a:t> and formative </a:t>
            </a:r>
            <a:r>
              <a:rPr lang="it-IT" sz="2800" dirty="0" err="1" smtClean="0"/>
              <a:t>assessment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711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b="1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on and </a:t>
            </a:r>
            <a:r>
              <a:rPr lang="it-IT" dirty="0" err="1" smtClean="0"/>
              <a:t>what</a:t>
            </a:r>
            <a:r>
              <a:rPr lang="it-IT" dirty="0" smtClean="0"/>
              <a:t> the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outcomes</a:t>
            </a:r>
            <a:r>
              <a:rPr lang="it-IT" dirty="0" smtClean="0"/>
              <a:t> are.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 Teachers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b="1" dirty="0" err="1" smtClean="0"/>
              <a:t>how</a:t>
            </a:r>
            <a:r>
              <a:rPr lang="it-IT" dirty="0" smtClean="0"/>
              <a:t> and </a:t>
            </a:r>
            <a:r>
              <a:rPr lang="it-IT" b="1" dirty="0" err="1" smtClean="0"/>
              <a:t>when</a:t>
            </a:r>
            <a:r>
              <a:rPr lang="it-IT" dirty="0" smtClean="0"/>
              <a:t> to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r>
              <a:rPr lang="it-IT" dirty="0" smtClean="0"/>
              <a:t> and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appropriate to do so.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Teachers </a:t>
            </a:r>
            <a:r>
              <a:rPr lang="it-IT" dirty="0" err="1" smtClean="0"/>
              <a:t>need</a:t>
            </a:r>
            <a:r>
              <a:rPr lang="it-IT" dirty="0" smtClean="0"/>
              <a:t> to use </a:t>
            </a:r>
            <a:r>
              <a:rPr lang="it-IT" b="1" dirty="0" err="1" smtClean="0"/>
              <a:t>accommodation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, </a:t>
            </a:r>
            <a:r>
              <a:rPr lang="it-IT" dirty="0" err="1" smtClean="0"/>
              <a:t>modify</a:t>
            </a:r>
            <a:r>
              <a:rPr lang="it-IT" dirty="0" smtClean="0"/>
              <a:t> the </a:t>
            </a:r>
            <a:r>
              <a:rPr lang="it-IT" dirty="0" err="1" smtClean="0"/>
              <a:t>assessment</a:t>
            </a:r>
            <a:r>
              <a:rPr lang="it-IT" dirty="0" smtClean="0"/>
              <a:t> and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to help </a:t>
            </a:r>
            <a:r>
              <a:rPr lang="it-IT" dirty="0" err="1" smtClean="0"/>
              <a:t>them</a:t>
            </a:r>
            <a:r>
              <a:rPr lang="it-IT" dirty="0" smtClean="0"/>
              <a:t> produce the </a:t>
            </a:r>
            <a:r>
              <a:rPr lang="it-IT" dirty="0" err="1" smtClean="0"/>
              <a:t>answers</a:t>
            </a:r>
            <a:r>
              <a:rPr lang="it-IT" dirty="0" smtClean="0"/>
              <a:t> </a:t>
            </a:r>
            <a:r>
              <a:rPr lang="it-IT" dirty="0" err="1" smtClean="0"/>
              <a:t>either</a:t>
            </a:r>
            <a:r>
              <a:rPr lang="it-IT" dirty="0" smtClean="0"/>
              <a:t> </a:t>
            </a:r>
            <a:r>
              <a:rPr lang="it-IT" dirty="0" err="1" smtClean="0"/>
              <a:t>orally</a:t>
            </a:r>
            <a:r>
              <a:rPr lang="it-IT" dirty="0" smtClean="0"/>
              <a:t> or </a:t>
            </a:r>
            <a:r>
              <a:rPr lang="it-IT" dirty="0" err="1" smtClean="0"/>
              <a:t>written</a:t>
            </a:r>
            <a:r>
              <a:rPr lang="it-IT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Teachers can use </a:t>
            </a:r>
            <a:r>
              <a:rPr lang="it-IT" b="1" dirty="0" smtClean="0"/>
              <a:t>task </a:t>
            </a:r>
            <a:r>
              <a:rPr lang="it-IT" b="1" dirty="0" err="1" smtClean="0"/>
              <a:t>differentiation</a:t>
            </a:r>
            <a:r>
              <a:rPr lang="it-IT" b="1" dirty="0" smtClean="0"/>
              <a:t> </a:t>
            </a:r>
            <a:r>
              <a:rPr lang="it-IT" dirty="0" smtClean="0"/>
              <a:t>to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. 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progress </a:t>
            </a:r>
            <a:r>
              <a:rPr lang="it-IT" dirty="0" err="1" smtClean="0"/>
              <a:t>fewer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are </a:t>
            </a:r>
            <a:r>
              <a:rPr lang="it-IT" dirty="0" err="1" smtClean="0"/>
              <a:t>necessary</a:t>
            </a:r>
            <a:r>
              <a:rPr lang="it-IT" dirty="0" smtClean="0"/>
              <a:t>.</a:t>
            </a:r>
            <a:endParaRPr lang="it-IT" b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40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Task: 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examples</a:t>
            </a:r>
            <a:r>
              <a:rPr lang="it-IT" dirty="0" smtClean="0"/>
              <a:t> of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CLIL </a:t>
            </a:r>
            <a:r>
              <a:rPr lang="it-IT" dirty="0" err="1" smtClean="0"/>
              <a:t>assessment</a:t>
            </a:r>
            <a:r>
              <a:rPr lang="it-IT" dirty="0" smtClean="0"/>
              <a:t> from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subjects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68473"/>
              </p:ext>
            </p:extLst>
          </p:nvPr>
        </p:nvGraphicFramePr>
        <p:xfrm>
          <a:off x="179512" y="2708920"/>
          <a:ext cx="8856984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446449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Subject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Support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strategy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Reason</a:t>
                      </a:r>
                      <a:r>
                        <a:rPr lang="it-IT" dirty="0" smtClean="0"/>
                        <a:t> for </a:t>
                      </a:r>
                      <a:r>
                        <a:rPr lang="it-IT" dirty="0" err="1" smtClean="0"/>
                        <a:t>strategy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Economics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Add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visuals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diagrams</a:t>
                      </a:r>
                      <a:r>
                        <a:rPr lang="it-IT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History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Provide</a:t>
                      </a:r>
                      <a:r>
                        <a:rPr lang="it-IT" dirty="0" smtClean="0"/>
                        <a:t> a </a:t>
                      </a:r>
                      <a:r>
                        <a:rPr lang="it-IT" dirty="0" err="1" smtClean="0"/>
                        <a:t>visual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organiser</a:t>
                      </a:r>
                      <a:r>
                        <a:rPr lang="it-IT" dirty="0" smtClean="0"/>
                        <a:t> to show the </a:t>
                      </a:r>
                      <a:r>
                        <a:rPr lang="it-IT" dirty="0" err="1" smtClean="0"/>
                        <a:t>causes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effects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political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change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Simplify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read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instructions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orally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Maths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Allow</a:t>
                      </a:r>
                      <a:r>
                        <a:rPr lang="it-IT" dirty="0" smtClean="0"/>
                        <a:t> extra time.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Art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Remind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learners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they</a:t>
                      </a:r>
                      <a:r>
                        <a:rPr lang="it-IT" dirty="0" smtClean="0"/>
                        <a:t> can use a </a:t>
                      </a:r>
                      <a:r>
                        <a:rPr lang="it-IT" dirty="0" err="1" smtClean="0"/>
                        <a:t>glossary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Science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Design a </a:t>
                      </a:r>
                      <a:r>
                        <a:rPr lang="it-IT" dirty="0" err="1" smtClean="0"/>
                        <a:t>range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different</a:t>
                      </a:r>
                      <a:r>
                        <a:rPr lang="it-IT" dirty="0" smtClean="0"/>
                        <a:t> task </a:t>
                      </a:r>
                      <a:r>
                        <a:rPr lang="it-IT" dirty="0" err="1" smtClean="0"/>
                        <a:t>types</a:t>
                      </a:r>
                      <a:r>
                        <a:rPr lang="it-IT" dirty="0" smtClean="0"/>
                        <a:t> (e.g. multiple </a:t>
                      </a:r>
                      <a:r>
                        <a:rPr lang="it-IT" dirty="0" err="1" smtClean="0"/>
                        <a:t>choice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ordering</a:t>
                      </a:r>
                      <a:r>
                        <a:rPr lang="it-IT" dirty="0" smtClean="0"/>
                        <a:t>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matching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sentence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completion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21294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the </a:t>
            </a:r>
            <a:r>
              <a:rPr lang="it-IT" dirty="0" err="1" smtClean="0"/>
              <a:t>reasons</a:t>
            </a:r>
            <a:r>
              <a:rPr lang="it-IT" dirty="0" smtClean="0"/>
              <a:t> for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strategies</a:t>
            </a:r>
            <a:r>
              <a:rPr lang="it-IT" dirty="0" smtClean="0"/>
              <a:t>? Match A-F to 1-6.  </a:t>
            </a: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reasons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	The </a:t>
            </a:r>
            <a:r>
              <a:rPr lang="it-IT" dirty="0" err="1" smtClean="0"/>
              <a:t>vocabulary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describe</a:t>
            </a:r>
            <a:r>
              <a:rPr lang="it-IT" dirty="0" smtClean="0"/>
              <a:t> the </a:t>
            </a:r>
            <a:r>
              <a:rPr lang="it-IT" dirty="0" err="1" smtClean="0"/>
              <a:t>processes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	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B	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</a:t>
            </a:r>
            <a:r>
              <a:rPr lang="it-IT" dirty="0" err="1" smtClean="0"/>
              <a:t>rubric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C	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structures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text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 smtClean="0"/>
              <a:t>complex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D	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to </a:t>
            </a:r>
            <a:r>
              <a:rPr lang="it-IT" dirty="0" err="1" smtClean="0"/>
              <a:t>read</a:t>
            </a:r>
            <a:r>
              <a:rPr lang="it-IT" dirty="0" smtClean="0"/>
              <a:t> and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solve.</a:t>
            </a:r>
          </a:p>
          <a:p>
            <a:pPr marL="0" indent="0">
              <a:buNone/>
            </a:pPr>
            <a:r>
              <a:rPr lang="it-IT" dirty="0" smtClean="0"/>
              <a:t>E	High cognitive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to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and </a:t>
            </a:r>
            <a:r>
              <a:rPr lang="it-IT" dirty="0" err="1" smtClean="0"/>
              <a:t>language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F	The </a:t>
            </a:r>
            <a:r>
              <a:rPr lang="it-IT" dirty="0" err="1" smtClean="0"/>
              <a:t>practical</a:t>
            </a:r>
            <a:r>
              <a:rPr lang="it-IT" dirty="0" smtClean="0"/>
              <a:t> work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the </a:t>
            </a:r>
            <a:r>
              <a:rPr lang="it-IT" dirty="0" err="1" smtClean="0"/>
              <a:t>questions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r>
              <a:rPr lang="it-IT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41888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39522"/>
              </p:ext>
            </p:extLst>
          </p:nvPr>
        </p:nvGraphicFramePr>
        <p:xfrm>
          <a:off x="827584" y="2636912"/>
          <a:ext cx="3744416" cy="2219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72208"/>
                <a:gridCol w="1872208"/>
              </a:tblGrid>
              <a:tr h="126216">
                <a:tc>
                  <a:txBody>
                    <a:bodyPr/>
                    <a:lstStyle/>
                    <a:p>
                      <a:r>
                        <a:rPr lang="it-IT" b="1" dirty="0" smtClean="0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A &amp; E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C</a:t>
                      </a:r>
                      <a:r>
                        <a:rPr lang="it-IT" b="1" baseline="0" dirty="0" smtClean="0"/>
                        <a:t> &amp; E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B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D &amp; E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A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6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E &amp; F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KWHL Chart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98389"/>
              </p:ext>
            </p:extLst>
          </p:nvPr>
        </p:nvGraphicFramePr>
        <p:xfrm>
          <a:off x="467544" y="1484784"/>
          <a:ext cx="7920880" cy="504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108279">
                <a:tc gridSpan="4">
                  <a:txBody>
                    <a:bodyPr/>
                    <a:lstStyle/>
                    <a:p>
                      <a:r>
                        <a:rPr lang="it-IT" dirty="0" err="1" smtClean="0"/>
                        <a:t>Name</a:t>
                      </a:r>
                      <a:r>
                        <a:rPr lang="it-IT" dirty="0" smtClean="0"/>
                        <a:t>:</a:t>
                      </a:r>
                      <a:r>
                        <a:rPr lang="it-IT" baseline="0" dirty="0" smtClean="0"/>
                        <a:t> ___________________________________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err="1" smtClean="0"/>
                        <a:t>Topic</a:t>
                      </a:r>
                      <a:r>
                        <a:rPr lang="it-IT" baseline="0" dirty="0" smtClean="0"/>
                        <a:t>: ___________________________________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72055">
                <a:tc>
                  <a:txBody>
                    <a:bodyPr/>
                    <a:lstStyle/>
                    <a:p>
                      <a:r>
                        <a:rPr lang="it-IT" dirty="0" smtClean="0"/>
                        <a:t>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/>
                </a:tc>
              </a:tr>
              <a:tr h="308821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3" y="545373"/>
            <a:ext cx="2144270" cy="28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21610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556906"/>
            <a:ext cx="2138445" cy="27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088232" cy="302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34" y="3573016"/>
            <a:ext cx="1944216" cy="29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22" y="3540855"/>
            <a:ext cx="2301405" cy="29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4C’s of CLIL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7115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References</a:t>
            </a:r>
            <a:endParaRPr lang="it-I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13319" r="22222" b="30986"/>
          <a:stretch/>
        </p:blipFill>
        <p:spPr bwMode="auto">
          <a:xfrm>
            <a:off x="179512" y="1268760"/>
            <a:ext cx="8816961" cy="49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3528" y="6021288"/>
            <a:ext cx="5454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http://www.cambridgeenglish.org/images/tkt-clil-handbook.pdf</a:t>
            </a:r>
          </a:p>
        </p:txBody>
      </p:sp>
    </p:spTree>
    <p:extLst>
      <p:ext uri="{BB962C8B-B14F-4D97-AF65-F5344CB8AC3E}">
        <p14:creationId xmlns:p14="http://schemas.microsoft.com/office/powerpoint/2010/main" val="25553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it-IT" dirty="0" smtClean="0"/>
              <a:t>An </a:t>
            </a:r>
            <a:r>
              <a:rPr lang="it-IT" dirty="0" err="1" smtClean="0"/>
              <a:t>example</a:t>
            </a:r>
            <a:r>
              <a:rPr lang="it-IT" dirty="0" smtClean="0"/>
              <a:t> of a CLIL </a:t>
            </a:r>
            <a:r>
              <a:rPr lang="it-IT" dirty="0" err="1" smtClean="0"/>
              <a:t>module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Content </a:t>
            </a:r>
            <a:r>
              <a:rPr lang="it-IT" dirty="0" smtClean="0"/>
              <a:t>(</a:t>
            </a:r>
            <a:r>
              <a:rPr lang="it-IT" dirty="0" err="1" smtClean="0"/>
              <a:t>Earthquakes</a:t>
            </a:r>
            <a:r>
              <a:rPr lang="it-IT" dirty="0" smtClean="0"/>
              <a:t> and Volcanoes)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900" dirty="0" err="1" smtClean="0"/>
              <a:t>Understand</a:t>
            </a:r>
            <a:r>
              <a:rPr lang="it-IT" sz="1900" dirty="0" smtClean="0"/>
              <a:t> </a:t>
            </a:r>
            <a:r>
              <a:rPr lang="it-IT" sz="1900" dirty="0" err="1" smtClean="0"/>
              <a:t>how</a:t>
            </a:r>
            <a:r>
              <a:rPr lang="it-IT" sz="1900" dirty="0" smtClean="0"/>
              <a:t> and </a:t>
            </a:r>
            <a:r>
              <a:rPr lang="it-IT" sz="1900" dirty="0" err="1" smtClean="0"/>
              <a:t>why</a:t>
            </a:r>
            <a:r>
              <a:rPr lang="it-IT" sz="1900" dirty="0" smtClean="0"/>
              <a:t> </a:t>
            </a:r>
            <a:r>
              <a:rPr lang="it-IT" sz="1900" dirty="0" err="1" smtClean="0"/>
              <a:t>earthquakes</a:t>
            </a:r>
            <a:r>
              <a:rPr lang="it-IT" sz="1900" dirty="0" smtClean="0"/>
              <a:t> </a:t>
            </a:r>
            <a:r>
              <a:rPr lang="it-IT" sz="1900" dirty="0" err="1" smtClean="0"/>
              <a:t>form</a:t>
            </a:r>
            <a:endParaRPr lang="it-IT" sz="1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900" dirty="0" err="1" smtClean="0"/>
              <a:t>Describe</a:t>
            </a:r>
            <a:r>
              <a:rPr lang="it-IT" sz="1900" dirty="0" smtClean="0"/>
              <a:t> </a:t>
            </a:r>
            <a:r>
              <a:rPr lang="it-IT" sz="1900" dirty="0" err="1" smtClean="0"/>
              <a:t>what</a:t>
            </a:r>
            <a:r>
              <a:rPr lang="it-IT" sz="1900" dirty="0" smtClean="0"/>
              <a:t> </a:t>
            </a:r>
            <a:r>
              <a:rPr lang="it-IT" sz="1900" dirty="0" err="1" smtClean="0"/>
              <a:t>happens</a:t>
            </a:r>
            <a:r>
              <a:rPr lang="it-IT" sz="1900" dirty="0" smtClean="0"/>
              <a:t> </a:t>
            </a:r>
            <a:r>
              <a:rPr lang="it-IT" sz="1900" dirty="0" err="1" smtClean="0"/>
              <a:t>at</a:t>
            </a:r>
            <a:r>
              <a:rPr lang="it-IT" sz="1900" dirty="0" smtClean="0"/>
              <a:t> </a:t>
            </a:r>
            <a:r>
              <a:rPr lang="it-IT" sz="1900" dirty="0" err="1" smtClean="0"/>
              <a:t>three</a:t>
            </a:r>
            <a:r>
              <a:rPr lang="it-IT" sz="1900" dirty="0" smtClean="0"/>
              <a:t> </a:t>
            </a:r>
            <a:r>
              <a:rPr lang="it-IT" sz="1900" dirty="0" err="1" smtClean="0"/>
              <a:t>different</a:t>
            </a:r>
            <a:r>
              <a:rPr lang="it-IT" sz="1900" dirty="0" smtClean="0"/>
              <a:t> </a:t>
            </a:r>
            <a:r>
              <a:rPr lang="it-IT" sz="1900" dirty="0" err="1" smtClean="0"/>
              <a:t>plate</a:t>
            </a:r>
            <a:r>
              <a:rPr lang="it-IT" sz="1900" dirty="0" smtClean="0"/>
              <a:t> </a:t>
            </a:r>
            <a:r>
              <a:rPr lang="it-IT" sz="1900" dirty="0" err="1" smtClean="0"/>
              <a:t>boundaries</a:t>
            </a:r>
            <a:endParaRPr lang="it-IT" sz="1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900" dirty="0" err="1" smtClean="0"/>
              <a:t>Explain</a:t>
            </a:r>
            <a:r>
              <a:rPr lang="it-IT" sz="1900" dirty="0" smtClean="0"/>
              <a:t> </a:t>
            </a:r>
            <a:r>
              <a:rPr lang="it-IT" sz="1900" dirty="0" err="1" smtClean="0"/>
              <a:t>how</a:t>
            </a:r>
            <a:r>
              <a:rPr lang="it-IT" sz="1900" dirty="0" smtClean="0"/>
              <a:t> </a:t>
            </a:r>
            <a:r>
              <a:rPr lang="it-IT" sz="1900" dirty="0" err="1" smtClean="0"/>
              <a:t>tsunamis</a:t>
            </a:r>
            <a:r>
              <a:rPr lang="it-IT" sz="1900" dirty="0" smtClean="0"/>
              <a:t> </a:t>
            </a:r>
            <a:r>
              <a:rPr lang="it-IT" sz="1900" dirty="0" err="1" smtClean="0"/>
              <a:t>form</a:t>
            </a:r>
            <a:endParaRPr lang="it-IT" sz="1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900" dirty="0" err="1" smtClean="0"/>
              <a:t>Describe</a:t>
            </a:r>
            <a:r>
              <a:rPr lang="it-IT" sz="1900" dirty="0" smtClean="0"/>
              <a:t> the </a:t>
            </a:r>
            <a:r>
              <a:rPr lang="it-IT" sz="1900" dirty="0" err="1" smtClean="0"/>
              <a:t>structure</a:t>
            </a:r>
            <a:r>
              <a:rPr lang="it-IT" sz="1900" dirty="0" smtClean="0"/>
              <a:t> of </a:t>
            </a:r>
            <a:r>
              <a:rPr lang="it-IT" sz="1900" dirty="0" err="1" smtClean="0"/>
              <a:t>volcanoes</a:t>
            </a:r>
            <a:endParaRPr lang="it-IT" sz="1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900" dirty="0" err="1" smtClean="0"/>
              <a:t>Describe</a:t>
            </a:r>
            <a:r>
              <a:rPr lang="it-IT" sz="1900" dirty="0" smtClean="0"/>
              <a:t> the </a:t>
            </a:r>
            <a:r>
              <a:rPr lang="it-IT" sz="1900" dirty="0" err="1" smtClean="0"/>
              <a:t>geographic</a:t>
            </a:r>
            <a:r>
              <a:rPr lang="it-IT" sz="1900" dirty="0" smtClean="0"/>
              <a:t> </a:t>
            </a:r>
            <a:r>
              <a:rPr lang="it-IT" sz="1900" dirty="0" err="1" smtClean="0"/>
              <a:t>distribution</a:t>
            </a:r>
            <a:r>
              <a:rPr lang="it-IT" sz="1900" dirty="0" smtClean="0"/>
              <a:t> of </a:t>
            </a:r>
            <a:r>
              <a:rPr lang="it-IT" sz="1900" dirty="0" err="1" smtClean="0"/>
              <a:t>earthquakes</a:t>
            </a:r>
            <a:r>
              <a:rPr lang="it-IT" sz="1900" dirty="0" smtClean="0"/>
              <a:t> and </a:t>
            </a:r>
            <a:r>
              <a:rPr lang="it-IT" sz="1900" dirty="0" err="1" smtClean="0"/>
              <a:t>volcanoes</a:t>
            </a:r>
            <a:endParaRPr lang="it-IT" sz="1900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Communication</a:t>
            </a:r>
            <a:r>
              <a:rPr lang="it-IT" dirty="0"/>
              <a:t> (Language</a:t>
            </a:r>
            <a:r>
              <a:rPr lang="it-IT" dirty="0" smtClean="0"/>
              <a:t>)</a:t>
            </a:r>
          </a:p>
          <a:p>
            <a:pPr lvl="1"/>
            <a:r>
              <a:rPr lang="it-IT" sz="1900" dirty="0" err="1" smtClean="0"/>
              <a:t>Develop</a:t>
            </a:r>
            <a:r>
              <a:rPr lang="it-IT" sz="1900" dirty="0" smtClean="0"/>
              <a:t> new </a:t>
            </a:r>
            <a:r>
              <a:rPr lang="it-IT" sz="1900" dirty="0" err="1" smtClean="0"/>
              <a:t>vocabulary</a:t>
            </a:r>
            <a:r>
              <a:rPr lang="it-IT" sz="1900" dirty="0" smtClean="0"/>
              <a:t> </a:t>
            </a:r>
            <a:r>
              <a:rPr lang="it-IT" sz="1900" dirty="0" err="1" smtClean="0"/>
              <a:t>related</a:t>
            </a:r>
            <a:r>
              <a:rPr lang="it-IT" sz="1900" dirty="0" smtClean="0"/>
              <a:t> to </a:t>
            </a:r>
            <a:r>
              <a:rPr lang="it-IT" sz="1900" dirty="0" err="1" smtClean="0"/>
              <a:t>earthquakes</a:t>
            </a:r>
            <a:r>
              <a:rPr lang="it-IT" sz="1900" dirty="0" smtClean="0"/>
              <a:t> and </a:t>
            </a:r>
            <a:r>
              <a:rPr lang="it-IT" sz="1900" dirty="0" err="1" smtClean="0"/>
              <a:t>volcanoes</a:t>
            </a:r>
            <a:endParaRPr lang="it-IT" sz="1900" dirty="0" smtClean="0"/>
          </a:p>
          <a:p>
            <a:pPr lvl="1"/>
            <a:r>
              <a:rPr lang="it-IT" sz="1900" dirty="0" smtClean="0"/>
              <a:t>Use </a:t>
            </a:r>
            <a:r>
              <a:rPr lang="it-IT" sz="1900" dirty="0" err="1" smtClean="0"/>
              <a:t>newly</a:t>
            </a:r>
            <a:r>
              <a:rPr lang="it-IT" sz="1900" dirty="0" smtClean="0"/>
              <a:t> </a:t>
            </a:r>
            <a:r>
              <a:rPr lang="it-IT" sz="1900" dirty="0" err="1" smtClean="0"/>
              <a:t>acquired</a:t>
            </a:r>
            <a:r>
              <a:rPr lang="it-IT" sz="1900" dirty="0" smtClean="0"/>
              <a:t> </a:t>
            </a:r>
            <a:r>
              <a:rPr lang="it-IT" sz="1900" dirty="0" err="1" smtClean="0"/>
              <a:t>vocabulary</a:t>
            </a:r>
            <a:r>
              <a:rPr lang="it-IT" sz="1900" dirty="0" smtClean="0"/>
              <a:t> in </a:t>
            </a:r>
            <a:r>
              <a:rPr lang="it-IT" sz="1900" dirty="0" err="1" smtClean="0"/>
              <a:t>context</a:t>
            </a:r>
            <a:endParaRPr lang="it-IT" sz="1900" dirty="0" smtClean="0"/>
          </a:p>
          <a:p>
            <a:pPr lvl="1"/>
            <a:r>
              <a:rPr lang="it-IT" sz="1900" dirty="0" err="1" smtClean="0"/>
              <a:t>Study</a:t>
            </a:r>
            <a:r>
              <a:rPr lang="it-IT" sz="1900" dirty="0" smtClean="0"/>
              <a:t> </a:t>
            </a:r>
            <a:r>
              <a:rPr lang="it-IT" sz="1900" dirty="0" err="1" smtClean="0"/>
              <a:t>mulitple</a:t>
            </a:r>
            <a:r>
              <a:rPr lang="it-IT" sz="1900" dirty="0" smtClean="0"/>
              <a:t> </a:t>
            </a:r>
            <a:r>
              <a:rPr lang="it-IT" sz="1900" dirty="0" err="1" smtClean="0"/>
              <a:t>meaning</a:t>
            </a:r>
            <a:r>
              <a:rPr lang="it-IT" sz="1900" dirty="0" smtClean="0"/>
              <a:t> </a:t>
            </a:r>
            <a:r>
              <a:rPr lang="it-IT" sz="1900" dirty="0" err="1" smtClean="0"/>
              <a:t>words</a:t>
            </a:r>
            <a:endParaRPr lang="it-IT" sz="1900" dirty="0" smtClean="0"/>
          </a:p>
          <a:p>
            <a:pPr lvl="1"/>
            <a:r>
              <a:rPr lang="it-IT" sz="1900" dirty="0" err="1" smtClean="0"/>
              <a:t>Recognize</a:t>
            </a:r>
            <a:r>
              <a:rPr lang="it-IT" sz="1900" dirty="0" smtClean="0"/>
              <a:t> word </a:t>
            </a:r>
            <a:r>
              <a:rPr lang="it-IT" sz="1900" dirty="0" err="1" smtClean="0"/>
              <a:t>origin</a:t>
            </a:r>
            <a:endParaRPr lang="it-IT" sz="1900" dirty="0"/>
          </a:p>
          <a:p>
            <a:endParaRPr lang="it-IT" dirty="0"/>
          </a:p>
          <a:p>
            <a:r>
              <a:rPr lang="it-IT" dirty="0" err="1"/>
              <a:t>Cognition</a:t>
            </a:r>
            <a:r>
              <a:rPr lang="it-IT" dirty="0"/>
              <a:t> (Cognitive </a:t>
            </a:r>
            <a:r>
              <a:rPr lang="it-IT" dirty="0" err="1" smtClean="0"/>
              <a:t>Skills</a:t>
            </a:r>
            <a:r>
              <a:rPr lang="it-IT" dirty="0" smtClean="0"/>
              <a:t>)</a:t>
            </a:r>
          </a:p>
          <a:p>
            <a:pPr lvl="1"/>
            <a:r>
              <a:rPr lang="it-IT" sz="1900" dirty="0" err="1" smtClean="0"/>
              <a:t>Interpret</a:t>
            </a:r>
            <a:r>
              <a:rPr lang="it-IT" sz="1900" dirty="0" smtClean="0"/>
              <a:t> </a:t>
            </a:r>
            <a:r>
              <a:rPr lang="it-IT" sz="1900" dirty="0" err="1" smtClean="0"/>
              <a:t>drawings</a:t>
            </a:r>
            <a:r>
              <a:rPr lang="it-IT" sz="1900" dirty="0" smtClean="0"/>
              <a:t> and </a:t>
            </a:r>
            <a:r>
              <a:rPr lang="it-IT" sz="1900" dirty="0" err="1" smtClean="0"/>
              <a:t>pictures</a:t>
            </a:r>
            <a:endParaRPr lang="it-IT" sz="1900" dirty="0" smtClean="0"/>
          </a:p>
          <a:p>
            <a:pPr lvl="1"/>
            <a:r>
              <a:rPr lang="it-IT" sz="1900" dirty="0" err="1" smtClean="0"/>
              <a:t>Interpret</a:t>
            </a:r>
            <a:r>
              <a:rPr lang="it-IT" sz="1900" dirty="0" smtClean="0"/>
              <a:t> a </a:t>
            </a:r>
            <a:r>
              <a:rPr lang="it-IT" sz="1900" dirty="0" err="1" smtClean="0"/>
              <a:t>landscape</a:t>
            </a:r>
            <a:r>
              <a:rPr lang="it-IT" sz="1900" dirty="0" smtClean="0"/>
              <a:t> and the </a:t>
            </a:r>
            <a:r>
              <a:rPr lang="it-IT" sz="1900" dirty="0" err="1" smtClean="0"/>
              <a:t>geological</a:t>
            </a:r>
            <a:r>
              <a:rPr lang="it-IT" sz="1900" dirty="0" smtClean="0"/>
              <a:t> </a:t>
            </a:r>
            <a:r>
              <a:rPr lang="it-IT" sz="1900" dirty="0" err="1" smtClean="0"/>
              <a:t>structures</a:t>
            </a:r>
            <a:endParaRPr lang="it-IT" sz="1900" dirty="0"/>
          </a:p>
          <a:p>
            <a:endParaRPr lang="it-IT" dirty="0"/>
          </a:p>
          <a:p>
            <a:r>
              <a:rPr lang="it-IT" dirty="0" smtClean="0"/>
              <a:t>Culture</a:t>
            </a:r>
          </a:p>
          <a:p>
            <a:pPr lvl="1"/>
            <a:r>
              <a:rPr lang="it-IT" sz="1900" dirty="0" smtClean="0"/>
              <a:t>Be </a:t>
            </a:r>
            <a:r>
              <a:rPr lang="it-IT" sz="1900" dirty="0" err="1" smtClean="0"/>
              <a:t>aware</a:t>
            </a:r>
            <a:r>
              <a:rPr lang="it-IT" sz="1900" dirty="0" smtClean="0"/>
              <a:t> of </a:t>
            </a:r>
            <a:r>
              <a:rPr lang="it-IT" sz="1900" dirty="0" err="1" smtClean="0"/>
              <a:t>seismic</a:t>
            </a:r>
            <a:r>
              <a:rPr lang="it-IT" sz="1900" dirty="0" smtClean="0"/>
              <a:t> and </a:t>
            </a:r>
            <a:r>
              <a:rPr lang="it-IT" sz="1900" dirty="0" err="1" smtClean="0"/>
              <a:t>volcanic</a:t>
            </a:r>
            <a:r>
              <a:rPr lang="it-IT" sz="1900" dirty="0" smtClean="0"/>
              <a:t> </a:t>
            </a:r>
            <a:r>
              <a:rPr lang="it-IT" sz="1900" dirty="0" err="1" smtClean="0"/>
              <a:t>risk</a:t>
            </a:r>
            <a:r>
              <a:rPr lang="it-IT" sz="1900" dirty="0" smtClean="0"/>
              <a:t> in </a:t>
            </a:r>
            <a:r>
              <a:rPr lang="it-IT" sz="1900" dirty="0" err="1" smtClean="0"/>
              <a:t>Italy</a:t>
            </a:r>
            <a:endParaRPr lang="it-IT" sz="1900" dirty="0" smtClean="0"/>
          </a:p>
          <a:p>
            <a:pPr lvl="1"/>
            <a:r>
              <a:rPr lang="it-IT" sz="1900" dirty="0" smtClean="0"/>
              <a:t>Be </a:t>
            </a:r>
            <a:r>
              <a:rPr lang="it-IT" sz="1900" dirty="0" err="1" smtClean="0"/>
              <a:t>aware</a:t>
            </a:r>
            <a:r>
              <a:rPr lang="it-IT" sz="1900" dirty="0" smtClean="0"/>
              <a:t> of </a:t>
            </a:r>
            <a:r>
              <a:rPr lang="it-IT" sz="1900" dirty="0" err="1" smtClean="0"/>
              <a:t>safety</a:t>
            </a:r>
            <a:r>
              <a:rPr lang="it-IT" sz="1900" dirty="0" smtClean="0"/>
              <a:t> </a:t>
            </a:r>
            <a:r>
              <a:rPr lang="it-IT" sz="1900" dirty="0" err="1" smtClean="0"/>
              <a:t>precaution</a:t>
            </a:r>
            <a:r>
              <a:rPr lang="it-IT" sz="1900" dirty="0" smtClean="0"/>
              <a:t> in case of </a:t>
            </a:r>
            <a:r>
              <a:rPr lang="it-IT" sz="1900" dirty="0" err="1" smtClean="0"/>
              <a:t>natural</a:t>
            </a:r>
            <a:r>
              <a:rPr lang="it-IT" sz="1900" dirty="0" smtClean="0"/>
              <a:t> </a:t>
            </a:r>
            <a:r>
              <a:rPr lang="it-IT" sz="1900" dirty="0" err="1" smtClean="0"/>
              <a:t>event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7447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CLIL </a:t>
            </a:r>
            <a:r>
              <a:rPr lang="it-IT" dirty="0" err="1" smtClean="0"/>
              <a:t>Snapshots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4800" dirty="0" smtClean="0"/>
              <a:t>Task:  Read and </a:t>
            </a:r>
            <a:r>
              <a:rPr lang="it-IT" sz="4800" dirty="0" err="1" smtClean="0"/>
              <a:t>analyse</a:t>
            </a:r>
            <a:r>
              <a:rPr lang="it-IT" sz="4800" dirty="0" smtClean="0"/>
              <a:t> </a:t>
            </a:r>
            <a:r>
              <a:rPr lang="it-IT" sz="4800" dirty="0" err="1" smtClean="0"/>
              <a:t>how</a:t>
            </a:r>
            <a:r>
              <a:rPr lang="it-IT" sz="4800" dirty="0" smtClean="0"/>
              <a:t> </a:t>
            </a:r>
            <a:r>
              <a:rPr lang="it-IT" sz="4800" dirty="0" err="1" smtClean="0"/>
              <a:t>different</a:t>
            </a:r>
            <a:r>
              <a:rPr lang="it-IT" sz="4800" dirty="0" smtClean="0"/>
              <a:t> </a:t>
            </a:r>
            <a:r>
              <a:rPr lang="it-IT" sz="4800" dirty="0" err="1" smtClean="0"/>
              <a:t>subject</a:t>
            </a:r>
            <a:r>
              <a:rPr lang="it-IT" sz="4800" dirty="0" smtClean="0"/>
              <a:t> </a:t>
            </a:r>
            <a:r>
              <a:rPr lang="it-IT" sz="4800" dirty="0" err="1" smtClean="0"/>
              <a:t>teachers</a:t>
            </a:r>
            <a:r>
              <a:rPr lang="it-IT" sz="4800" dirty="0" smtClean="0"/>
              <a:t> </a:t>
            </a:r>
            <a:r>
              <a:rPr lang="it-IT" sz="4800" dirty="0" err="1" smtClean="0"/>
              <a:t>prepare</a:t>
            </a:r>
            <a:r>
              <a:rPr lang="it-IT" sz="4800" dirty="0" smtClean="0"/>
              <a:t> </a:t>
            </a:r>
            <a:r>
              <a:rPr lang="it-IT" sz="4800" dirty="0" err="1" smtClean="0"/>
              <a:t>their</a:t>
            </a:r>
            <a:r>
              <a:rPr lang="it-IT" sz="4800" dirty="0" smtClean="0"/>
              <a:t> CLIL </a:t>
            </a:r>
            <a:r>
              <a:rPr lang="it-IT" sz="4800" dirty="0" err="1" smtClean="0"/>
              <a:t>lesson</a:t>
            </a:r>
            <a:r>
              <a:rPr lang="it-IT" sz="4800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(</a:t>
            </a:r>
            <a:r>
              <a:rPr lang="it-IT" dirty="0" err="1" smtClean="0"/>
              <a:t>copies</a:t>
            </a:r>
            <a:r>
              <a:rPr lang="it-IT" dirty="0" smtClean="0"/>
              <a:t> with </a:t>
            </a:r>
            <a:r>
              <a:rPr lang="it-IT" dirty="0" err="1" smtClean="0"/>
              <a:t>texts</a:t>
            </a:r>
            <a:r>
              <a:rPr lang="it-IT" dirty="0" smtClean="0"/>
              <a:t> from </a:t>
            </a:r>
            <a:r>
              <a:rPr lang="it-IT" dirty="0" err="1" smtClean="0"/>
              <a:t>pp</a:t>
            </a:r>
            <a:r>
              <a:rPr lang="it-IT" dirty="0" smtClean="0"/>
              <a:t> 6-10)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093296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Dale</a:t>
            </a:r>
            <a:r>
              <a:rPr lang="it-IT" sz="1000" dirty="0" smtClean="0"/>
              <a:t>, L. and </a:t>
            </a:r>
            <a:r>
              <a:rPr lang="it-IT" sz="1000" dirty="0" err="1" smtClean="0"/>
              <a:t>Tanner</a:t>
            </a:r>
            <a:r>
              <a:rPr lang="it-IT" sz="1000" dirty="0" smtClean="0"/>
              <a:t>, R.  (2012) </a:t>
            </a:r>
            <a:r>
              <a:rPr lang="it-IT" sz="1000" i="1" dirty="0" smtClean="0"/>
              <a:t>CLIL </a:t>
            </a:r>
            <a:r>
              <a:rPr lang="it-IT" sz="1000" i="1" dirty="0" err="1" smtClean="0"/>
              <a:t>Activities</a:t>
            </a:r>
            <a:r>
              <a:rPr lang="it-IT" sz="1000" i="1" dirty="0" smtClean="0"/>
              <a:t>, </a:t>
            </a:r>
            <a:r>
              <a:rPr lang="it-IT" sz="1000" dirty="0" smtClean="0"/>
              <a:t>Cambridge: CUP</a:t>
            </a:r>
            <a:r>
              <a:rPr lang="it-IT" sz="1000" i="1" dirty="0" smtClean="0"/>
              <a:t> 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4952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clil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296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CLIL </a:t>
            </a:r>
            <a:r>
              <a:rPr lang="it-IT" dirty="0" err="1" smtClean="0"/>
              <a:t>Aims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The 4cs - </a:t>
            </a:r>
            <a:r>
              <a:rPr lang="it-IT" sz="2400" dirty="0" err="1" smtClean="0"/>
              <a:t>Coyle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Content</a:t>
            </a:r>
          </a:p>
          <a:p>
            <a:endParaRPr lang="it-IT" dirty="0"/>
          </a:p>
          <a:p>
            <a:r>
              <a:rPr lang="it-IT" dirty="0" err="1" smtClean="0"/>
              <a:t>Communication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Cognition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Culture (</a:t>
            </a:r>
            <a:r>
              <a:rPr lang="it-IT" dirty="0" err="1" smtClean="0"/>
              <a:t>Citizenship</a:t>
            </a:r>
            <a:r>
              <a:rPr lang="it-IT" dirty="0" smtClean="0"/>
              <a:t>/Community)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BICS and CALP - </a:t>
            </a:r>
            <a:r>
              <a:rPr lang="it-IT" dirty="0" err="1" smtClean="0"/>
              <a:t>Cummins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Basic </a:t>
            </a:r>
            <a:r>
              <a:rPr lang="it-IT" dirty="0" err="1" smtClean="0"/>
              <a:t>Interpersonal</a:t>
            </a:r>
            <a:r>
              <a:rPr lang="it-IT" dirty="0" smtClean="0"/>
              <a:t> </a:t>
            </a:r>
            <a:r>
              <a:rPr lang="it-IT" dirty="0" err="1" smtClean="0"/>
              <a:t>Communicative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Cognitive  </a:t>
            </a:r>
            <a:r>
              <a:rPr lang="it-IT" dirty="0" err="1" smtClean="0"/>
              <a:t>Academic</a:t>
            </a:r>
            <a:r>
              <a:rPr lang="it-IT" dirty="0" smtClean="0"/>
              <a:t> Language </a:t>
            </a:r>
            <a:r>
              <a:rPr lang="it-IT" dirty="0" err="1" smtClean="0"/>
              <a:t>Proficiency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Differences</a:t>
            </a:r>
            <a:r>
              <a:rPr lang="it-IT" dirty="0" smtClean="0"/>
              <a:t> in cognitive </a:t>
            </a:r>
            <a:r>
              <a:rPr lang="it-IT" dirty="0" err="1" smtClean="0"/>
              <a:t>demands</a:t>
            </a:r>
            <a:r>
              <a:rPr lang="it-IT" dirty="0" smtClean="0"/>
              <a:t> of </a:t>
            </a:r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it-IT" dirty="0" smtClean="0"/>
          </a:p>
          <a:p>
            <a:endParaRPr lang="it-IT" dirty="0"/>
          </a:p>
          <a:p>
            <a:r>
              <a:rPr lang="it-IT" sz="1000" dirty="0" smtClean="0">
                <a:hlinkClick r:id="rId2"/>
              </a:rPr>
              <a:t>http://www.educ.ualberta.ca/staff/olenka.bilash/best%20of%20bilash/bics%20calp.html</a:t>
            </a:r>
            <a:endParaRPr lang="it-IT" sz="1000" dirty="0" smtClean="0"/>
          </a:p>
          <a:p>
            <a:endParaRPr lang="it-IT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5456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3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4 </a:t>
            </a:r>
            <a:r>
              <a:rPr lang="it-IT" dirty="0" err="1" smtClean="0"/>
              <a:t>C’s</a:t>
            </a:r>
            <a:r>
              <a:rPr lang="it-IT" dirty="0" smtClean="0"/>
              <a:t> of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Content:</a:t>
            </a:r>
          </a:p>
          <a:p>
            <a:pPr marL="0" indent="0">
              <a:buNone/>
            </a:pPr>
            <a:endParaRPr lang="it-IT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992900706"/>
              </p:ext>
            </p:extLst>
          </p:nvPr>
        </p:nvGraphicFramePr>
        <p:xfrm>
          <a:off x="899592" y="2132856"/>
          <a:ext cx="7602712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3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4 </a:t>
            </a:r>
            <a:r>
              <a:rPr lang="it-IT" dirty="0" err="1" smtClean="0"/>
              <a:t>C’s</a:t>
            </a:r>
            <a:r>
              <a:rPr lang="it-IT" dirty="0" smtClean="0"/>
              <a:t> of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Content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Some CLIL  </a:t>
            </a:r>
            <a:r>
              <a:rPr lang="it-IT" dirty="0" err="1" smtClean="0"/>
              <a:t>programmes</a:t>
            </a:r>
            <a:r>
              <a:rPr lang="it-IT" dirty="0" smtClean="0"/>
              <a:t> </a:t>
            </a:r>
            <a:r>
              <a:rPr lang="it-IT" dirty="0" err="1" smtClean="0"/>
              <a:t>develop</a:t>
            </a:r>
            <a:r>
              <a:rPr lang="it-IT" dirty="0" smtClean="0"/>
              <a:t> </a:t>
            </a:r>
            <a:r>
              <a:rPr lang="it-IT" b="1" dirty="0" smtClean="0"/>
              <a:t>cross-</a:t>
            </a:r>
            <a:r>
              <a:rPr lang="it-IT" b="1" dirty="0" err="1" smtClean="0"/>
              <a:t>curricular</a:t>
            </a:r>
            <a:r>
              <a:rPr lang="it-IT" b="1" dirty="0" smtClean="0"/>
              <a:t> </a:t>
            </a:r>
            <a:r>
              <a:rPr lang="it-IT" b="1" dirty="0" err="1" smtClean="0"/>
              <a:t>links</a:t>
            </a:r>
            <a:r>
              <a:rPr lang="it-IT" b="1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subjects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E.g. the </a:t>
            </a:r>
            <a:r>
              <a:rPr lang="it-IT" dirty="0" err="1" smtClean="0"/>
              <a:t>history</a:t>
            </a:r>
            <a:r>
              <a:rPr lang="it-IT" dirty="0" smtClean="0"/>
              <a:t>, </a:t>
            </a:r>
            <a:r>
              <a:rPr lang="it-IT" dirty="0" err="1" smtClean="0"/>
              <a:t>geography</a:t>
            </a:r>
            <a:r>
              <a:rPr lang="it-IT" dirty="0" smtClean="0"/>
              <a:t> and art of a </a:t>
            </a:r>
            <a:r>
              <a:rPr lang="it-IT" dirty="0" err="1" smtClean="0"/>
              <a:t>particular</a:t>
            </a:r>
            <a:r>
              <a:rPr lang="it-IT" dirty="0" smtClean="0"/>
              <a:t> area </a:t>
            </a:r>
          </a:p>
          <a:p>
            <a:pPr marL="0" indent="0">
              <a:buNone/>
            </a:pPr>
            <a:r>
              <a:rPr lang="it-IT" dirty="0" smtClean="0"/>
              <a:t>  (more common in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schools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to </a:t>
            </a:r>
            <a:r>
              <a:rPr lang="it-IT" b="1" dirty="0" err="1" smtClean="0"/>
              <a:t>analyse</a:t>
            </a:r>
            <a:r>
              <a:rPr lang="it-IT" b="1" dirty="0" smtClean="0"/>
              <a:t> </a:t>
            </a:r>
            <a:r>
              <a:rPr lang="it-IT" b="1" dirty="0" err="1" smtClean="0"/>
              <a:t>content</a:t>
            </a:r>
            <a:r>
              <a:rPr lang="it-IT" b="1" dirty="0" smtClean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demands</a:t>
            </a:r>
            <a:r>
              <a:rPr lang="it-IT" dirty="0" smtClean="0"/>
              <a:t> and to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in an </a:t>
            </a:r>
            <a:r>
              <a:rPr lang="it-IT" dirty="0" err="1" smtClean="0"/>
              <a:t>understandable</a:t>
            </a:r>
            <a:r>
              <a:rPr lang="it-IT" dirty="0" smtClean="0"/>
              <a:t> way.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5"/>
            <a:ext cx="28285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990600"/>
          </a:xfrm>
        </p:spPr>
        <p:txBody>
          <a:bodyPr>
            <a:noAutofit/>
          </a:bodyPr>
          <a:lstStyle/>
          <a:p>
            <a:r>
              <a:rPr lang="it-IT" sz="3200" dirty="0" smtClean="0"/>
              <a:t>BICS – Basic </a:t>
            </a:r>
            <a:r>
              <a:rPr lang="it-IT" sz="3200" dirty="0" err="1" smtClean="0"/>
              <a:t>Interpersonal</a:t>
            </a:r>
            <a:r>
              <a:rPr lang="it-IT" sz="3200" dirty="0" smtClean="0"/>
              <a:t> </a:t>
            </a:r>
            <a:r>
              <a:rPr lang="it-IT" sz="3200" dirty="0" err="1" smtClean="0"/>
              <a:t>Communicative</a:t>
            </a:r>
            <a:r>
              <a:rPr lang="it-IT" sz="3200" dirty="0" smtClean="0"/>
              <a:t> </a:t>
            </a:r>
            <a:r>
              <a:rPr lang="it-IT" sz="3200" dirty="0" err="1" smtClean="0"/>
              <a:t>Skills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BICS can be </a:t>
            </a:r>
            <a:r>
              <a:rPr lang="it-IT" dirty="0" err="1" smtClean="0"/>
              <a:t>described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social, </a:t>
            </a:r>
            <a:r>
              <a:rPr lang="it-IT" dirty="0" err="1" smtClean="0"/>
              <a:t>conversational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for </a:t>
            </a:r>
            <a:r>
              <a:rPr lang="it-IT" dirty="0" err="1" smtClean="0"/>
              <a:t>oral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Social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offers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cues</a:t>
            </a:r>
            <a:r>
              <a:rPr lang="it-IT" dirty="0" smtClean="0"/>
              <a:t> to the </a:t>
            </a:r>
            <a:r>
              <a:rPr lang="it-IT" dirty="0" err="1" smtClean="0"/>
              <a:t>listener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context-embedded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.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takes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2 </a:t>
            </a:r>
            <a:r>
              <a:rPr lang="it-IT" dirty="0" err="1" smtClean="0"/>
              <a:t>years</a:t>
            </a:r>
            <a:r>
              <a:rPr lang="it-IT" dirty="0" smtClean="0"/>
              <a:t> for </a:t>
            </a:r>
            <a:r>
              <a:rPr lang="it-IT" dirty="0" err="1" smtClean="0"/>
              <a:t>students</a:t>
            </a:r>
            <a:r>
              <a:rPr lang="it-IT" dirty="0" smtClean="0"/>
              <a:t> from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linguistic</a:t>
            </a:r>
            <a:r>
              <a:rPr lang="it-IT" dirty="0" smtClean="0"/>
              <a:t> background to </a:t>
            </a:r>
            <a:r>
              <a:rPr lang="it-IT" dirty="0" err="1" smtClean="0"/>
              <a:t>comprehend</a:t>
            </a:r>
            <a:r>
              <a:rPr lang="it-IT" dirty="0" smtClean="0"/>
              <a:t> </a:t>
            </a:r>
            <a:r>
              <a:rPr lang="it-IT" dirty="0" err="1" smtClean="0"/>
              <a:t>context-embedded</a:t>
            </a:r>
            <a:r>
              <a:rPr lang="it-IT" dirty="0" smtClean="0"/>
              <a:t> social </a:t>
            </a:r>
            <a:r>
              <a:rPr lang="it-IT" dirty="0" err="1" smtClean="0"/>
              <a:t>language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4" y="6165304"/>
            <a:ext cx="5112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http://www.educ.ualberta.ca/staff/olenka.bilash/best%20of%20bilash/bics%20calp.html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0235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English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learners</a:t>
            </a:r>
            <a:r>
              <a:rPr lang="it-IT" dirty="0"/>
              <a:t> can </a:t>
            </a:r>
            <a:r>
              <a:rPr lang="it-IT" dirty="0" err="1"/>
              <a:t>comprehend</a:t>
            </a:r>
            <a:r>
              <a:rPr lang="it-IT" dirty="0"/>
              <a:t> social </a:t>
            </a:r>
            <a:r>
              <a:rPr lang="it-IT" dirty="0" err="1"/>
              <a:t>language</a:t>
            </a:r>
            <a:r>
              <a:rPr lang="it-IT" dirty="0"/>
              <a:t> by: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err="1" smtClean="0"/>
              <a:t>observing</a:t>
            </a:r>
            <a:r>
              <a:rPr lang="it-IT" dirty="0" smtClean="0"/>
              <a:t> speakers’ non-</a:t>
            </a:r>
            <a:r>
              <a:rPr lang="it-IT" dirty="0" err="1" smtClean="0"/>
              <a:t>verbal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r>
              <a:rPr lang="it-IT" dirty="0" smtClean="0"/>
              <a:t> (</a:t>
            </a:r>
            <a:r>
              <a:rPr lang="it-IT" dirty="0" err="1" smtClean="0"/>
              <a:t>gestures</a:t>
            </a:r>
            <a:r>
              <a:rPr lang="it-IT" dirty="0" smtClean="0"/>
              <a:t>, </a:t>
            </a:r>
            <a:r>
              <a:rPr lang="it-IT" dirty="0" err="1" smtClean="0"/>
              <a:t>facial</a:t>
            </a:r>
            <a:r>
              <a:rPr lang="it-IT" dirty="0" smtClean="0"/>
              <a:t> </a:t>
            </a:r>
            <a:r>
              <a:rPr lang="it-IT" dirty="0" err="1" smtClean="0"/>
              <a:t>expressions</a:t>
            </a:r>
            <a:r>
              <a:rPr lang="it-IT" dirty="0" smtClean="0"/>
              <a:t> and 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r>
              <a:rPr lang="it-IT" dirty="0" smtClean="0"/>
              <a:t>)</a:t>
            </a:r>
          </a:p>
          <a:p>
            <a:r>
              <a:rPr lang="it-IT" dirty="0"/>
              <a:t> </a:t>
            </a:r>
            <a:r>
              <a:rPr lang="it-IT" dirty="0" err="1" smtClean="0"/>
              <a:t>observing</a:t>
            </a:r>
            <a:r>
              <a:rPr lang="it-IT" dirty="0" smtClean="0"/>
              <a:t> </a:t>
            </a:r>
            <a:r>
              <a:rPr lang="it-IT" dirty="0" err="1" smtClean="0"/>
              <a:t>others</a:t>
            </a:r>
            <a:r>
              <a:rPr lang="it-IT" dirty="0" smtClean="0"/>
              <a:t>’ </a:t>
            </a:r>
            <a:r>
              <a:rPr lang="it-IT" dirty="0" err="1" smtClean="0"/>
              <a:t>reactions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voice </a:t>
            </a:r>
            <a:r>
              <a:rPr lang="it-IT" dirty="0" err="1" smtClean="0"/>
              <a:t>cues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phrasing</a:t>
            </a:r>
            <a:r>
              <a:rPr lang="it-IT" dirty="0" smtClean="0"/>
              <a:t>, </a:t>
            </a:r>
            <a:r>
              <a:rPr lang="it-IT" dirty="0" err="1" smtClean="0"/>
              <a:t>intonations</a:t>
            </a:r>
            <a:r>
              <a:rPr lang="it-IT" dirty="0" smtClean="0"/>
              <a:t> and stress</a:t>
            </a:r>
          </a:p>
          <a:p>
            <a:r>
              <a:rPr lang="it-IT" dirty="0"/>
              <a:t> </a:t>
            </a:r>
            <a:r>
              <a:rPr lang="it-IT" dirty="0" err="1" smtClean="0"/>
              <a:t>observing</a:t>
            </a:r>
            <a:r>
              <a:rPr lang="it-IT" dirty="0" smtClean="0"/>
              <a:t> </a:t>
            </a:r>
            <a:r>
              <a:rPr lang="it-IT" dirty="0" err="1" smtClean="0"/>
              <a:t>pictures</a:t>
            </a:r>
            <a:r>
              <a:rPr lang="it-IT" dirty="0" smtClean="0"/>
              <a:t>, concrete </a:t>
            </a:r>
            <a:r>
              <a:rPr lang="it-IT" dirty="0" err="1" smtClean="0"/>
              <a:t>objects</a:t>
            </a:r>
            <a:r>
              <a:rPr lang="it-IT" dirty="0" smtClean="0"/>
              <a:t>,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contextual</a:t>
            </a:r>
            <a:r>
              <a:rPr lang="it-IT" dirty="0" smtClean="0"/>
              <a:t> </a:t>
            </a:r>
            <a:r>
              <a:rPr lang="it-IT" dirty="0" err="1" smtClean="0"/>
              <a:t>cues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present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err="1" smtClean="0"/>
              <a:t>asking</a:t>
            </a:r>
            <a:r>
              <a:rPr lang="it-IT" dirty="0" smtClean="0"/>
              <a:t> for </a:t>
            </a:r>
            <a:r>
              <a:rPr lang="it-IT" dirty="0" err="1" smtClean="0"/>
              <a:t>statements</a:t>
            </a:r>
            <a:r>
              <a:rPr lang="it-IT" dirty="0" smtClean="0"/>
              <a:t> to be </a:t>
            </a:r>
            <a:r>
              <a:rPr lang="it-IT" dirty="0" err="1" smtClean="0"/>
              <a:t>repeated</a:t>
            </a:r>
            <a:r>
              <a:rPr lang="it-IT" dirty="0" smtClean="0"/>
              <a:t>, and/or </a:t>
            </a:r>
            <a:r>
              <a:rPr lang="it-IT" dirty="0" err="1" smtClean="0"/>
              <a:t>clarified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4" y="6165304"/>
            <a:ext cx="5112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http://www.educ.ualberta.ca/staff/olenka.bilash/best%20of%20bilash/bics%20calp.html</a:t>
            </a:r>
            <a:endParaRPr lang="it-IT" sz="10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476672"/>
            <a:ext cx="856895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BICS – Basic Interpersonal Communicative Skills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09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Warmer</a:t>
            </a:r>
            <a:r>
              <a:rPr lang="it-IT" dirty="0" smtClean="0"/>
              <a:t>:  </a:t>
            </a:r>
            <a:r>
              <a:rPr lang="it-IT" dirty="0" err="1" smtClean="0"/>
              <a:t>Activating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 smtClean="0"/>
              <a:t>Finish</a:t>
            </a:r>
            <a:r>
              <a:rPr lang="it-IT" dirty="0" smtClean="0"/>
              <a:t> the </a:t>
            </a:r>
            <a:r>
              <a:rPr lang="it-IT" dirty="0" err="1" smtClean="0"/>
              <a:t>sentence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Malta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Write a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ending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sentence</a:t>
            </a:r>
            <a:r>
              <a:rPr lang="it-IT" dirty="0" smtClean="0"/>
              <a:t>. 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examples</a:t>
            </a:r>
            <a:r>
              <a:rPr lang="it-IT" dirty="0" smtClean="0"/>
              <a:t> are </a:t>
            </a:r>
            <a:r>
              <a:rPr lang="it-IT" dirty="0" err="1" smtClean="0"/>
              <a:t>done</a:t>
            </a:r>
            <a:r>
              <a:rPr lang="it-IT" dirty="0" smtClean="0"/>
              <a:t> for </a:t>
            </a:r>
            <a:r>
              <a:rPr lang="it-IT" dirty="0" err="1" smtClean="0"/>
              <a:t>you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smtClean="0"/>
              <a:t>Malta </a:t>
            </a:r>
            <a:r>
              <a:rPr lang="it-IT" dirty="0" err="1" smtClean="0"/>
              <a:t>is</a:t>
            </a:r>
            <a:r>
              <a:rPr lang="it-IT" dirty="0" smtClean="0"/>
              <a:t> made up of 3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islands</a:t>
            </a:r>
            <a:r>
              <a:rPr lang="it-IT" dirty="0" smtClean="0"/>
              <a:t>.</a:t>
            </a:r>
          </a:p>
          <a:p>
            <a:pPr marL="457200" indent="-457200">
              <a:buAutoNum type="arabicPeriod"/>
            </a:pPr>
            <a:r>
              <a:rPr lang="it-IT" dirty="0" smtClean="0"/>
              <a:t>Malta </a:t>
            </a:r>
            <a:r>
              <a:rPr lang="it-IT" dirty="0" err="1" smtClean="0"/>
              <a:t>is</a:t>
            </a:r>
            <a:r>
              <a:rPr lang="it-IT" dirty="0" smtClean="0"/>
              <a:t> in the </a:t>
            </a:r>
            <a:r>
              <a:rPr lang="it-IT" dirty="0" err="1" smtClean="0"/>
              <a:t>Mediterranean</a:t>
            </a:r>
            <a:r>
              <a:rPr lang="it-IT" dirty="0" smtClean="0"/>
              <a:t> Sea.</a:t>
            </a:r>
          </a:p>
          <a:p>
            <a:pPr marL="457200" indent="-457200">
              <a:buAutoNum type="arabicPeriod"/>
            </a:pPr>
            <a:r>
              <a:rPr lang="it-IT" dirty="0" smtClean="0"/>
              <a:t>Malta </a:t>
            </a:r>
            <a:r>
              <a:rPr lang="it-IT" dirty="0" err="1" smtClean="0"/>
              <a:t>is</a:t>
            </a:r>
            <a:r>
              <a:rPr lang="it-IT" dirty="0" smtClean="0"/>
              <a:t>…</a:t>
            </a:r>
          </a:p>
          <a:p>
            <a:pPr marL="457200" indent="-457200">
              <a:buAutoNum type="arabicPeriod"/>
            </a:pPr>
            <a:r>
              <a:rPr lang="it-IT" dirty="0" smtClean="0"/>
              <a:t>Malta </a:t>
            </a:r>
            <a:r>
              <a:rPr lang="it-IT" dirty="0" err="1" smtClean="0"/>
              <a:t>is</a:t>
            </a:r>
            <a:r>
              <a:rPr lang="it-IT" dirty="0" smtClean="0"/>
              <a:t>…</a:t>
            </a:r>
          </a:p>
          <a:p>
            <a:pPr marL="457200" indent="-457200">
              <a:buAutoNum type="arabicPeriod"/>
            </a:pPr>
            <a:r>
              <a:rPr lang="it-IT" dirty="0" smtClean="0"/>
              <a:t>Malta </a:t>
            </a:r>
            <a:r>
              <a:rPr lang="it-IT" dirty="0" err="1" smtClean="0"/>
              <a:t>is</a:t>
            </a:r>
            <a:r>
              <a:rPr lang="it-IT" dirty="0" smtClean="0"/>
              <a:t>…</a:t>
            </a:r>
          </a:p>
          <a:p>
            <a:pPr marL="457200" indent="-457200">
              <a:buAutoNum type="arabicPeriod"/>
            </a:pPr>
            <a:r>
              <a:rPr lang="it-IT" dirty="0" smtClean="0"/>
              <a:t>Malta </a:t>
            </a:r>
            <a:r>
              <a:rPr lang="it-IT" dirty="0" err="1" smtClean="0"/>
              <a:t>is</a:t>
            </a:r>
            <a:r>
              <a:rPr lang="it-IT" dirty="0" smtClean="0"/>
              <a:t>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81328"/>
            <a:ext cx="79200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 smtClean="0"/>
              <a:t>CALP -  Cognitive </a:t>
            </a:r>
            <a:r>
              <a:rPr lang="it-IT" sz="3000" dirty="0" err="1" smtClean="0"/>
              <a:t>Academic</a:t>
            </a:r>
            <a:r>
              <a:rPr lang="it-IT" sz="3000" dirty="0" smtClean="0"/>
              <a:t> Language </a:t>
            </a:r>
            <a:r>
              <a:rPr lang="it-IT" sz="3000" dirty="0" err="1" smtClean="0"/>
              <a:t>Proficiency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CALP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b="1" dirty="0" err="1"/>
              <a:t>c</a:t>
            </a:r>
            <a:r>
              <a:rPr lang="it-IT" b="1" dirty="0" err="1" smtClean="0"/>
              <a:t>ontext-reduced</a:t>
            </a:r>
            <a:r>
              <a:rPr lang="it-IT" b="1" dirty="0" smtClean="0"/>
              <a:t> </a:t>
            </a:r>
            <a:r>
              <a:rPr lang="it-IT" b="1" dirty="0" err="1" smtClean="0"/>
              <a:t>language</a:t>
            </a:r>
            <a:r>
              <a:rPr lang="it-IT" b="1" dirty="0" smtClean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academic</a:t>
            </a:r>
            <a:r>
              <a:rPr lang="it-IT" dirty="0" smtClean="0"/>
              <a:t> </a:t>
            </a:r>
            <a:r>
              <a:rPr lang="it-IT" dirty="0" err="1" smtClean="0"/>
              <a:t>classroom</a:t>
            </a:r>
            <a:r>
              <a:rPr lang="it-IT" dirty="0" smtClean="0"/>
              <a:t>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takes</a:t>
            </a:r>
            <a:r>
              <a:rPr lang="it-IT" dirty="0" smtClean="0"/>
              <a:t> 5-7 </a:t>
            </a:r>
            <a:r>
              <a:rPr lang="it-IT" dirty="0" err="1" smtClean="0"/>
              <a:t>years</a:t>
            </a:r>
            <a:r>
              <a:rPr lang="it-IT" dirty="0" smtClean="0"/>
              <a:t> for English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to </a:t>
            </a:r>
            <a:r>
              <a:rPr lang="it-IT" dirty="0" err="1" smtClean="0"/>
              <a:t>become</a:t>
            </a:r>
            <a:r>
              <a:rPr lang="it-IT" dirty="0" smtClean="0"/>
              <a:t> </a:t>
            </a:r>
            <a:r>
              <a:rPr lang="it-IT" dirty="0" err="1" smtClean="0"/>
              <a:t>proficient</a:t>
            </a:r>
            <a:r>
              <a:rPr lang="it-IT" dirty="0" smtClean="0"/>
              <a:t> in the </a:t>
            </a:r>
            <a:r>
              <a:rPr lang="it-IT" dirty="0" err="1" smtClean="0"/>
              <a:t>language</a:t>
            </a:r>
            <a:r>
              <a:rPr lang="it-IT" dirty="0" smtClean="0"/>
              <a:t> of the </a:t>
            </a:r>
            <a:r>
              <a:rPr lang="it-IT" dirty="0" err="1" smtClean="0"/>
              <a:t>classroom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/>
              <a:t>n</a:t>
            </a:r>
            <a:r>
              <a:rPr lang="it-IT" dirty="0" smtClean="0"/>
              <a:t>on-</a:t>
            </a:r>
            <a:r>
              <a:rPr lang="it-IT" dirty="0" err="1" smtClean="0"/>
              <a:t>verbal</a:t>
            </a:r>
            <a:r>
              <a:rPr lang="it-IT" dirty="0" smtClean="0"/>
              <a:t> </a:t>
            </a:r>
            <a:r>
              <a:rPr lang="it-IT" dirty="0" err="1" smtClean="0"/>
              <a:t>clues</a:t>
            </a:r>
            <a:r>
              <a:rPr lang="it-IT" dirty="0" smtClean="0"/>
              <a:t> are </a:t>
            </a:r>
            <a:r>
              <a:rPr lang="it-IT" dirty="0" err="1" smtClean="0"/>
              <a:t>absent</a:t>
            </a:r>
            <a:endParaRPr lang="it-IT" dirty="0" smtClean="0"/>
          </a:p>
          <a:p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face-to-face </a:t>
            </a:r>
            <a:r>
              <a:rPr lang="it-IT" dirty="0" err="1" smtClean="0"/>
              <a:t>interaction</a:t>
            </a:r>
            <a:endParaRPr lang="it-IT" dirty="0" smtClean="0"/>
          </a:p>
          <a:p>
            <a:r>
              <a:rPr lang="it-IT" dirty="0" err="1"/>
              <a:t>a</a:t>
            </a:r>
            <a:r>
              <a:rPr lang="it-IT" dirty="0" err="1" smtClean="0"/>
              <a:t>cademic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abstract</a:t>
            </a:r>
            <a:endParaRPr lang="it-IT" dirty="0" smtClean="0"/>
          </a:p>
          <a:p>
            <a:r>
              <a:rPr lang="it-IT" dirty="0" err="1"/>
              <a:t>l</a:t>
            </a:r>
            <a:r>
              <a:rPr lang="it-IT" dirty="0" err="1" smtClean="0"/>
              <a:t>iteracy</a:t>
            </a:r>
            <a:r>
              <a:rPr lang="it-IT" dirty="0" smtClean="0"/>
              <a:t> </a:t>
            </a:r>
            <a:r>
              <a:rPr lang="it-IT" dirty="0" err="1" smtClean="0"/>
              <a:t>demands</a:t>
            </a:r>
            <a:r>
              <a:rPr lang="it-IT" dirty="0" smtClean="0"/>
              <a:t> are high (text and </a:t>
            </a:r>
            <a:r>
              <a:rPr lang="it-IT" dirty="0" err="1" smtClean="0"/>
              <a:t>textbooks</a:t>
            </a:r>
            <a:r>
              <a:rPr lang="it-IT" dirty="0" smtClean="0"/>
              <a:t> are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  <a:r>
              <a:rPr lang="it-IT" dirty="0" err="1" smtClean="0"/>
              <a:t>beyond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proficiency</a:t>
            </a:r>
            <a:endParaRPr lang="it-IT" dirty="0" smtClean="0"/>
          </a:p>
          <a:p>
            <a:r>
              <a:rPr lang="it-IT" dirty="0"/>
              <a:t>c</a:t>
            </a:r>
            <a:r>
              <a:rPr lang="it-IT" dirty="0" smtClean="0"/>
              <a:t>ultural/</a:t>
            </a:r>
            <a:r>
              <a:rPr lang="it-IT" dirty="0" err="1" smtClean="0"/>
              <a:t>linguistic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to </a:t>
            </a:r>
            <a:r>
              <a:rPr lang="it-IT" dirty="0" err="1" smtClean="0"/>
              <a:t>comprend</a:t>
            </a:r>
            <a:r>
              <a:rPr lang="it-IT" dirty="0" smtClean="0"/>
              <a:t> </a:t>
            </a:r>
            <a:r>
              <a:rPr lang="it-IT" dirty="0" err="1" smtClean="0"/>
              <a:t>fully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sz="1300" dirty="0"/>
              <a:t>Info from: </a:t>
            </a:r>
            <a:r>
              <a:rPr lang="it-IT" sz="1300" dirty="0">
                <a:hlinkClick r:id="rId2"/>
              </a:rPr>
              <a:t>http://www.thecenterlibrary.org/cwis/cwisdocs/intro-ells.pdf</a:t>
            </a:r>
            <a:endParaRPr lang="it-IT" sz="13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45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4 </a:t>
            </a:r>
            <a:r>
              <a:rPr lang="it-IT" dirty="0" err="1" smtClean="0"/>
              <a:t>C’s</a:t>
            </a:r>
            <a:r>
              <a:rPr lang="it-IT" dirty="0" smtClean="0"/>
              <a:t> of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Communication</a:t>
            </a:r>
            <a:endParaRPr lang="it-IT" b="1" dirty="0" smtClean="0"/>
          </a:p>
          <a:p>
            <a:r>
              <a:rPr lang="it-IT" dirty="0" err="1" smtClean="0"/>
              <a:t>Producing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in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oral</a:t>
            </a:r>
            <a:r>
              <a:rPr lang="it-IT" dirty="0" smtClean="0"/>
              <a:t> and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  <a:r>
              <a:rPr lang="it-IT" dirty="0" err="1" smtClean="0"/>
              <a:t>forms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Encouraging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to </a:t>
            </a:r>
            <a:r>
              <a:rPr lang="it-IT" dirty="0" err="1" smtClean="0"/>
              <a:t>participate</a:t>
            </a:r>
            <a:r>
              <a:rPr lang="it-IT" dirty="0" smtClean="0"/>
              <a:t> in </a:t>
            </a:r>
            <a:r>
              <a:rPr lang="it-IT" b="1" dirty="0" err="1" smtClean="0"/>
              <a:t>meaningful</a:t>
            </a:r>
            <a:r>
              <a:rPr lang="it-IT" b="1" dirty="0" smtClean="0"/>
              <a:t> </a:t>
            </a:r>
            <a:r>
              <a:rPr lang="it-IT" b="1" dirty="0" err="1" smtClean="0"/>
              <a:t>interaction</a:t>
            </a:r>
            <a:r>
              <a:rPr lang="it-IT" b="1" dirty="0" smtClean="0"/>
              <a:t> </a:t>
            </a:r>
            <a:r>
              <a:rPr lang="it-IT" dirty="0" smtClean="0"/>
              <a:t>in the </a:t>
            </a:r>
            <a:r>
              <a:rPr lang="it-IT" dirty="0" err="1" smtClean="0"/>
              <a:t>classroom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Increasing</a:t>
            </a:r>
            <a:r>
              <a:rPr lang="it-IT" dirty="0" smtClean="0"/>
              <a:t> </a:t>
            </a:r>
            <a:r>
              <a:rPr lang="it-IT" b="1" dirty="0" smtClean="0"/>
              <a:t>STT (</a:t>
            </a:r>
            <a:r>
              <a:rPr lang="it-IT" b="1" dirty="0" err="1" smtClean="0"/>
              <a:t>Student</a:t>
            </a:r>
            <a:r>
              <a:rPr lang="it-IT" b="1" dirty="0" smtClean="0"/>
              <a:t> </a:t>
            </a:r>
            <a:r>
              <a:rPr lang="it-IT" b="1" dirty="0" err="1" smtClean="0"/>
              <a:t>Talking</a:t>
            </a:r>
            <a:r>
              <a:rPr lang="it-IT" b="1" dirty="0" smtClean="0"/>
              <a:t> Time) </a:t>
            </a:r>
            <a:r>
              <a:rPr lang="it-IT" dirty="0" smtClean="0"/>
              <a:t>and </a:t>
            </a:r>
            <a:r>
              <a:rPr lang="it-IT" dirty="0" err="1" smtClean="0"/>
              <a:t>decreasing</a:t>
            </a:r>
            <a:r>
              <a:rPr lang="it-IT" dirty="0" smtClean="0"/>
              <a:t> TTT (</a:t>
            </a:r>
            <a:r>
              <a:rPr lang="it-IT" dirty="0" err="1" smtClean="0"/>
              <a:t>Teacher</a:t>
            </a:r>
            <a:r>
              <a:rPr lang="it-IT" dirty="0" smtClean="0"/>
              <a:t> </a:t>
            </a:r>
            <a:r>
              <a:rPr lang="it-IT" dirty="0" err="1" smtClean="0"/>
              <a:t>Talking</a:t>
            </a:r>
            <a:r>
              <a:rPr lang="it-IT" dirty="0" smtClean="0"/>
              <a:t> Time).</a:t>
            </a:r>
          </a:p>
          <a:p>
            <a:r>
              <a:rPr lang="it-IT" dirty="0" err="1" smtClean="0"/>
              <a:t>Encouraging</a:t>
            </a:r>
            <a:r>
              <a:rPr lang="it-IT" b="1" dirty="0" smtClean="0"/>
              <a:t> self-</a:t>
            </a:r>
            <a:r>
              <a:rPr lang="it-IT" b="1" dirty="0" err="1" smtClean="0"/>
              <a:t>evaluation</a:t>
            </a:r>
            <a:r>
              <a:rPr lang="it-IT" dirty="0" smtClean="0"/>
              <a:t> and </a:t>
            </a:r>
            <a:r>
              <a:rPr lang="it-IT" b="1" dirty="0" err="1" smtClean="0"/>
              <a:t>peer</a:t>
            </a:r>
            <a:r>
              <a:rPr lang="it-IT" b="1" dirty="0" smtClean="0"/>
              <a:t> and </a:t>
            </a:r>
            <a:r>
              <a:rPr lang="it-IT" b="1" dirty="0" err="1" smtClean="0"/>
              <a:t>group</a:t>
            </a:r>
            <a:r>
              <a:rPr lang="it-IT" b="1" dirty="0" smtClean="0"/>
              <a:t> feedback.</a:t>
            </a:r>
            <a:endParaRPr lang="it-IT" dirty="0" smtClean="0"/>
          </a:p>
          <a:p>
            <a:r>
              <a:rPr lang="it-IT" dirty="0" smtClean="0"/>
              <a:t>By </a:t>
            </a:r>
            <a:r>
              <a:rPr lang="it-IT" dirty="0" err="1" smtClean="0"/>
              <a:t>producing</a:t>
            </a:r>
            <a:r>
              <a:rPr lang="it-IT" dirty="0" smtClean="0"/>
              <a:t> the target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studying</a:t>
            </a:r>
            <a:r>
              <a:rPr lang="it-IT" dirty="0" smtClean="0"/>
              <a:t>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subjects</a:t>
            </a:r>
            <a:r>
              <a:rPr lang="it-IT" dirty="0" smtClean="0"/>
              <a:t>, </a:t>
            </a:r>
            <a:r>
              <a:rPr lang="it-IT" dirty="0" err="1" smtClean="0"/>
              <a:t>students</a:t>
            </a:r>
            <a:r>
              <a:rPr lang="it-IT" dirty="0" smtClean="0"/>
              <a:t> show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and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are </a:t>
            </a:r>
            <a:r>
              <a:rPr lang="it-IT" dirty="0" err="1" smtClean="0"/>
              <a:t>integrated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28832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4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Communication</a:t>
            </a:r>
            <a:r>
              <a:rPr lang="it-IT" sz="3200" dirty="0" smtClean="0"/>
              <a:t> </a:t>
            </a:r>
            <a:r>
              <a:rPr lang="it-IT" sz="3200" dirty="0" err="1" smtClean="0"/>
              <a:t>skills</a:t>
            </a:r>
            <a:r>
              <a:rPr lang="it-IT" sz="3200" dirty="0" smtClean="0"/>
              <a:t> </a:t>
            </a:r>
            <a:r>
              <a:rPr lang="it-IT" sz="3200" dirty="0" err="1" smtClean="0"/>
              <a:t>across</a:t>
            </a:r>
            <a:r>
              <a:rPr lang="it-IT" sz="3200" dirty="0" smtClean="0"/>
              <a:t> the curriculum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53336"/>
            <a:ext cx="5456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05266851"/>
              </p:ext>
            </p:extLst>
          </p:nvPr>
        </p:nvGraphicFramePr>
        <p:xfrm>
          <a:off x="395536" y="1340768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/>
              <a:t>Communication</a:t>
            </a:r>
            <a:r>
              <a:rPr lang="it-IT" sz="3200" dirty="0"/>
              <a:t> </a:t>
            </a:r>
            <a:r>
              <a:rPr lang="it-IT" sz="3200" dirty="0" err="1"/>
              <a:t>skills</a:t>
            </a:r>
            <a:r>
              <a:rPr lang="it-IT" sz="3200" dirty="0"/>
              <a:t> </a:t>
            </a:r>
            <a:r>
              <a:rPr lang="it-IT" sz="3200" dirty="0" err="1"/>
              <a:t>across</a:t>
            </a:r>
            <a:r>
              <a:rPr lang="it-IT" sz="3200" dirty="0"/>
              <a:t> the curriculum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2" y="6381328"/>
            <a:ext cx="41767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893307"/>
              </p:ext>
            </p:extLst>
          </p:nvPr>
        </p:nvGraphicFramePr>
        <p:xfrm>
          <a:off x="179512" y="1158960"/>
          <a:ext cx="8676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42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2764904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err="1" smtClean="0"/>
              <a:t>Have</a:t>
            </a:r>
            <a:r>
              <a:rPr lang="it-IT" sz="3200" dirty="0" smtClean="0"/>
              <a:t> a look </a:t>
            </a:r>
            <a:r>
              <a:rPr lang="it-IT" sz="3200" dirty="0" err="1" smtClean="0"/>
              <a:t>at</a:t>
            </a:r>
            <a:r>
              <a:rPr lang="it-IT" sz="3200" dirty="0" smtClean="0"/>
              <a:t> the </a:t>
            </a:r>
            <a:r>
              <a:rPr lang="it-IT" sz="3200" dirty="0" err="1" smtClean="0"/>
              <a:t>examples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handout</a:t>
            </a:r>
            <a:r>
              <a:rPr lang="it-IT" sz="3200" dirty="0" smtClean="0"/>
              <a:t>.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TKT CLIL – pp16-17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7494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For </a:t>
            </a:r>
            <a:r>
              <a:rPr lang="it-IT" sz="2000" dirty="0" err="1" smtClean="0"/>
              <a:t>questions</a:t>
            </a:r>
            <a:r>
              <a:rPr lang="it-IT" sz="2000" dirty="0" smtClean="0"/>
              <a:t> 1-6, match the </a:t>
            </a:r>
            <a:r>
              <a:rPr lang="it-IT" sz="2000" dirty="0" err="1" smtClean="0"/>
              <a:t>examples</a:t>
            </a:r>
            <a:r>
              <a:rPr lang="it-IT" sz="2000" dirty="0" smtClean="0"/>
              <a:t> of </a:t>
            </a:r>
            <a:r>
              <a:rPr lang="it-IT" sz="2000" dirty="0" err="1" smtClean="0"/>
              <a:t>learners</a:t>
            </a:r>
            <a:r>
              <a:rPr lang="it-IT" sz="2000" dirty="0" smtClean="0"/>
              <a:t>’ </a:t>
            </a:r>
            <a:r>
              <a:rPr lang="it-IT" sz="2000" dirty="0" err="1" smtClean="0"/>
              <a:t>language</a:t>
            </a:r>
            <a:r>
              <a:rPr lang="it-IT" sz="2000" dirty="0" smtClean="0"/>
              <a:t> with the </a:t>
            </a:r>
            <a:r>
              <a:rPr lang="it-IT" sz="2000" dirty="0" err="1" smtClean="0"/>
              <a:t>purpose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communication</a:t>
            </a:r>
            <a:r>
              <a:rPr lang="it-IT" sz="2000" dirty="0" smtClean="0"/>
              <a:t> </a:t>
            </a:r>
            <a:r>
              <a:rPr lang="it-IT" sz="2000" dirty="0" err="1" smtClean="0"/>
              <a:t>listed</a:t>
            </a:r>
            <a:r>
              <a:rPr lang="it-IT" sz="2000" dirty="0" smtClean="0"/>
              <a:t> A-G.</a:t>
            </a:r>
          </a:p>
          <a:p>
            <a:pPr marL="0" indent="0">
              <a:buNone/>
            </a:pP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extra option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do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need</a:t>
            </a:r>
            <a:r>
              <a:rPr lang="it-IT" sz="2000" dirty="0" smtClean="0"/>
              <a:t> to use.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10511"/>
              </p:ext>
            </p:extLst>
          </p:nvPr>
        </p:nvGraphicFramePr>
        <p:xfrm>
          <a:off x="323528" y="2564904"/>
          <a:ext cx="8640960" cy="4028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32648"/>
                <a:gridCol w="2808312"/>
              </a:tblGrid>
              <a:tr h="506933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Learners</a:t>
                      </a:r>
                      <a:r>
                        <a:rPr lang="it-IT" sz="1600" dirty="0" smtClean="0"/>
                        <a:t>’ Language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Purpose</a:t>
                      </a:r>
                      <a:r>
                        <a:rPr lang="it-IT" sz="1600" dirty="0" smtClean="0"/>
                        <a:t> of </a:t>
                      </a:r>
                      <a:r>
                        <a:rPr lang="it-IT" sz="1600" dirty="0" err="1" smtClean="0"/>
                        <a:t>communication</a:t>
                      </a:r>
                      <a:endParaRPr lang="it-IT" sz="1600" dirty="0"/>
                    </a:p>
                  </a:txBody>
                  <a:tcPr/>
                </a:tc>
              </a:tr>
              <a:tr h="5069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1. </a:t>
                      </a:r>
                      <a:r>
                        <a:rPr lang="it-IT" sz="1600" dirty="0" err="1" smtClean="0"/>
                        <a:t>You</a:t>
                      </a:r>
                      <a:r>
                        <a:rPr lang="it-IT" sz="1600" baseline="0" dirty="0" smtClean="0"/>
                        <a:t> can </a:t>
                      </a:r>
                      <a:r>
                        <a:rPr lang="it-IT" sz="1600" baseline="0" dirty="0" err="1" smtClean="0"/>
                        <a:t>see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function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keys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at</a:t>
                      </a:r>
                      <a:r>
                        <a:rPr lang="it-IT" sz="1600" baseline="0" dirty="0" smtClean="0"/>
                        <a:t> the top of the </a:t>
                      </a:r>
                      <a:r>
                        <a:rPr lang="it-IT" sz="1600" baseline="0" dirty="0" err="1" smtClean="0"/>
                        <a:t>keyboard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A. To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hypothesise</a:t>
                      </a:r>
                      <a:endParaRPr lang="it-IT" sz="1600" dirty="0"/>
                    </a:p>
                  </a:txBody>
                  <a:tcPr/>
                </a:tc>
              </a:tr>
              <a:tr h="5069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2. </a:t>
                      </a:r>
                      <a:r>
                        <a:rPr lang="it-IT" sz="1600" dirty="0" err="1" smtClean="0"/>
                        <a:t>There</a:t>
                      </a:r>
                      <a:r>
                        <a:rPr lang="it-IT" sz="1600" baseline="0" dirty="0" smtClean="0"/>
                        <a:t> are some </a:t>
                      </a:r>
                      <a:r>
                        <a:rPr lang="it-IT" sz="1600" baseline="0" dirty="0" err="1" smtClean="0"/>
                        <a:t>things</a:t>
                      </a:r>
                      <a:r>
                        <a:rPr lang="it-IT" sz="1600" baseline="0" dirty="0" smtClean="0"/>
                        <a:t> an </a:t>
                      </a:r>
                      <a:r>
                        <a:rPr lang="it-IT" sz="1600" baseline="0" dirty="0" err="1" smtClean="0"/>
                        <a:t>employer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can’t</a:t>
                      </a:r>
                      <a:r>
                        <a:rPr lang="it-IT" sz="1600" baseline="0" dirty="0" smtClean="0"/>
                        <a:t> do, </a:t>
                      </a:r>
                      <a:r>
                        <a:rPr lang="it-IT" sz="1600" baseline="0" dirty="0" err="1" smtClean="0"/>
                        <a:t>such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employ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children</a:t>
                      </a:r>
                      <a:r>
                        <a:rPr lang="it-IT" sz="1600" baseline="0" dirty="0" smtClean="0"/>
                        <a:t> of </a:t>
                      </a:r>
                      <a:r>
                        <a:rPr lang="it-IT" sz="1600" baseline="0" dirty="0" err="1" smtClean="0"/>
                        <a:t>our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age</a:t>
                      </a:r>
                      <a:r>
                        <a:rPr lang="it-IT" sz="1600" baseline="0" dirty="0" smtClean="0"/>
                        <a:t>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B.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check</a:t>
                      </a:r>
                      <a:r>
                        <a:rPr lang="it-IT" sz="1600" baseline="0" dirty="0" smtClean="0"/>
                        <a:t> information</a:t>
                      </a:r>
                      <a:endParaRPr lang="it-IT" sz="1600" dirty="0"/>
                    </a:p>
                  </a:txBody>
                  <a:tcPr/>
                </a:tc>
              </a:tr>
              <a:tr h="5069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3.</a:t>
                      </a:r>
                      <a:r>
                        <a:rPr lang="it-IT" sz="1600" baseline="0" dirty="0" smtClean="0"/>
                        <a:t> I </a:t>
                      </a:r>
                      <a:r>
                        <a:rPr lang="it-IT" sz="1600" baseline="0" dirty="0" err="1" smtClean="0"/>
                        <a:t>think</a:t>
                      </a:r>
                      <a:r>
                        <a:rPr lang="it-IT" sz="1600" baseline="0" dirty="0" smtClean="0"/>
                        <a:t> I </a:t>
                      </a:r>
                      <a:r>
                        <a:rPr lang="it-IT" sz="1600" baseline="0" dirty="0" err="1" smtClean="0"/>
                        <a:t>need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change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rhythm</a:t>
                      </a:r>
                      <a:r>
                        <a:rPr lang="it-IT" sz="1600" baseline="0" dirty="0" smtClean="0"/>
                        <a:t>. </a:t>
                      </a:r>
                      <a:r>
                        <a:rPr lang="it-IT" sz="1600" baseline="0" dirty="0" err="1" smtClean="0"/>
                        <a:t>It’s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too</a:t>
                      </a:r>
                      <a:r>
                        <a:rPr lang="it-IT" sz="1600" baseline="0" dirty="0" smtClean="0"/>
                        <a:t> slow.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C. To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define</a:t>
                      </a:r>
                      <a:endParaRPr lang="it-IT" sz="1600" dirty="0"/>
                    </a:p>
                  </a:txBody>
                  <a:tcPr/>
                </a:tc>
              </a:tr>
              <a:tr h="5069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4.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sculptures</a:t>
                      </a:r>
                      <a:r>
                        <a:rPr lang="it-IT" sz="1600" baseline="0" dirty="0" smtClean="0"/>
                        <a:t> are </a:t>
                      </a:r>
                      <a:r>
                        <a:rPr lang="it-IT" sz="1600" baseline="0" dirty="0" err="1" smtClean="0"/>
                        <a:t>realistic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but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paintings</a:t>
                      </a:r>
                      <a:r>
                        <a:rPr lang="it-IT" sz="1600" baseline="0" dirty="0" smtClean="0"/>
                        <a:t> are </a:t>
                      </a:r>
                      <a:r>
                        <a:rPr lang="it-IT" sz="1600" baseline="0" dirty="0" err="1" smtClean="0"/>
                        <a:t>abstract</a:t>
                      </a:r>
                      <a:r>
                        <a:rPr lang="it-IT" sz="1600" baseline="0" dirty="0" smtClean="0"/>
                        <a:t>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D. To </a:t>
                      </a:r>
                      <a:r>
                        <a:rPr lang="it-IT" sz="1600" dirty="0" err="1" smtClean="0"/>
                        <a:t>describe</a:t>
                      </a:r>
                      <a:r>
                        <a:rPr lang="it-IT" sz="1600" dirty="0" smtClean="0"/>
                        <a:t> location </a:t>
                      </a:r>
                      <a:endParaRPr lang="it-IT" sz="1600" dirty="0"/>
                    </a:p>
                  </a:txBody>
                  <a:tcPr/>
                </a:tc>
              </a:tr>
              <a:tr h="5069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5.</a:t>
                      </a:r>
                      <a:r>
                        <a:rPr lang="it-IT" sz="1600" baseline="0" dirty="0" smtClean="0"/>
                        <a:t> I </a:t>
                      </a:r>
                      <a:r>
                        <a:rPr lang="it-IT" sz="1600" baseline="0" dirty="0" err="1" smtClean="0"/>
                        <a:t>know</a:t>
                      </a:r>
                      <a:r>
                        <a:rPr lang="it-IT" sz="1600" baseline="0" dirty="0" smtClean="0"/>
                        <a:t>! A </a:t>
                      </a:r>
                      <a:r>
                        <a:rPr lang="it-IT" sz="1600" baseline="0" dirty="0" err="1" smtClean="0"/>
                        <a:t>pentagon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is</a:t>
                      </a:r>
                      <a:r>
                        <a:rPr lang="it-IT" sz="1600" baseline="0" dirty="0" smtClean="0"/>
                        <a:t> a 2-D </a:t>
                      </a:r>
                      <a:r>
                        <a:rPr lang="it-IT" sz="1600" baseline="0" dirty="0" err="1" smtClean="0"/>
                        <a:t>shape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which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has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five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sides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E. To </a:t>
                      </a:r>
                      <a:r>
                        <a:rPr lang="it-IT" sz="1600" dirty="0" err="1" smtClean="0"/>
                        <a:t>contrast</a:t>
                      </a:r>
                      <a:endParaRPr lang="it-IT" sz="1600" dirty="0"/>
                    </a:p>
                  </a:txBody>
                  <a:tcPr/>
                </a:tc>
              </a:tr>
              <a:tr h="5069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6. </a:t>
                      </a:r>
                      <a:r>
                        <a:rPr lang="it-IT" sz="1600" dirty="0" err="1" smtClean="0"/>
                        <a:t>We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think</a:t>
                      </a:r>
                      <a:r>
                        <a:rPr lang="it-IT" sz="1600" dirty="0" smtClean="0"/>
                        <a:t> the </a:t>
                      </a:r>
                      <a:r>
                        <a:rPr lang="it-IT" sz="1600" dirty="0" err="1" smtClean="0"/>
                        <a:t>kind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would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have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fought</a:t>
                      </a:r>
                      <a:r>
                        <a:rPr lang="it-IT" sz="1600" dirty="0" smtClean="0"/>
                        <a:t> the </a:t>
                      </a:r>
                      <a:r>
                        <a:rPr lang="it-IT" sz="1600" dirty="0" err="1" smtClean="0"/>
                        <a:t>invaders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because</a:t>
                      </a:r>
                      <a:r>
                        <a:rPr lang="it-IT" sz="1600" dirty="0" smtClean="0"/>
                        <a:t> he </a:t>
                      </a:r>
                      <a:r>
                        <a:rPr lang="it-IT" sz="1600" dirty="0" err="1" smtClean="0"/>
                        <a:t>wanted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all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power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F.</a:t>
                      </a:r>
                      <a:r>
                        <a:rPr lang="it-IT" sz="1600" baseline="0" dirty="0" smtClean="0"/>
                        <a:t>  To </a:t>
                      </a:r>
                      <a:r>
                        <a:rPr lang="it-IT" sz="1600" baseline="0" dirty="0" err="1" smtClean="0"/>
                        <a:t>give</a:t>
                      </a:r>
                      <a:r>
                        <a:rPr lang="it-IT" sz="1600" baseline="0" dirty="0" smtClean="0"/>
                        <a:t> an </a:t>
                      </a:r>
                      <a:r>
                        <a:rPr lang="it-IT" sz="1600" baseline="0" dirty="0" err="1" smtClean="0"/>
                        <a:t>example</a:t>
                      </a:r>
                      <a:endParaRPr lang="it-IT" sz="1600" dirty="0"/>
                    </a:p>
                  </a:txBody>
                  <a:tcPr/>
                </a:tc>
              </a:tr>
              <a:tr h="289676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G. To </a:t>
                      </a:r>
                      <a:r>
                        <a:rPr lang="it-IT" sz="1600" dirty="0" err="1" smtClean="0"/>
                        <a:t>evaluate</a:t>
                      </a:r>
                      <a:r>
                        <a:rPr lang="it-IT" sz="1600" dirty="0" smtClean="0"/>
                        <a:t> work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41588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652477"/>
              </p:ext>
            </p:extLst>
          </p:nvPr>
        </p:nvGraphicFramePr>
        <p:xfrm>
          <a:off x="827584" y="1628800"/>
          <a:ext cx="2088232" cy="35283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21274"/>
                <a:gridCol w="1066958"/>
              </a:tblGrid>
              <a:tr h="648072">
                <a:tc>
                  <a:txBody>
                    <a:bodyPr/>
                    <a:lstStyle/>
                    <a:p>
                      <a:r>
                        <a:rPr lang="it-IT" b="0" dirty="0" smtClean="0"/>
                        <a:t>1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D</a:t>
                      </a:r>
                      <a:endParaRPr lang="it-IT" b="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r>
              <a:rPr lang="it-IT" dirty="0" smtClean="0"/>
              <a:t> –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to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b="1" dirty="0" err="1"/>
              <a:t>s</a:t>
            </a:r>
            <a:r>
              <a:rPr lang="it-IT" b="1" dirty="0" err="1" smtClean="0"/>
              <a:t>tudent</a:t>
            </a:r>
            <a:r>
              <a:rPr lang="it-IT" b="1" dirty="0" smtClean="0"/>
              <a:t> </a:t>
            </a:r>
            <a:r>
              <a:rPr lang="it-IT" b="1" dirty="0" err="1"/>
              <a:t>t</a:t>
            </a:r>
            <a:r>
              <a:rPr lang="it-IT" b="1" dirty="0" err="1" smtClean="0"/>
              <a:t>alking</a:t>
            </a:r>
            <a:r>
              <a:rPr lang="it-IT" b="1" dirty="0" smtClean="0"/>
              <a:t> time </a:t>
            </a:r>
            <a:r>
              <a:rPr lang="it-IT" dirty="0" smtClean="0"/>
              <a:t>and reduce </a:t>
            </a:r>
            <a:r>
              <a:rPr lang="it-IT" dirty="0" err="1" smtClean="0"/>
              <a:t>teacher</a:t>
            </a:r>
            <a:r>
              <a:rPr lang="it-IT" dirty="0" smtClean="0"/>
              <a:t> </a:t>
            </a:r>
            <a:r>
              <a:rPr lang="it-IT" dirty="0" err="1" smtClean="0"/>
              <a:t>talking</a:t>
            </a:r>
            <a:r>
              <a:rPr lang="it-IT" dirty="0" smtClean="0"/>
              <a:t> time.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encourage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to: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-  Use </a:t>
            </a:r>
            <a:r>
              <a:rPr lang="it-IT" b="1" dirty="0" smtClean="0"/>
              <a:t>brainstorming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Use </a:t>
            </a:r>
            <a:r>
              <a:rPr lang="it-IT" b="1" dirty="0" smtClean="0"/>
              <a:t>open </a:t>
            </a:r>
            <a:r>
              <a:rPr lang="it-IT" b="1" dirty="0" err="1" smtClean="0"/>
              <a:t>questions</a:t>
            </a:r>
            <a:r>
              <a:rPr lang="it-IT" b="1" dirty="0" smtClean="0"/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closed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.</a:t>
            </a:r>
          </a:p>
          <a:p>
            <a:pPr>
              <a:buFontTx/>
              <a:buChar char="-"/>
            </a:pPr>
            <a:r>
              <a:rPr lang="it-IT" dirty="0" smtClean="0"/>
              <a:t>Cooperate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b="1" dirty="0" smtClean="0"/>
              <a:t>task </a:t>
            </a:r>
            <a:r>
              <a:rPr lang="it-IT" b="1" dirty="0" err="1" smtClean="0"/>
              <a:t>discussions</a:t>
            </a:r>
            <a:endParaRPr lang="it-IT" b="1" dirty="0" smtClean="0"/>
          </a:p>
          <a:p>
            <a:pPr>
              <a:buFontTx/>
              <a:buChar char="-"/>
            </a:pPr>
            <a:r>
              <a:rPr lang="it-IT" dirty="0" err="1" smtClean="0"/>
              <a:t>Become</a:t>
            </a:r>
            <a:r>
              <a:rPr lang="it-IT" dirty="0" smtClean="0"/>
              <a:t> </a:t>
            </a:r>
            <a:r>
              <a:rPr lang="it-IT" b="1" dirty="0" err="1" smtClean="0"/>
              <a:t>response</a:t>
            </a:r>
            <a:r>
              <a:rPr lang="it-IT" b="1" dirty="0" smtClean="0"/>
              <a:t> </a:t>
            </a:r>
            <a:r>
              <a:rPr lang="it-IT" b="1" dirty="0" err="1" smtClean="0"/>
              <a:t>partners</a:t>
            </a:r>
            <a:r>
              <a:rPr lang="it-IT" b="1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b="1" dirty="0" err="1" smtClean="0"/>
              <a:t>peer</a:t>
            </a:r>
            <a:r>
              <a:rPr lang="it-IT" b="1" dirty="0" smtClean="0"/>
              <a:t> feedback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 </a:t>
            </a:r>
            <a:r>
              <a:rPr lang="it-IT" dirty="0" err="1" smtClean="0"/>
              <a:t>agreed</a:t>
            </a:r>
            <a:r>
              <a:rPr lang="it-IT" dirty="0" smtClean="0"/>
              <a:t> with the </a:t>
            </a:r>
            <a:r>
              <a:rPr lang="it-IT" dirty="0" err="1" smtClean="0"/>
              <a:t>teacher</a:t>
            </a:r>
            <a:endParaRPr lang="it-IT" dirty="0" smtClean="0"/>
          </a:p>
          <a:p>
            <a:pPr>
              <a:buFontTx/>
              <a:buChar char="-"/>
            </a:pPr>
            <a:r>
              <a:rPr lang="it-IT" b="1" dirty="0" err="1" smtClean="0"/>
              <a:t>Revisit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and </a:t>
            </a:r>
            <a:r>
              <a:rPr lang="it-IT" dirty="0" err="1" smtClean="0"/>
              <a:t>communicate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by </a:t>
            </a:r>
            <a:r>
              <a:rPr lang="it-IT" dirty="0" err="1" smtClean="0"/>
              <a:t>discussing</a:t>
            </a:r>
            <a:r>
              <a:rPr lang="it-IT" dirty="0" smtClean="0"/>
              <a:t> </a:t>
            </a:r>
            <a:r>
              <a:rPr lang="it-IT" dirty="0" err="1" smtClean="0"/>
              <a:t>answers</a:t>
            </a:r>
            <a:r>
              <a:rPr lang="it-IT" dirty="0" smtClean="0"/>
              <a:t> to </a:t>
            </a:r>
            <a:r>
              <a:rPr lang="it-IT" dirty="0" err="1" smtClean="0"/>
              <a:t>questions</a:t>
            </a:r>
            <a:r>
              <a:rPr lang="it-IT" dirty="0" smtClean="0"/>
              <a:t> in </a:t>
            </a:r>
            <a:r>
              <a:rPr lang="it-IT" dirty="0" err="1" smtClean="0"/>
              <a:t>pairs</a:t>
            </a:r>
            <a:endParaRPr lang="it-IT" dirty="0" smtClean="0"/>
          </a:p>
          <a:p>
            <a:pPr>
              <a:buFontTx/>
              <a:buChar char="-"/>
            </a:pPr>
            <a:r>
              <a:rPr lang="it-IT" b="1" dirty="0" smtClean="0"/>
              <a:t>Share </a:t>
            </a:r>
            <a:r>
              <a:rPr lang="it-IT" b="1" dirty="0" err="1" smtClean="0"/>
              <a:t>ideas</a:t>
            </a:r>
            <a:r>
              <a:rPr lang="it-IT" b="1" dirty="0" smtClean="0"/>
              <a:t> </a:t>
            </a:r>
            <a:r>
              <a:rPr lang="it-IT" dirty="0" smtClean="0"/>
              <a:t>with a partner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r>
              <a:rPr lang="it-IT" dirty="0" smtClean="0"/>
              <a:t> and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endParaRPr lang="it-IT" dirty="0" smtClean="0"/>
          </a:p>
          <a:p>
            <a:pPr>
              <a:buFontTx/>
              <a:buChar char="-"/>
            </a:pPr>
            <a:r>
              <a:rPr lang="it-IT" b="1" dirty="0" smtClean="0"/>
              <a:t>Report back </a:t>
            </a:r>
            <a:r>
              <a:rPr lang="it-IT" dirty="0" smtClean="0"/>
              <a:t>on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on the Internet</a:t>
            </a:r>
          </a:p>
          <a:p>
            <a:pPr>
              <a:buFontTx/>
              <a:buChar char="-"/>
            </a:pPr>
            <a:r>
              <a:rPr lang="it-IT" dirty="0" err="1" smtClean="0"/>
              <a:t>Prepare</a:t>
            </a:r>
            <a:r>
              <a:rPr lang="it-IT" dirty="0" smtClean="0"/>
              <a:t> </a:t>
            </a:r>
            <a:r>
              <a:rPr lang="it-IT" b="1" dirty="0" smtClean="0"/>
              <a:t>poster</a:t>
            </a:r>
            <a:r>
              <a:rPr lang="it-IT" dirty="0" smtClean="0"/>
              <a:t> or </a:t>
            </a:r>
            <a:r>
              <a:rPr lang="it-IT" b="1" dirty="0" smtClean="0"/>
              <a:t>PowerPoint </a:t>
            </a:r>
            <a:r>
              <a:rPr lang="it-IT" b="1" dirty="0" err="1" smtClean="0"/>
              <a:t>presentations</a:t>
            </a:r>
            <a:endParaRPr lang="it-IT" b="1" dirty="0" smtClean="0"/>
          </a:p>
          <a:p>
            <a:pPr>
              <a:buFontTx/>
              <a:buChar char="-"/>
            </a:pPr>
            <a:r>
              <a:rPr lang="it-IT" dirty="0" smtClean="0"/>
              <a:t>Take part in </a:t>
            </a:r>
            <a:r>
              <a:rPr lang="it-IT" b="1" dirty="0" err="1" smtClean="0"/>
              <a:t>role</a:t>
            </a:r>
            <a:r>
              <a:rPr lang="it-IT" b="1" dirty="0"/>
              <a:t> </a:t>
            </a:r>
            <a:r>
              <a:rPr lang="it-IT" b="1" dirty="0" smtClean="0"/>
              <a:t>play </a:t>
            </a:r>
            <a:r>
              <a:rPr lang="it-IT" dirty="0" smtClean="0"/>
              <a:t>or </a:t>
            </a:r>
            <a:r>
              <a:rPr lang="it-IT" b="1" dirty="0" err="1" smtClean="0"/>
              <a:t>debates</a:t>
            </a:r>
            <a:endParaRPr lang="it-IT" b="1" dirty="0" smtClean="0"/>
          </a:p>
          <a:p>
            <a:pPr>
              <a:buFontTx/>
              <a:buChar char="-"/>
            </a:pPr>
            <a:r>
              <a:rPr lang="it-IT" dirty="0" smtClean="0"/>
              <a:t>Do </a:t>
            </a:r>
            <a:r>
              <a:rPr lang="it-IT" b="1" dirty="0" smtClean="0"/>
              <a:t>end-of-</a:t>
            </a:r>
            <a:r>
              <a:rPr lang="it-IT" b="1" dirty="0" err="1" smtClean="0"/>
              <a:t>lesson</a:t>
            </a:r>
            <a:r>
              <a:rPr lang="it-IT" b="1" dirty="0" smtClean="0"/>
              <a:t> feedback</a:t>
            </a:r>
            <a:r>
              <a:rPr lang="it-IT" dirty="0" smtClean="0"/>
              <a:t>.</a:t>
            </a: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6785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CLIL – </a:t>
            </a:r>
            <a:r>
              <a:rPr lang="it-IT" dirty="0" err="1" smtClean="0"/>
              <a:t>Focussing</a:t>
            </a:r>
            <a:r>
              <a:rPr lang="it-IT" dirty="0" smtClean="0"/>
              <a:t> on </a:t>
            </a:r>
            <a:r>
              <a:rPr lang="it-IT" dirty="0" err="1" smtClean="0"/>
              <a:t>language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KWHL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KWHL chart </a:t>
            </a:r>
            <a:r>
              <a:rPr lang="en-US" dirty="0"/>
              <a:t>can be used to track students learning of a particular topic or concept over time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</a:t>
            </a:r>
            <a:r>
              <a:rPr lang="en-US" dirty="0">
                <a:solidFill>
                  <a:srgbClr val="FF0000"/>
                </a:solidFill>
              </a:rPr>
              <a:t> K </a:t>
            </a:r>
            <a:r>
              <a:rPr lang="en-US" dirty="0"/>
              <a:t>stands for ‘</a:t>
            </a:r>
            <a:r>
              <a:rPr lang="en-US" dirty="0">
                <a:solidFill>
                  <a:srgbClr val="FF0000"/>
                </a:solidFill>
              </a:rPr>
              <a:t>What I already know</a:t>
            </a:r>
            <a:r>
              <a:rPr lang="en-US" dirty="0"/>
              <a:t>’ (used to gain prior knowledge)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 stands for ‘</a:t>
            </a:r>
            <a:r>
              <a:rPr lang="en-US" dirty="0">
                <a:solidFill>
                  <a:srgbClr val="FF0000"/>
                </a:solidFill>
              </a:rPr>
              <a:t>What I want to learn</a:t>
            </a:r>
            <a:r>
              <a:rPr lang="en-US" dirty="0"/>
              <a:t>’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 stands for ‘</a:t>
            </a:r>
            <a:r>
              <a:rPr lang="en-US" dirty="0">
                <a:solidFill>
                  <a:srgbClr val="FF0000"/>
                </a:solidFill>
              </a:rPr>
              <a:t>How I will find this information</a:t>
            </a:r>
            <a:r>
              <a:rPr lang="en-US" dirty="0"/>
              <a:t>’ and;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stands for ‘</a:t>
            </a:r>
            <a:r>
              <a:rPr lang="en-US" dirty="0">
                <a:solidFill>
                  <a:srgbClr val="FF0000"/>
                </a:solidFill>
              </a:rPr>
              <a:t>What I have learnt</a:t>
            </a:r>
            <a:r>
              <a:rPr lang="en-US" dirty="0"/>
              <a:t>’.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is a particularly effective tool to use during an Integrated Topic.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can also be a great portfolio piece to demonstrate the learning process of the student.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5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language</a:t>
            </a:r>
            <a:r>
              <a:rPr lang="it-IT" dirty="0" smtClean="0"/>
              <a:t> for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 Content-</a:t>
            </a:r>
            <a:r>
              <a:rPr lang="it-IT" b="1" dirty="0" err="1" smtClean="0"/>
              <a:t>Obligatory</a:t>
            </a:r>
            <a:r>
              <a:rPr lang="it-IT" b="1" dirty="0" smtClean="0"/>
              <a:t> Language</a:t>
            </a:r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vocabulary</a:t>
            </a:r>
            <a:r>
              <a:rPr lang="it-IT" dirty="0" smtClean="0"/>
              <a:t>, </a:t>
            </a:r>
            <a:r>
              <a:rPr lang="it-IT" dirty="0" err="1" smtClean="0"/>
              <a:t>grammatical</a:t>
            </a:r>
            <a:r>
              <a:rPr lang="it-IT" dirty="0" smtClean="0"/>
              <a:t> </a:t>
            </a:r>
            <a:r>
              <a:rPr lang="it-IT" dirty="0" err="1" smtClean="0"/>
              <a:t>structures</a:t>
            </a:r>
            <a:r>
              <a:rPr lang="it-IT" dirty="0" smtClean="0"/>
              <a:t> and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study</a:t>
            </a:r>
            <a:r>
              <a:rPr lang="it-IT" dirty="0" smtClean="0"/>
              <a:t> for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subjects</a:t>
            </a:r>
            <a:r>
              <a:rPr lang="it-IT" dirty="0" smtClean="0"/>
              <a:t>.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E.g. ICT  - </a:t>
            </a:r>
            <a:r>
              <a:rPr lang="it-IT" dirty="0" err="1" smtClean="0"/>
              <a:t>rows</a:t>
            </a:r>
            <a:r>
              <a:rPr lang="it-IT" dirty="0" smtClean="0"/>
              <a:t>, </a:t>
            </a:r>
            <a:r>
              <a:rPr lang="it-IT" dirty="0" err="1" smtClean="0"/>
              <a:t>columns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cells</a:t>
            </a:r>
            <a:r>
              <a:rPr lang="it-IT" dirty="0" smtClean="0"/>
              <a:t>, passive </a:t>
            </a:r>
            <a:r>
              <a:rPr lang="it-IT" dirty="0" err="1" smtClean="0"/>
              <a:t>forms</a:t>
            </a:r>
            <a:r>
              <a:rPr lang="it-IT" dirty="0" smtClean="0"/>
              <a:t>, </a:t>
            </a:r>
            <a:r>
              <a:rPr lang="it-IT" dirty="0" err="1" smtClean="0"/>
              <a:t>explaining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to use a database.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Content-Compatible Language</a:t>
            </a:r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formal</a:t>
            </a:r>
            <a:r>
              <a:rPr lang="it-IT" dirty="0" smtClean="0"/>
              <a:t>, more </a:t>
            </a:r>
            <a:r>
              <a:rPr lang="it-IT" dirty="0" err="1" smtClean="0"/>
              <a:t>everyday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studying</a:t>
            </a:r>
            <a:r>
              <a:rPr lang="it-IT" dirty="0" smtClean="0"/>
              <a:t>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subjects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e.g. </a:t>
            </a:r>
            <a:r>
              <a:rPr lang="it-IT" dirty="0" err="1" smtClean="0"/>
              <a:t>move</a:t>
            </a:r>
            <a:r>
              <a:rPr lang="it-IT" dirty="0" smtClean="0"/>
              <a:t>, copy and paste. 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from English </a:t>
            </a:r>
            <a:r>
              <a:rPr lang="it-IT" dirty="0" err="1" smtClean="0"/>
              <a:t>classes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5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For </a:t>
            </a:r>
            <a:r>
              <a:rPr lang="it-IT" sz="2000" dirty="0" err="1" smtClean="0"/>
              <a:t>questions</a:t>
            </a:r>
            <a:r>
              <a:rPr lang="it-IT" sz="2000" dirty="0" smtClean="0"/>
              <a:t> 1-6, match the </a:t>
            </a:r>
            <a:r>
              <a:rPr lang="it-IT" sz="2000" dirty="0" err="1" smtClean="0"/>
              <a:t>language</a:t>
            </a:r>
            <a:r>
              <a:rPr lang="it-IT" sz="2000" dirty="0" smtClean="0"/>
              <a:t> </a:t>
            </a:r>
            <a:r>
              <a:rPr lang="it-IT" sz="2000" dirty="0" err="1" smtClean="0"/>
              <a:t>across</a:t>
            </a:r>
            <a:r>
              <a:rPr lang="it-IT" sz="2000" dirty="0" smtClean="0"/>
              <a:t> the curriculum with the </a:t>
            </a:r>
            <a:r>
              <a:rPr lang="it-IT" sz="2000" dirty="0" err="1" smtClean="0"/>
              <a:t>langauge</a:t>
            </a:r>
            <a:r>
              <a:rPr lang="it-IT" sz="2000" dirty="0" smtClean="0"/>
              <a:t> </a:t>
            </a:r>
            <a:r>
              <a:rPr lang="it-IT" sz="2000" dirty="0" err="1" smtClean="0"/>
              <a:t>forms</a:t>
            </a:r>
            <a:r>
              <a:rPr lang="it-IT" sz="2000" dirty="0" smtClean="0"/>
              <a:t> </a:t>
            </a:r>
            <a:r>
              <a:rPr lang="it-IT" sz="2000" dirty="0" err="1" smtClean="0"/>
              <a:t>listed</a:t>
            </a:r>
            <a:r>
              <a:rPr lang="it-IT" sz="2000" dirty="0" smtClean="0"/>
              <a:t> A-G.  </a:t>
            </a:r>
          </a:p>
          <a:p>
            <a:pPr marL="0" indent="0">
              <a:buNone/>
            </a:pP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extra option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do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need</a:t>
            </a:r>
            <a:r>
              <a:rPr lang="it-IT" sz="2000" dirty="0" smtClean="0"/>
              <a:t> to use.</a:t>
            </a:r>
            <a:endParaRPr lang="it-IT" sz="2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45732"/>
              </p:ext>
            </p:extLst>
          </p:nvPr>
        </p:nvGraphicFramePr>
        <p:xfrm>
          <a:off x="251520" y="2636912"/>
          <a:ext cx="8640960" cy="4103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53721"/>
                <a:gridCol w="3187239"/>
              </a:tblGrid>
              <a:tr h="38585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Examples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language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Language </a:t>
                      </a:r>
                      <a:r>
                        <a:rPr lang="it-IT" dirty="0" err="1" smtClean="0"/>
                        <a:t>forms</a:t>
                      </a:r>
                      <a:endParaRPr lang="it-IT" dirty="0"/>
                    </a:p>
                  </a:txBody>
                  <a:tcPr/>
                </a:tc>
              </a:tr>
              <a:tr h="607061">
                <a:tc>
                  <a:txBody>
                    <a:bodyPr/>
                    <a:lstStyle/>
                    <a:p>
                      <a:r>
                        <a:rPr lang="it-IT" dirty="0" smtClean="0"/>
                        <a:t>1. The new bridge </a:t>
                      </a:r>
                      <a:r>
                        <a:rPr lang="it-IT" dirty="0" err="1" smtClean="0"/>
                        <a:t>won’t</a:t>
                      </a:r>
                      <a:r>
                        <a:rPr lang="it-IT" dirty="0" smtClean="0"/>
                        <a:t> be </a:t>
                      </a:r>
                      <a:r>
                        <a:rPr lang="it-IT" dirty="0" err="1" smtClean="0"/>
                        <a:t>finished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until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next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summer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A.  Reporting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verb</a:t>
                      </a:r>
                      <a:endParaRPr lang="it-IT" dirty="0"/>
                    </a:p>
                  </a:txBody>
                  <a:tcPr/>
                </a:tc>
              </a:tr>
              <a:tr h="385857">
                <a:tc>
                  <a:txBody>
                    <a:bodyPr/>
                    <a:lstStyle/>
                    <a:p>
                      <a:r>
                        <a:rPr lang="it-IT" dirty="0" smtClean="0"/>
                        <a:t>2. The data </a:t>
                      </a:r>
                      <a:r>
                        <a:rPr lang="it-IT" dirty="0" err="1" smtClean="0"/>
                        <a:t>will</a:t>
                      </a:r>
                      <a:r>
                        <a:rPr lang="it-IT" dirty="0" smtClean="0"/>
                        <a:t> be </a:t>
                      </a:r>
                      <a:r>
                        <a:rPr lang="it-IT" dirty="0" err="1" smtClean="0"/>
                        <a:t>clearer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if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you</a:t>
                      </a:r>
                      <a:r>
                        <a:rPr lang="it-IT" baseline="0" dirty="0" smtClean="0"/>
                        <a:t> use a spreadsheet.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B. </a:t>
                      </a:r>
                      <a:r>
                        <a:rPr lang="it-IT" dirty="0" err="1" smtClean="0"/>
                        <a:t>Modal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verb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possibility</a:t>
                      </a:r>
                      <a:endParaRPr lang="it-IT" dirty="0"/>
                    </a:p>
                  </a:txBody>
                  <a:tcPr/>
                </a:tc>
              </a:tr>
              <a:tr h="607061">
                <a:tc>
                  <a:txBody>
                    <a:bodyPr/>
                    <a:lstStyle/>
                    <a:p>
                      <a:r>
                        <a:rPr lang="it-IT" dirty="0" smtClean="0"/>
                        <a:t>3.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There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might</a:t>
                      </a:r>
                      <a:r>
                        <a:rPr lang="it-IT" baseline="0" dirty="0" smtClean="0"/>
                        <a:t> be a </a:t>
                      </a:r>
                      <a:r>
                        <a:rPr lang="it-IT" baseline="0" dirty="0" err="1" smtClean="0"/>
                        <a:t>weaker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exchange</a:t>
                      </a:r>
                      <a:r>
                        <a:rPr lang="it-IT" baseline="0" dirty="0" smtClean="0"/>
                        <a:t> rate in the future.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C. Imperative</a:t>
                      </a:r>
                      <a:endParaRPr lang="it-IT" dirty="0"/>
                    </a:p>
                  </a:txBody>
                  <a:tcPr/>
                </a:tc>
              </a:tr>
              <a:tr h="607061">
                <a:tc>
                  <a:txBody>
                    <a:bodyPr/>
                    <a:lstStyle/>
                    <a:p>
                      <a:r>
                        <a:rPr lang="it-IT" dirty="0" smtClean="0"/>
                        <a:t>4.</a:t>
                      </a:r>
                      <a:r>
                        <a:rPr lang="it-IT" baseline="0" dirty="0" smtClean="0"/>
                        <a:t> The </a:t>
                      </a:r>
                      <a:r>
                        <a:rPr lang="it-IT" baseline="0" dirty="0" err="1" smtClean="0"/>
                        <a:t>conductor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explained</a:t>
                      </a:r>
                      <a:r>
                        <a:rPr lang="it-IT" baseline="0" dirty="0" smtClean="0"/>
                        <a:t> to the orchestra </a:t>
                      </a:r>
                      <a:r>
                        <a:rPr lang="it-IT" baseline="0" dirty="0" err="1" smtClean="0"/>
                        <a:t>that</a:t>
                      </a:r>
                      <a:r>
                        <a:rPr lang="it-IT" baseline="0" dirty="0" smtClean="0"/>
                        <a:t> the </a:t>
                      </a:r>
                      <a:r>
                        <a:rPr lang="it-IT" baseline="0" dirty="0" err="1" smtClean="0"/>
                        <a:t>rhythm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changed</a:t>
                      </a:r>
                      <a:r>
                        <a:rPr lang="it-IT" baseline="0" dirty="0" smtClean="0"/>
                        <a:t> in the </a:t>
                      </a:r>
                      <a:r>
                        <a:rPr lang="it-IT" baseline="0" dirty="0" err="1" smtClean="0"/>
                        <a:t>second</a:t>
                      </a:r>
                      <a:r>
                        <a:rPr lang="it-IT" baseline="0" dirty="0" smtClean="0"/>
                        <a:t> part.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D. </a:t>
                      </a:r>
                      <a:r>
                        <a:rPr lang="it-IT" dirty="0" err="1" smtClean="0"/>
                        <a:t>Modal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verb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obligation</a:t>
                      </a:r>
                      <a:endParaRPr lang="it-IT" dirty="0"/>
                    </a:p>
                  </a:txBody>
                  <a:tcPr/>
                </a:tc>
              </a:tr>
              <a:tr h="385857">
                <a:tc>
                  <a:txBody>
                    <a:bodyPr/>
                    <a:lstStyle/>
                    <a:p>
                      <a:r>
                        <a:rPr lang="it-IT" dirty="0" smtClean="0"/>
                        <a:t>5.</a:t>
                      </a:r>
                      <a:r>
                        <a:rPr lang="it-IT" baseline="0" dirty="0" smtClean="0"/>
                        <a:t> The habitat </a:t>
                      </a:r>
                      <a:r>
                        <a:rPr lang="it-IT" baseline="0" dirty="0" err="1" smtClean="0"/>
                        <a:t>around</a:t>
                      </a:r>
                      <a:r>
                        <a:rPr lang="it-IT" baseline="0" dirty="0" smtClean="0"/>
                        <a:t> the </a:t>
                      </a:r>
                      <a:r>
                        <a:rPr lang="it-IT" baseline="0" dirty="0" err="1" smtClean="0"/>
                        <a:t>pond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slowly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changing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E. </a:t>
                      </a:r>
                      <a:r>
                        <a:rPr lang="it-IT" dirty="0" err="1" smtClean="0"/>
                        <a:t>Present</a:t>
                      </a:r>
                      <a:r>
                        <a:rPr lang="it-IT" dirty="0" smtClean="0"/>
                        <a:t> tense</a:t>
                      </a:r>
                      <a:endParaRPr lang="it-IT" dirty="0"/>
                    </a:p>
                  </a:txBody>
                  <a:tcPr/>
                </a:tc>
              </a:tr>
              <a:tr h="607061">
                <a:tc>
                  <a:txBody>
                    <a:bodyPr/>
                    <a:lstStyle/>
                    <a:p>
                      <a:r>
                        <a:rPr lang="it-IT" dirty="0" smtClean="0"/>
                        <a:t>6. To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find</a:t>
                      </a:r>
                      <a:r>
                        <a:rPr lang="it-IT" baseline="0" dirty="0" smtClean="0"/>
                        <a:t> the </a:t>
                      </a:r>
                      <a:r>
                        <a:rPr lang="it-IT" baseline="0" dirty="0" err="1" smtClean="0"/>
                        <a:t>perimeter</a:t>
                      </a:r>
                      <a:r>
                        <a:rPr lang="it-IT" baseline="0" dirty="0" smtClean="0"/>
                        <a:t> of the </a:t>
                      </a:r>
                      <a:r>
                        <a:rPr lang="it-IT" baseline="0" dirty="0" err="1" smtClean="0"/>
                        <a:t>rectangle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add</a:t>
                      </a:r>
                      <a:r>
                        <a:rPr lang="it-IT" baseline="0" dirty="0" smtClean="0"/>
                        <a:t> the </a:t>
                      </a:r>
                      <a:r>
                        <a:rPr lang="it-IT" baseline="0" dirty="0" err="1" smtClean="0"/>
                        <a:t>length</a:t>
                      </a:r>
                      <a:r>
                        <a:rPr lang="it-IT" baseline="0" dirty="0" smtClean="0"/>
                        <a:t> of the </a:t>
                      </a:r>
                      <a:r>
                        <a:rPr lang="it-IT" baseline="0" dirty="0" err="1" smtClean="0"/>
                        <a:t>four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sides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don’t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multiply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them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F.</a:t>
                      </a:r>
                      <a:r>
                        <a:rPr lang="it-IT" baseline="0" dirty="0" smtClean="0"/>
                        <a:t>  Passive</a:t>
                      </a:r>
                      <a:endParaRPr lang="it-IT" dirty="0"/>
                    </a:p>
                  </a:txBody>
                  <a:tcPr/>
                </a:tc>
              </a:tr>
              <a:tr h="38585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G. </a:t>
                      </a:r>
                      <a:r>
                        <a:rPr lang="it-IT" dirty="0" err="1" smtClean="0"/>
                        <a:t>Conditional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069171"/>
              </p:ext>
            </p:extLst>
          </p:nvPr>
        </p:nvGraphicFramePr>
        <p:xfrm>
          <a:off x="827584" y="1988840"/>
          <a:ext cx="2592288" cy="35915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96144"/>
                <a:gridCol w="1296144"/>
              </a:tblGrid>
              <a:tr h="598586">
                <a:tc>
                  <a:txBody>
                    <a:bodyPr/>
                    <a:lstStyle/>
                    <a:p>
                      <a:r>
                        <a:rPr lang="it-IT" b="0" dirty="0" smtClean="0"/>
                        <a:t>1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F</a:t>
                      </a:r>
                      <a:endParaRPr lang="it-IT" b="0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Reflecting</a:t>
            </a:r>
            <a:r>
              <a:rPr lang="it-IT" dirty="0" smtClean="0"/>
              <a:t> on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 for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dirty="0" smtClean="0"/>
              <a:t>Task:  Read </a:t>
            </a:r>
            <a:r>
              <a:rPr lang="it-IT" sz="3600" dirty="0" err="1" smtClean="0"/>
              <a:t>through</a:t>
            </a:r>
            <a:r>
              <a:rPr lang="it-IT" sz="3600" dirty="0" smtClean="0"/>
              <a:t> the </a:t>
            </a:r>
            <a:r>
              <a:rPr lang="it-IT" sz="3600" dirty="0" err="1" smtClean="0"/>
              <a:t>lesson</a:t>
            </a:r>
            <a:r>
              <a:rPr lang="it-IT" sz="3600" dirty="0" smtClean="0"/>
              <a:t> </a:t>
            </a:r>
            <a:r>
              <a:rPr lang="it-IT" sz="3600" dirty="0" err="1" smtClean="0"/>
              <a:t>material</a:t>
            </a:r>
            <a:r>
              <a:rPr lang="it-IT" sz="3600" dirty="0" smtClean="0"/>
              <a:t> </a:t>
            </a:r>
            <a:r>
              <a:rPr lang="it-IT" sz="3600" dirty="0" err="1" smtClean="0"/>
              <a:t>given</a:t>
            </a:r>
            <a:r>
              <a:rPr lang="it-IT" sz="3600" dirty="0" smtClean="0"/>
              <a:t> to </a:t>
            </a:r>
            <a:r>
              <a:rPr lang="it-IT" sz="3600" dirty="0" err="1" smtClean="0"/>
              <a:t>you</a:t>
            </a:r>
            <a:r>
              <a:rPr lang="it-IT" sz="3600" dirty="0" smtClean="0"/>
              <a:t> and use the </a:t>
            </a:r>
            <a:r>
              <a:rPr lang="it-IT" sz="3600" b="1" dirty="0" err="1"/>
              <a:t>C</a:t>
            </a:r>
            <a:r>
              <a:rPr lang="it-IT" sz="3600" b="1" dirty="0" err="1" smtClean="0"/>
              <a:t>hecklist</a:t>
            </a:r>
            <a:r>
              <a:rPr lang="it-IT" sz="3600" b="1" dirty="0" smtClean="0"/>
              <a:t>: </a:t>
            </a:r>
            <a:r>
              <a:rPr lang="it-IT" sz="3600" b="1" dirty="0" err="1" smtClean="0"/>
              <a:t>language</a:t>
            </a:r>
            <a:r>
              <a:rPr lang="it-IT" sz="3600" b="1" dirty="0" smtClean="0"/>
              <a:t> in </a:t>
            </a:r>
            <a:r>
              <a:rPr lang="it-IT" sz="3600" b="1" dirty="0" err="1" smtClean="0"/>
              <a:t>lesson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materials</a:t>
            </a:r>
            <a:r>
              <a:rPr lang="it-IT" sz="3600" b="1" dirty="0" smtClean="0"/>
              <a:t> </a:t>
            </a:r>
            <a:r>
              <a:rPr lang="it-IT" sz="3600" dirty="0" smtClean="0"/>
              <a:t>to </a:t>
            </a:r>
            <a:r>
              <a:rPr lang="it-IT" sz="3600" dirty="0" err="1" smtClean="0"/>
              <a:t>reflect</a:t>
            </a:r>
            <a:r>
              <a:rPr lang="it-IT" sz="3600" dirty="0" smtClean="0"/>
              <a:t> on </a:t>
            </a:r>
            <a:r>
              <a:rPr lang="it-IT" sz="3600" dirty="0" err="1" smtClean="0"/>
              <a:t>how</a:t>
            </a:r>
            <a:r>
              <a:rPr lang="it-IT" sz="3600" dirty="0" smtClean="0"/>
              <a:t> to use </a:t>
            </a:r>
            <a:r>
              <a:rPr lang="it-IT" sz="3600" dirty="0" err="1" smtClean="0"/>
              <a:t>it</a:t>
            </a:r>
            <a:r>
              <a:rPr lang="it-IT" sz="3600" dirty="0" smtClean="0"/>
              <a:t> in a CLIL </a:t>
            </a:r>
            <a:r>
              <a:rPr lang="it-IT" sz="3600" dirty="0" err="1" smtClean="0"/>
              <a:t>lesson</a:t>
            </a:r>
            <a:r>
              <a:rPr lang="it-IT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8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4 </a:t>
            </a:r>
            <a:r>
              <a:rPr lang="it-IT" dirty="0" err="1" smtClean="0"/>
              <a:t>C’s</a:t>
            </a:r>
            <a:r>
              <a:rPr lang="it-IT" dirty="0" smtClean="0"/>
              <a:t> of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err="1" smtClean="0"/>
              <a:t>Cognition</a:t>
            </a:r>
            <a:endParaRPr lang="it-IT" b="1" dirty="0" smtClean="0"/>
          </a:p>
          <a:p>
            <a:r>
              <a:rPr lang="it-IT" dirty="0" smtClean="0"/>
              <a:t>CLIL</a:t>
            </a:r>
            <a:r>
              <a:rPr lang="it-IT" b="1" dirty="0" smtClean="0"/>
              <a:t> </a:t>
            </a:r>
            <a:r>
              <a:rPr lang="it-IT" dirty="0" err="1" smtClean="0"/>
              <a:t>promotes</a:t>
            </a:r>
            <a:r>
              <a:rPr lang="it-IT" dirty="0" smtClean="0"/>
              <a:t> </a:t>
            </a:r>
            <a:r>
              <a:rPr lang="it-IT" b="1" dirty="0" smtClean="0"/>
              <a:t>cognitive </a:t>
            </a:r>
            <a:r>
              <a:rPr lang="it-IT" dirty="0" smtClean="0"/>
              <a:t>or </a:t>
            </a:r>
            <a:r>
              <a:rPr lang="it-IT" b="1" dirty="0" err="1" smtClean="0"/>
              <a:t>thinking</a:t>
            </a:r>
            <a:r>
              <a:rPr lang="it-IT" b="1" dirty="0" smtClean="0"/>
              <a:t> </a:t>
            </a:r>
            <a:r>
              <a:rPr lang="it-IT" b="1" dirty="0" err="1" smtClean="0"/>
              <a:t>skills</a:t>
            </a:r>
            <a:r>
              <a:rPr lang="it-IT" b="1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challenge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Cognitive </a:t>
            </a:r>
            <a:r>
              <a:rPr lang="it-IT" dirty="0" err="1" smtClean="0"/>
              <a:t>skills</a:t>
            </a:r>
            <a:r>
              <a:rPr lang="it-IT" dirty="0" smtClean="0"/>
              <a:t> include </a:t>
            </a:r>
            <a:r>
              <a:rPr lang="it-IT" b="1" dirty="0" err="1" smtClean="0"/>
              <a:t>reasoning</a:t>
            </a:r>
            <a:r>
              <a:rPr lang="it-IT" dirty="0" smtClean="0"/>
              <a:t>, </a:t>
            </a:r>
            <a:r>
              <a:rPr lang="it-IT" b="1" dirty="0" smtClean="0"/>
              <a:t>creative </a:t>
            </a:r>
            <a:r>
              <a:rPr lang="it-IT" b="1" dirty="0" err="1" smtClean="0"/>
              <a:t>thinking</a:t>
            </a:r>
            <a:r>
              <a:rPr lang="it-IT" b="1" dirty="0" smtClean="0"/>
              <a:t> </a:t>
            </a:r>
            <a:r>
              <a:rPr lang="it-IT" dirty="0" smtClean="0"/>
              <a:t>and </a:t>
            </a:r>
            <a:r>
              <a:rPr lang="it-IT" b="1" dirty="0" err="1" smtClean="0"/>
              <a:t>evaluating</a:t>
            </a:r>
            <a:r>
              <a:rPr lang="it-IT" dirty="0" smtClean="0"/>
              <a:t>. 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/>
              <a:t>L</a:t>
            </a:r>
            <a:r>
              <a:rPr lang="it-IT" dirty="0" err="1" smtClean="0"/>
              <a:t>earners</a:t>
            </a:r>
            <a:r>
              <a:rPr lang="it-IT" dirty="0" smtClean="0"/>
              <a:t>’ </a:t>
            </a:r>
            <a:r>
              <a:rPr lang="it-IT" dirty="0" err="1" smtClean="0"/>
              <a:t>thinking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are </a:t>
            </a:r>
            <a:r>
              <a:rPr lang="it-IT" dirty="0" err="1" smtClean="0"/>
              <a:t>analyzed</a:t>
            </a:r>
            <a:r>
              <a:rPr lang="it-IT" dirty="0" smtClean="0"/>
              <a:t> for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demands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Learners</a:t>
            </a:r>
            <a:r>
              <a:rPr lang="it-IT" dirty="0" smtClean="0"/>
              <a:t> are </a:t>
            </a:r>
            <a:r>
              <a:rPr lang="it-IT" dirty="0" err="1" smtClean="0"/>
              <a:t>taught</a:t>
            </a:r>
            <a:r>
              <a:rPr lang="it-IT" dirty="0" smtClean="0"/>
              <a:t> 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express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thoughts</a:t>
            </a:r>
            <a:r>
              <a:rPr lang="it-IT" dirty="0" smtClean="0"/>
              <a:t> and </a:t>
            </a:r>
            <a:r>
              <a:rPr lang="it-IT" dirty="0" err="1" smtClean="0"/>
              <a:t>ideas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8641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Cognitive </a:t>
            </a:r>
            <a:r>
              <a:rPr lang="it-IT" dirty="0" err="1" smtClean="0"/>
              <a:t>skills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1" y="3554773"/>
            <a:ext cx="5400600" cy="32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Handout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dirty="0" smtClean="0"/>
              <a:t>Decide </a:t>
            </a:r>
            <a:r>
              <a:rPr lang="it-IT" sz="3600" dirty="0" err="1" smtClean="0"/>
              <a:t>whether</a:t>
            </a:r>
            <a:r>
              <a:rPr lang="it-IT" sz="3600" dirty="0" smtClean="0"/>
              <a:t> the </a:t>
            </a:r>
            <a:r>
              <a:rPr lang="it-IT" sz="3600" dirty="0" err="1" smtClean="0"/>
              <a:t>items</a:t>
            </a:r>
            <a:r>
              <a:rPr lang="it-IT" sz="3600" dirty="0" smtClean="0"/>
              <a:t> in the box are Lower or </a:t>
            </a:r>
            <a:r>
              <a:rPr lang="it-IT" sz="3600" dirty="0" err="1" smtClean="0"/>
              <a:t>Higher</a:t>
            </a:r>
            <a:r>
              <a:rPr lang="it-IT" sz="3600" dirty="0" smtClean="0"/>
              <a:t> Order </a:t>
            </a:r>
            <a:r>
              <a:rPr lang="it-IT" sz="3600" dirty="0" err="1" smtClean="0"/>
              <a:t>Thinking</a:t>
            </a:r>
            <a:r>
              <a:rPr lang="it-IT" sz="3600" dirty="0" smtClean="0"/>
              <a:t> </a:t>
            </a:r>
            <a:r>
              <a:rPr lang="it-IT" sz="3600" dirty="0" err="1" smtClean="0"/>
              <a:t>Skills</a:t>
            </a:r>
            <a:r>
              <a:rPr lang="it-IT" sz="3600" dirty="0" smtClean="0"/>
              <a:t>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0075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75060"/>
              </p:ext>
            </p:extLst>
          </p:nvPr>
        </p:nvGraphicFramePr>
        <p:xfrm>
          <a:off x="457200" y="908718"/>
          <a:ext cx="8229600" cy="54726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91210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LOTS – Lower Order </a:t>
                      </a:r>
                      <a:r>
                        <a:rPr lang="it-IT" sz="2400" dirty="0" err="1" smtClean="0"/>
                        <a:t>Thinking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Skills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HOTS</a:t>
                      </a:r>
                      <a:r>
                        <a:rPr lang="it-IT" sz="2400" baseline="0" dirty="0" smtClean="0"/>
                        <a:t> – </a:t>
                      </a:r>
                      <a:r>
                        <a:rPr lang="it-IT" sz="2400" baseline="0" dirty="0" err="1" smtClean="0"/>
                        <a:t>Higher</a:t>
                      </a:r>
                      <a:r>
                        <a:rPr lang="it-IT" sz="2400" baseline="0" dirty="0" smtClean="0"/>
                        <a:t> Order </a:t>
                      </a:r>
                      <a:r>
                        <a:rPr lang="it-IT" sz="2400" baseline="0" dirty="0" err="1" smtClean="0"/>
                        <a:t>Thinking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Skills</a:t>
                      </a:r>
                      <a:endParaRPr lang="it-IT" sz="2400" dirty="0"/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remember</a:t>
                      </a:r>
                      <a:r>
                        <a:rPr lang="it-IT" sz="2400" dirty="0" smtClean="0"/>
                        <a:t> information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develop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reasoning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skills</a:t>
                      </a:r>
                      <a:endParaRPr lang="it-IT" sz="2400" dirty="0" smtClean="0"/>
                    </a:p>
                    <a:p>
                      <a:endParaRPr lang="it-IT" sz="2400" dirty="0" smtClean="0"/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order</a:t>
                      </a:r>
                      <a:r>
                        <a:rPr lang="it-IT" sz="2400" dirty="0" smtClean="0"/>
                        <a:t> information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develop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enquiry</a:t>
                      </a:r>
                      <a:r>
                        <a:rPr lang="it-IT" sz="2400" dirty="0" smtClean="0"/>
                        <a:t> and </a:t>
                      </a:r>
                      <a:r>
                        <a:rPr lang="it-IT" sz="2400" dirty="0" err="1" smtClean="0"/>
                        <a:t>discussion</a:t>
                      </a:r>
                      <a:endParaRPr lang="it-IT" sz="2400" dirty="0"/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define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objects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develop</a:t>
                      </a:r>
                      <a:r>
                        <a:rPr lang="it-IT" sz="2400" dirty="0" smtClean="0"/>
                        <a:t> creative </a:t>
                      </a:r>
                      <a:r>
                        <a:rPr lang="it-IT" sz="2400" dirty="0" err="1" smtClean="0"/>
                        <a:t>thinking</a:t>
                      </a:r>
                      <a:endParaRPr lang="it-IT" sz="2400" dirty="0"/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check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understanding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evaluate</a:t>
                      </a:r>
                      <a:r>
                        <a:rPr lang="it-IT" sz="2400" baseline="0" dirty="0" smtClean="0"/>
                        <a:t> the work of </a:t>
                      </a:r>
                      <a:r>
                        <a:rPr lang="it-IT" sz="2400" baseline="0" dirty="0" err="1" smtClean="0"/>
                        <a:t>oneself</a:t>
                      </a:r>
                      <a:r>
                        <a:rPr lang="it-IT" sz="2400" baseline="0" dirty="0" smtClean="0"/>
                        <a:t> and </a:t>
                      </a:r>
                      <a:r>
                        <a:rPr lang="it-IT" sz="2400" baseline="0" dirty="0" err="1" smtClean="0"/>
                        <a:t>others</a:t>
                      </a:r>
                      <a:endParaRPr lang="it-IT" sz="2400" dirty="0"/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review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learning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 </a:t>
                      </a:r>
                      <a:r>
                        <a:rPr lang="it-IT" sz="2400" dirty="0" err="1" smtClean="0"/>
                        <a:t>hypothesise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about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what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could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happen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53336"/>
            <a:ext cx="4017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Bloom’s</a:t>
            </a:r>
            <a:r>
              <a:rPr lang="it-IT" dirty="0" smtClean="0"/>
              <a:t> </a:t>
            </a:r>
            <a:r>
              <a:rPr lang="it-IT" dirty="0" err="1" smtClean="0"/>
              <a:t>Revised</a:t>
            </a:r>
            <a:r>
              <a:rPr lang="it-IT" dirty="0" smtClean="0"/>
              <a:t> </a:t>
            </a:r>
            <a:r>
              <a:rPr lang="it-IT" dirty="0" err="1" smtClean="0"/>
              <a:t>Taxomony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075" name="Picture 3" descr="C:\Users\Caroline\Pictures\bloom_s_taxon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436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smtClean="0"/>
              <a:t>&amp; Lower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/>
              <a:t>thinking</a:t>
            </a:r>
            <a:r>
              <a:rPr lang="it-IT" dirty="0"/>
              <a:t> </a:t>
            </a:r>
            <a:r>
              <a:rPr lang="it-IT" dirty="0" err="1" smtClean="0"/>
              <a:t>skills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 err="1" smtClean="0"/>
              <a:t>Creating</a:t>
            </a:r>
            <a:r>
              <a:rPr lang="it-IT" dirty="0" smtClean="0"/>
              <a:t>:		</a:t>
            </a:r>
            <a:r>
              <a:rPr lang="it-IT" dirty="0" err="1" smtClean="0"/>
              <a:t>making</a:t>
            </a:r>
            <a:r>
              <a:rPr lang="it-IT" dirty="0"/>
              <a:t>, </a:t>
            </a:r>
            <a:r>
              <a:rPr lang="it-IT" dirty="0" err="1"/>
              <a:t>designing</a:t>
            </a:r>
            <a:r>
              <a:rPr lang="it-IT" dirty="0"/>
              <a:t>, </a:t>
            </a:r>
            <a:r>
              <a:rPr lang="it-IT" dirty="0" err="1"/>
              <a:t>constructing</a:t>
            </a:r>
            <a:r>
              <a:rPr lang="it-IT" dirty="0"/>
              <a:t>, </a:t>
            </a:r>
            <a:r>
              <a:rPr lang="it-IT" dirty="0" smtClean="0"/>
              <a:t>				planning</a:t>
            </a:r>
            <a:r>
              <a:rPr lang="it-IT" dirty="0"/>
              <a:t>, </a:t>
            </a:r>
            <a:r>
              <a:rPr lang="it-IT" dirty="0" err="1"/>
              <a:t>producing</a:t>
            </a:r>
            <a:r>
              <a:rPr lang="it-IT" dirty="0"/>
              <a:t>, </a:t>
            </a:r>
            <a:r>
              <a:rPr lang="it-IT" dirty="0" err="1" smtClean="0"/>
              <a:t>inventing</a:t>
            </a:r>
            <a:r>
              <a:rPr lang="it-IT" dirty="0" smtClean="0"/>
              <a:t>,</a:t>
            </a:r>
          </a:p>
          <a:p>
            <a:r>
              <a:rPr lang="it-IT" dirty="0" err="1" smtClean="0"/>
              <a:t>Evaluating</a:t>
            </a:r>
            <a:r>
              <a:rPr lang="it-IT" dirty="0" smtClean="0"/>
              <a:t>:		</a:t>
            </a:r>
            <a:r>
              <a:rPr lang="it-IT" dirty="0" err="1" smtClean="0"/>
              <a:t>checking</a:t>
            </a:r>
            <a:r>
              <a:rPr lang="it-IT" dirty="0"/>
              <a:t>, </a:t>
            </a:r>
            <a:r>
              <a:rPr lang="it-IT" dirty="0" err="1"/>
              <a:t>hypothesizing</a:t>
            </a:r>
            <a:r>
              <a:rPr lang="it-IT" dirty="0"/>
              <a:t>, </a:t>
            </a:r>
            <a:r>
              <a:rPr lang="it-IT" dirty="0" smtClean="0"/>
              <a:t>					</a:t>
            </a:r>
            <a:r>
              <a:rPr lang="it-IT" dirty="0" err="1" smtClean="0"/>
              <a:t>experimenting</a:t>
            </a:r>
            <a:r>
              <a:rPr lang="it-IT" dirty="0"/>
              <a:t>, </a:t>
            </a:r>
            <a:r>
              <a:rPr lang="it-IT" dirty="0" err="1"/>
              <a:t>judging</a:t>
            </a:r>
            <a:r>
              <a:rPr lang="it-IT" dirty="0"/>
              <a:t>, </a:t>
            </a:r>
            <a:r>
              <a:rPr lang="it-IT" dirty="0" err="1"/>
              <a:t>testing</a:t>
            </a:r>
            <a:r>
              <a:rPr lang="it-IT" dirty="0"/>
              <a:t>, </a:t>
            </a:r>
            <a:r>
              <a:rPr lang="it-IT" dirty="0" smtClean="0"/>
              <a:t>				</a:t>
            </a:r>
            <a:r>
              <a:rPr lang="it-IT" dirty="0" err="1" smtClean="0"/>
              <a:t>monitoring</a:t>
            </a:r>
            <a:r>
              <a:rPr lang="it-IT" dirty="0"/>
              <a:t>,</a:t>
            </a:r>
          </a:p>
          <a:p>
            <a:r>
              <a:rPr lang="it-IT" dirty="0" err="1" smtClean="0"/>
              <a:t>Analyzing</a:t>
            </a:r>
            <a:r>
              <a:rPr lang="it-IT" dirty="0" smtClean="0"/>
              <a:t>:		</a:t>
            </a:r>
            <a:r>
              <a:rPr lang="it-IT" dirty="0" err="1" smtClean="0"/>
              <a:t>comparing</a:t>
            </a:r>
            <a:r>
              <a:rPr lang="it-IT" dirty="0"/>
              <a:t>, </a:t>
            </a:r>
            <a:r>
              <a:rPr lang="it-IT" dirty="0" err="1"/>
              <a:t>organizing</a:t>
            </a:r>
            <a:r>
              <a:rPr lang="it-IT" dirty="0"/>
              <a:t>, </a:t>
            </a:r>
            <a:r>
              <a:rPr lang="it-IT" dirty="0" err="1"/>
              <a:t>outlining</a:t>
            </a:r>
            <a:r>
              <a:rPr lang="it-IT" dirty="0"/>
              <a:t>, </a:t>
            </a:r>
            <a:r>
              <a:rPr lang="it-IT" dirty="0" smtClean="0"/>
              <a:t>				</a:t>
            </a:r>
            <a:r>
              <a:rPr lang="it-IT" dirty="0" err="1" smtClean="0"/>
              <a:t>finding</a:t>
            </a:r>
            <a:r>
              <a:rPr lang="it-IT" dirty="0"/>
              <a:t>, </a:t>
            </a:r>
            <a:r>
              <a:rPr lang="it-IT" dirty="0" err="1"/>
              <a:t>structuring</a:t>
            </a:r>
            <a:r>
              <a:rPr lang="it-IT" dirty="0"/>
              <a:t>, </a:t>
            </a:r>
            <a:r>
              <a:rPr lang="it-IT" dirty="0" err="1"/>
              <a:t>integrating</a:t>
            </a:r>
            <a:endParaRPr lang="it-IT" dirty="0"/>
          </a:p>
          <a:p>
            <a:r>
              <a:rPr lang="it-IT" dirty="0" err="1" smtClean="0"/>
              <a:t>Applying</a:t>
            </a:r>
            <a:r>
              <a:rPr lang="it-IT" dirty="0" smtClean="0"/>
              <a:t>:		</a:t>
            </a:r>
            <a:r>
              <a:rPr lang="it-IT" dirty="0" err="1" smtClean="0"/>
              <a:t>implementing</a:t>
            </a:r>
            <a:r>
              <a:rPr lang="it-IT" dirty="0"/>
              <a:t>, </a:t>
            </a:r>
            <a:r>
              <a:rPr lang="it-IT" dirty="0" err="1" smtClean="0"/>
              <a:t>carrying</a:t>
            </a:r>
            <a:r>
              <a:rPr lang="it-IT" dirty="0" smtClean="0"/>
              <a:t> </a:t>
            </a:r>
            <a:r>
              <a:rPr lang="it-IT" dirty="0"/>
              <a:t>out, </a:t>
            </a:r>
            <a:r>
              <a:rPr lang="it-IT" dirty="0" err="1" smtClean="0"/>
              <a:t>using</a:t>
            </a:r>
            <a:r>
              <a:rPr lang="it-IT" dirty="0" smtClean="0"/>
              <a:t>,</a:t>
            </a:r>
            <a:endParaRPr lang="it-IT" dirty="0"/>
          </a:p>
          <a:p>
            <a:r>
              <a:rPr lang="it-IT" dirty="0" err="1" smtClean="0"/>
              <a:t>Understanding</a:t>
            </a:r>
            <a:r>
              <a:rPr lang="it-IT" dirty="0" smtClean="0"/>
              <a:t>:	</a:t>
            </a:r>
            <a:r>
              <a:rPr lang="it-IT" dirty="0" err="1" smtClean="0"/>
              <a:t>comparing</a:t>
            </a:r>
            <a:r>
              <a:rPr lang="it-IT" dirty="0"/>
              <a:t>, </a:t>
            </a:r>
            <a:r>
              <a:rPr lang="it-IT" dirty="0" err="1"/>
              <a:t>explaining</a:t>
            </a:r>
            <a:r>
              <a:rPr lang="it-IT" dirty="0"/>
              <a:t>, </a:t>
            </a:r>
            <a:r>
              <a:rPr lang="it-IT" dirty="0" err="1" smtClean="0"/>
              <a:t>classifying</a:t>
            </a:r>
            <a:r>
              <a:rPr lang="it-IT" dirty="0"/>
              <a:t>, </a:t>
            </a:r>
            <a:r>
              <a:rPr lang="it-IT" dirty="0" smtClean="0"/>
              <a:t>			</a:t>
            </a:r>
            <a:r>
              <a:rPr lang="it-IT" dirty="0" err="1" smtClean="0"/>
              <a:t>exemplifying</a:t>
            </a:r>
            <a:r>
              <a:rPr lang="it-IT" dirty="0"/>
              <a:t>, </a:t>
            </a:r>
            <a:r>
              <a:rPr lang="it-IT" dirty="0" err="1"/>
              <a:t>summarizing</a:t>
            </a:r>
            <a:endParaRPr lang="it-IT" dirty="0"/>
          </a:p>
          <a:p>
            <a:r>
              <a:rPr lang="it-IT" dirty="0" err="1" smtClean="0"/>
              <a:t>Remembering</a:t>
            </a:r>
            <a:r>
              <a:rPr lang="it-IT" dirty="0" smtClean="0"/>
              <a:t>:	</a:t>
            </a:r>
            <a:r>
              <a:rPr lang="it-IT" dirty="0" err="1" smtClean="0"/>
              <a:t>recognizing</a:t>
            </a:r>
            <a:r>
              <a:rPr lang="it-IT" dirty="0"/>
              <a:t>, listing, </a:t>
            </a:r>
            <a:r>
              <a:rPr lang="it-IT" dirty="0" err="1"/>
              <a:t>describing</a:t>
            </a:r>
            <a:r>
              <a:rPr lang="it-IT" dirty="0"/>
              <a:t>, </a:t>
            </a:r>
            <a:r>
              <a:rPr lang="it-IT" dirty="0" smtClean="0"/>
              <a:t>				</a:t>
            </a:r>
            <a:r>
              <a:rPr lang="it-IT" dirty="0" err="1" smtClean="0"/>
              <a:t>identifying</a:t>
            </a:r>
            <a:r>
              <a:rPr lang="it-IT" dirty="0"/>
              <a:t>, </a:t>
            </a:r>
            <a:r>
              <a:rPr lang="it-IT" dirty="0" err="1"/>
              <a:t>retrieving</a:t>
            </a:r>
            <a:r>
              <a:rPr lang="it-IT" dirty="0"/>
              <a:t>, </a:t>
            </a:r>
            <a:r>
              <a:rPr lang="it-IT" dirty="0" err="1"/>
              <a:t>naming</a:t>
            </a:r>
            <a:r>
              <a:rPr lang="it-IT" dirty="0"/>
              <a:t>, </a:t>
            </a:r>
            <a:r>
              <a:rPr lang="it-IT" dirty="0" err="1"/>
              <a:t>finding</a:t>
            </a:r>
            <a:r>
              <a:rPr lang="it-IT" dirty="0"/>
              <a:t>, </a:t>
            </a:r>
            <a:r>
              <a:rPr lang="it-IT" dirty="0" smtClean="0"/>
              <a:t>			</a:t>
            </a:r>
            <a:r>
              <a:rPr lang="it-IT" dirty="0" err="1" smtClean="0"/>
              <a:t>defining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66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KWHL Chart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19755"/>
              </p:ext>
            </p:extLst>
          </p:nvPr>
        </p:nvGraphicFramePr>
        <p:xfrm>
          <a:off x="467544" y="1484784"/>
          <a:ext cx="7920880" cy="504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108279">
                <a:tc gridSpan="4">
                  <a:txBody>
                    <a:bodyPr/>
                    <a:lstStyle/>
                    <a:p>
                      <a:r>
                        <a:rPr lang="it-IT" dirty="0" err="1" smtClean="0"/>
                        <a:t>Name</a:t>
                      </a:r>
                      <a:r>
                        <a:rPr lang="it-IT" dirty="0" smtClean="0"/>
                        <a:t>:</a:t>
                      </a:r>
                      <a:r>
                        <a:rPr lang="it-IT" baseline="0" dirty="0" smtClean="0"/>
                        <a:t> ___________________________________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err="1" smtClean="0"/>
                        <a:t>Topic</a:t>
                      </a:r>
                      <a:r>
                        <a:rPr lang="it-IT" baseline="0" dirty="0" smtClean="0"/>
                        <a:t>: ___________________________________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72055">
                <a:tc>
                  <a:txBody>
                    <a:bodyPr/>
                    <a:lstStyle/>
                    <a:p>
                      <a:r>
                        <a:rPr lang="it-IT" dirty="0" smtClean="0"/>
                        <a:t>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/>
                </a:tc>
              </a:tr>
              <a:tr h="308821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2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/>
          <a:lstStyle/>
          <a:p>
            <a:r>
              <a:rPr lang="it-IT" smtClean="0"/>
              <a:t>Cognitive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the curriculum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453336"/>
            <a:ext cx="41767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14315129"/>
              </p:ext>
            </p:extLst>
          </p:nvPr>
        </p:nvGraphicFramePr>
        <p:xfrm>
          <a:off x="107504" y="1397000"/>
          <a:ext cx="8784976" cy="532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Cognitive </a:t>
            </a:r>
            <a:r>
              <a:rPr lang="it-IT" dirty="0" err="1"/>
              <a:t>skills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the curriculum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83968" y="6453334"/>
            <a:ext cx="4176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http://www.cambridgeenglish.org/images/tkt-clil-handbook.pdf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783872120"/>
              </p:ext>
            </p:extLst>
          </p:nvPr>
        </p:nvGraphicFramePr>
        <p:xfrm>
          <a:off x="683568" y="1772816"/>
          <a:ext cx="79208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3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b="1" dirty="0" err="1" smtClean="0"/>
              <a:t>progressively</a:t>
            </a:r>
            <a:r>
              <a:rPr lang="it-IT" b="1" dirty="0" smtClean="0"/>
              <a:t> </a:t>
            </a:r>
            <a:r>
              <a:rPr lang="it-IT" b="1" dirty="0" err="1" smtClean="0"/>
              <a:t>challenging</a:t>
            </a:r>
            <a:r>
              <a:rPr lang="it-IT" b="1" dirty="0" smtClean="0"/>
              <a:t> </a:t>
            </a:r>
            <a:r>
              <a:rPr lang="it-IT" b="1" dirty="0" err="1" smtClean="0"/>
              <a:t>tasks</a:t>
            </a:r>
            <a:r>
              <a:rPr lang="it-IT" b="1" dirty="0" smtClean="0"/>
              <a:t> </a:t>
            </a:r>
            <a:r>
              <a:rPr lang="it-IT" dirty="0" smtClean="0"/>
              <a:t>so </a:t>
            </a:r>
            <a:r>
              <a:rPr lang="it-IT" dirty="0" err="1" smtClean="0"/>
              <a:t>they</a:t>
            </a:r>
            <a:r>
              <a:rPr lang="it-IT" dirty="0" smtClean="0"/>
              <a:t> can </a:t>
            </a:r>
            <a:r>
              <a:rPr lang="it-IT" dirty="0" err="1" smtClean="0"/>
              <a:t>develop</a:t>
            </a:r>
            <a:r>
              <a:rPr lang="it-IT" dirty="0" smtClean="0"/>
              <a:t> </a:t>
            </a:r>
            <a:r>
              <a:rPr lang="it-IT" dirty="0" err="1" smtClean="0"/>
              <a:t>thinking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Learners</a:t>
            </a:r>
            <a:r>
              <a:rPr lang="it-IT" dirty="0" smtClean="0"/>
              <a:t> benefit from a </a:t>
            </a:r>
            <a:r>
              <a:rPr lang="it-IT" b="1" dirty="0" err="1" smtClean="0"/>
              <a:t>language-rich</a:t>
            </a:r>
            <a:r>
              <a:rPr lang="it-IT" b="1" dirty="0" smtClean="0"/>
              <a:t> </a:t>
            </a:r>
            <a:r>
              <a:rPr lang="it-IT" b="1" dirty="0" err="1" smtClean="0"/>
              <a:t>classroom</a:t>
            </a:r>
            <a:r>
              <a:rPr lang="it-IT" b="1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helps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to </a:t>
            </a:r>
            <a:r>
              <a:rPr lang="it-IT" dirty="0" err="1" smtClean="0"/>
              <a:t>think</a:t>
            </a:r>
            <a:r>
              <a:rPr lang="it-IT" dirty="0" smtClean="0"/>
              <a:t> and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b="1" dirty="0" err="1" smtClean="0"/>
              <a:t>wait</a:t>
            </a:r>
            <a:r>
              <a:rPr lang="it-IT" b="1" dirty="0" smtClean="0"/>
              <a:t> time</a:t>
            </a:r>
            <a:r>
              <a:rPr lang="it-IT" dirty="0" smtClean="0"/>
              <a:t>.  </a:t>
            </a:r>
            <a:endParaRPr lang="it-IT" b="1" dirty="0" smtClean="0"/>
          </a:p>
          <a:p>
            <a:endParaRPr lang="it-IT" b="1" dirty="0"/>
          </a:p>
          <a:p>
            <a:r>
              <a:rPr lang="it-IT" dirty="0" smtClean="0"/>
              <a:t>Teachers </a:t>
            </a:r>
            <a:r>
              <a:rPr lang="it-IT" dirty="0" err="1" smtClean="0"/>
              <a:t>need</a:t>
            </a:r>
            <a:r>
              <a:rPr lang="it-IT" dirty="0" smtClean="0"/>
              <a:t> to look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and be </a:t>
            </a:r>
            <a:r>
              <a:rPr lang="it-IT" dirty="0" err="1" smtClean="0"/>
              <a:t>aware</a:t>
            </a:r>
            <a:r>
              <a:rPr lang="it-IT" dirty="0" smtClean="0"/>
              <a:t> of the cognitive </a:t>
            </a:r>
            <a:r>
              <a:rPr lang="it-IT" dirty="0" err="1" smtClean="0"/>
              <a:t>demands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 of the </a:t>
            </a:r>
            <a:r>
              <a:rPr lang="it-IT" dirty="0" err="1" smtClean="0"/>
              <a:t>learners</a:t>
            </a:r>
            <a:r>
              <a:rPr lang="it-IT" dirty="0" smtClean="0"/>
              <a:t>?  (Are the </a:t>
            </a:r>
            <a:r>
              <a:rPr lang="it-IT" dirty="0" err="1" smtClean="0"/>
              <a:t>concepts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easy/</a:t>
            </a:r>
            <a:r>
              <a:rPr lang="it-IT" dirty="0" err="1" smtClean="0"/>
              <a:t>difficult</a:t>
            </a:r>
            <a:r>
              <a:rPr lang="it-IT" dirty="0" smtClean="0"/>
              <a:t>?)</a:t>
            </a: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44831"/>
            <a:ext cx="4017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Picture 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picture</a:t>
            </a:r>
            <a:r>
              <a:rPr lang="it-IT" dirty="0" smtClean="0"/>
              <a:t>. The cognitive </a:t>
            </a:r>
            <a:r>
              <a:rPr lang="it-IT" dirty="0" err="1" smtClean="0"/>
              <a:t>skills</a:t>
            </a:r>
            <a:r>
              <a:rPr lang="it-IT" dirty="0" smtClean="0"/>
              <a:t> progress from </a:t>
            </a:r>
            <a:r>
              <a:rPr lang="it-IT" dirty="0" err="1" smtClean="0"/>
              <a:t>lower</a:t>
            </a:r>
            <a:r>
              <a:rPr lang="it-IT" dirty="0" smtClean="0"/>
              <a:t> to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.  </a:t>
            </a:r>
            <a:r>
              <a:rPr lang="it-IT" dirty="0" err="1" smtClean="0"/>
              <a:t>Which</a:t>
            </a:r>
            <a:r>
              <a:rPr lang="it-IT" dirty="0" smtClean="0"/>
              <a:t> cognitive </a:t>
            </a:r>
            <a:r>
              <a:rPr lang="it-IT" dirty="0" err="1" smtClean="0"/>
              <a:t>skills</a:t>
            </a:r>
            <a:r>
              <a:rPr lang="it-IT" dirty="0" smtClean="0"/>
              <a:t> are </a:t>
            </a:r>
            <a:r>
              <a:rPr lang="it-IT" dirty="0" err="1" smtClean="0"/>
              <a:t>developed</a:t>
            </a:r>
            <a:r>
              <a:rPr lang="it-IT" dirty="0" smtClean="0"/>
              <a:t>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Picture 2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picture</a:t>
            </a:r>
            <a:r>
              <a:rPr lang="it-IT" dirty="0" smtClean="0"/>
              <a:t>.  Write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and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for </a:t>
            </a:r>
            <a:r>
              <a:rPr lang="it-IT" dirty="0" err="1" smtClean="0"/>
              <a:t>learners</a:t>
            </a:r>
            <a:r>
              <a:rPr lang="it-IT" dirty="0" smtClean="0"/>
              <a:t> to </a:t>
            </a:r>
            <a:r>
              <a:rPr lang="it-IT" dirty="0" err="1" smtClean="0"/>
              <a:t>answer</a:t>
            </a:r>
            <a:r>
              <a:rPr lang="it-IT" dirty="0" smtClean="0"/>
              <a:t>.  </a:t>
            </a:r>
            <a:r>
              <a:rPr lang="it-IT" dirty="0" err="1" smtClean="0"/>
              <a:t>Which</a:t>
            </a:r>
            <a:r>
              <a:rPr lang="it-IT" dirty="0" smtClean="0"/>
              <a:t> cognitive </a:t>
            </a:r>
            <a:r>
              <a:rPr lang="it-IT" dirty="0" err="1" smtClean="0"/>
              <a:t>skills</a:t>
            </a:r>
            <a:r>
              <a:rPr lang="it-IT" dirty="0" smtClean="0"/>
              <a:t> are </a:t>
            </a:r>
            <a:r>
              <a:rPr lang="it-IT" dirty="0" err="1" smtClean="0"/>
              <a:t>developed</a:t>
            </a:r>
            <a:r>
              <a:rPr lang="it-IT" dirty="0"/>
              <a:t>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2580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5298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0" y="692696"/>
            <a:ext cx="88745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3412976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Picture 1</a:t>
            </a:r>
          </a:p>
          <a:p>
            <a:pPr marL="457200" indent="-457200">
              <a:buAutoNum type="alphaUcPeriod"/>
            </a:pPr>
            <a:r>
              <a:rPr lang="it-IT" dirty="0" err="1" smtClean="0"/>
              <a:t>Remembering</a:t>
            </a:r>
            <a:r>
              <a:rPr lang="it-IT" dirty="0" smtClean="0"/>
              <a:t> (the </a:t>
            </a:r>
            <a:r>
              <a:rPr lang="it-IT" dirty="0" err="1" smtClean="0"/>
              <a:t>names</a:t>
            </a:r>
            <a:r>
              <a:rPr lang="it-IT" dirty="0" smtClean="0"/>
              <a:t> of the </a:t>
            </a:r>
            <a:r>
              <a:rPr lang="it-IT" dirty="0" err="1" smtClean="0"/>
              <a:t>fruits</a:t>
            </a:r>
            <a:r>
              <a:rPr lang="it-IT" dirty="0" smtClean="0"/>
              <a:t> and </a:t>
            </a:r>
            <a:r>
              <a:rPr lang="it-IT" dirty="0" err="1" smtClean="0"/>
              <a:t>vegetables</a:t>
            </a:r>
            <a:r>
              <a:rPr lang="it-IT" dirty="0" smtClean="0"/>
              <a:t>) and </a:t>
            </a:r>
            <a:r>
              <a:rPr lang="it-IT" dirty="0" err="1" smtClean="0"/>
              <a:t>identifying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in the </a:t>
            </a:r>
            <a:r>
              <a:rPr lang="it-IT" dirty="0" err="1" smtClean="0"/>
              <a:t>picture</a:t>
            </a:r>
            <a:r>
              <a:rPr lang="it-IT" dirty="0" smtClean="0"/>
              <a:t>.</a:t>
            </a:r>
          </a:p>
          <a:p>
            <a:pPr marL="457200" indent="-457200">
              <a:buAutoNum type="alphaUcPeriod"/>
            </a:pPr>
            <a:r>
              <a:rPr lang="it-IT" dirty="0" err="1" smtClean="0"/>
              <a:t>Comparing</a:t>
            </a:r>
            <a:r>
              <a:rPr lang="it-IT" dirty="0" smtClean="0"/>
              <a:t>/</a:t>
            </a:r>
            <a:r>
              <a:rPr lang="it-IT" dirty="0" err="1" smtClean="0"/>
              <a:t>contrasting</a:t>
            </a:r>
            <a:r>
              <a:rPr lang="it-IT" dirty="0" smtClean="0"/>
              <a:t>,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identifying</a:t>
            </a:r>
            <a:r>
              <a:rPr lang="it-IT" dirty="0" smtClean="0"/>
              <a:t>.</a:t>
            </a:r>
          </a:p>
          <a:p>
            <a:pPr marL="457200" indent="-457200">
              <a:buAutoNum type="alphaUcPeriod"/>
            </a:pPr>
            <a:r>
              <a:rPr lang="it-IT" dirty="0" err="1" smtClean="0"/>
              <a:t>Dividing</a:t>
            </a:r>
            <a:r>
              <a:rPr lang="it-IT" dirty="0" smtClean="0"/>
              <a:t>/</a:t>
            </a:r>
            <a:r>
              <a:rPr lang="it-IT" dirty="0" err="1" smtClean="0"/>
              <a:t>classifying</a:t>
            </a:r>
            <a:endParaRPr lang="it-IT" dirty="0" smtClean="0"/>
          </a:p>
          <a:p>
            <a:pPr marL="457200" indent="-457200">
              <a:buAutoNum type="alphaUcPeriod"/>
            </a:pPr>
            <a:r>
              <a:rPr lang="it-IT" dirty="0" err="1" smtClean="0"/>
              <a:t>Predicting</a:t>
            </a:r>
            <a:r>
              <a:rPr lang="it-IT" dirty="0" smtClean="0"/>
              <a:t>/</a:t>
            </a:r>
            <a:r>
              <a:rPr lang="it-IT" dirty="0" err="1" smtClean="0"/>
              <a:t>reasoning</a:t>
            </a:r>
            <a:endParaRPr lang="it-IT" dirty="0" smtClean="0"/>
          </a:p>
          <a:p>
            <a:pPr marL="457200" indent="-457200">
              <a:buAutoNum type="alphaUcPeriod"/>
            </a:pPr>
            <a:r>
              <a:rPr lang="it-IT" dirty="0" smtClean="0"/>
              <a:t>Creative </a:t>
            </a:r>
            <a:r>
              <a:rPr lang="it-IT" dirty="0" err="1" smtClean="0"/>
              <a:t>thinking</a:t>
            </a:r>
            <a:r>
              <a:rPr lang="it-IT" dirty="0" smtClean="0"/>
              <a:t>/</a:t>
            </a:r>
            <a:r>
              <a:rPr lang="it-IT" dirty="0" err="1" smtClean="0"/>
              <a:t>sythesis</a:t>
            </a:r>
            <a:endParaRPr lang="it-IT" dirty="0" smtClean="0"/>
          </a:p>
          <a:p>
            <a:pPr marL="457200" indent="-457200">
              <a:buAutoNum type="alphaUcPeriod"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1726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Picture 2 (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answers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Lower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endParaRPr lang="it-IT" dirty="0" smtClean="0"/>
          </a:p>
          <a:p>
            <a:pPr marL="457200" indent="-457200">
              <a:buAutoNum type="arabicPeriod"/>
            </a:pP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of the </a:t>
            </a:r>
            <a:r>
              <a:rPr lang="it-IT" dirty="0" err="1" smtClean="0"/>
              <a:t>landscape</a:t>
            </a:r>
            <a:r>
              <a:rPr lang="it-IT" dirty="0" smtClean="0"/>
              <a:t> can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see</a:t>
            </a:r>
            <a:r>
              <a:rPr lang="it-IT" dirty="0" smtClean="0"/>
              <a:t>?</a:t>
            </a:r>
          </a:p>
          <a:p>
            <a:pPr marL="457200" indent="-457200">
              <a:buAutoNum type="arabicPeriod"/>
            </a:pP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kind</a:t>
            </a:r>
            <a:r>
              <a:rPr lang="it-IT" dirty="0" smtClean="0"/>
              <a:t> of </a:t>
            </a:r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the </a:t>
            </a:r>
            <a:r>
              <a:rPr lang="it-IT" dirty="0" err="1" smtClean="0"/>
              <a:t>place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?</a:t>
            </a:r>
          </a:p>
          <a:p>
            <a:pPr marL="457200" indent="-457200">
              <a:buAutoNum type="arabicPeriod"/>
            </a:pP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sea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the background?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endParaRPr lang="it-IT" dirty="0" smtClean="0"/>
          </a:p>
          <a:p>
            <a:pPr marL="457200" indent="-457200">
              <a:buAutoNum type="arabicPeriod"/>
            </a:pPr>
            <a:r>
              <a:rPr lang="it-IT" dirty="0" err="1" smtClean="0"/>
              <a:t>Why</a:t>
            </a:r>
            <a:r>
              <a:rPr lang="it-IT" dirty="0" smtClean="0"/>
              <a:t>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so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tall</a:t>
            </a:r>
            <a:r>
              <a:rPr lang="it-IT" dirty="0" smtClean="0"/>
              <a:t> </a:t>
            </a:r>
            <a:r>
              <a:rPr lang="it-IT" dirty="0" err="1" smtClean="0"/>
              <a:t>buildings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?</a:t>
            </a:r>
          </a:p>
          <a:p>
            <a:pPr marL="457200" indent="-457200">
              <a:buAutoNum type="arabicPeriod"/>
            </a:pP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the </a:t>
            </a:r>
            <a:r>
              <a:rPr lang="it-IT" dirty="0" err="1" smtClean="0"/>
              <a:t>place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live? </a:t>
            </a:r>
            <a:r>
              <a:rPr lang="it-IT" dirty="0" err="1" smtClean="0"/>
              <a:t>Why</a:t>
            </a:r>
            <a:r>
              <a:rPr lang="it-IT" dirty="0" smtClean="0"/>
              <a:t>?</a:t>
            </a:r>
          </a:p>
          <a:p>
            <a:pPr marL="457200" indent="-457200">
              <a:buAutoNum type="arabicPeriod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a </a:t>
            </a:r>
            <a:r>
              <a:rPr lang="it-IT" dirty="0" err="1" smtClean="0"/>
              <a:t>town</a:t>
            </a:r>
            <a:r>
              <a:rPr lang="it-IT" dirty="0" smtClean="0"/>
              <a:t> </a:t>
            </a:r>
            <a:r>
              <a:rPr lang="it-IT" dirty="0" err="1" smtClean="0"/>
              <a:t>planner</a:t>
            </a:r>
            <a:r>
              <a:rPr lang="it-IT" dirty="0" smtClean="0"/>
              <a:t>,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and </a:t>
            </a:r>
            <a:r>
              <a:rPr lang="it-IT" dirty="0" err="1" smtClean="0"/>
              <a:t>why</a:t>
            </a:r>
            <a:r>
              <a:rPr lang="it-IT" dirty="0" smtClean="0"/>
              <a:t>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530976"/>
            <a:ext cx="4017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6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4 </a:t>
            </a:r>
            <a:r>
              <a:rPr lang="it-IT" dirty="0" err="1" smtClean="0"/>
              <a:t>C’s</a:t>
            </a:r>
            <a:r>
              <a:rPr lang="it-IT" dirty="0" smtClean="0"/>
              <a:t> of CLIL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/>
              <a:t>Culture</a:t>
            </a:r>
          </a:p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role</a:t>
            </a:r>
            <a:r>
              <a:rPr lang="it-IT" dirty="0" smtClean="0"/>
              <a:t> of culture to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themselves</a:t>
            </a:r>
            <a:r>
              <a:rPr lang="it-IT" dirty="0" smtClean="0"/>
              <a:t>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cultures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communicate</a:t>
            </a:r>
            <a:r>
              <a:rPr lang="it-IT" dirty="0" smtClean="0"/>
              <a:t> in a non-native </a:t>
            </a:r>
            <a:r>
              <a:rPr lang="it-IT" dirty="0" err="1" smtClean="0"/>
              <a:t>language</a:t>
            </a:r>
            <a:r>
              <a:rPr lang="it-IT" dirty="0" smtClean="0"/>
              <a:t> with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home </a:t>
            </a:r>
            <a:r>
              <a:rPr lang="it-IT" dirty="0" err="1" smtClean="0"/>
              <a:t>languages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social and cultural backgrounds.  </a:t>
            </a:r>
          </a:p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live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regions</a:t>
            </a:r>
            <a:r>
              <a:rPr lang="it-IT" dirty="0" smtClean="0"/>
              <a:t> or </a:t>
            </a:r>
            <a:r>
              <a:rPr lang="it-IT" dirty="0" err="1" smtClean="0"/>
              <a:t>countries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Learners</a:t>
            </a:r>
            <a:r>
              <a:rPr lang="it-IT" dirty="0" smtClean="0"/>
              <a:t> can be </a:t>
            </a:r>
            <a:r>
              <a:rPr lang="it-IT" dirty="0" err="1" smtClean="0"/>
              <a:t>introduced</a:t>
            </a:r>
            <a:r>
              <a:rPr lang="it-IT" dirty="0" smtClean="0"/>
              <a:t> to a wide </a:t>
            </a:r>
            <a:r>
              <a:rPr lang="it-IT" dirty="0" err="1" smtClean="0"/>
              <a:t>range</a:t>
            </a:r>
            <a:r>
              <a:rPr lang="it-IT" dirty="0" smtClean="0"/>
              <a:t> of cultural </a:t>
            </a:r>
            <a:r>
              <a:rPr lang="it-IT" dirty="0" err="1" smtClean="0"/>
              <a:t>contexts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develop</a:t>
            </a:r>
            <a:r>
              <a:rPr lang="it-IT" dirty="0" smtClean="0"/>
              <a:t> positive </a:t>
            </a:r>
            <a:r>
              <a:rPr lang="it-IT" dirty="0" err="1" smtClean="0"/>
              <a:t>attitudes</a:t>
            </a:r>
            <a:r>
              <a:rPr lang="it-IT" dirty="0" smtClean="0"/>
              <a:t> and </a:t>
            </a:r>
            <a:r>
              <a:rPr lang="it-IT" dirty="0" err="1" smtClean="0"/>
              <a:t>become</a:t>
            </a:r>
            <a:r>
              <a:rPr lang="it-IT" dirty="0" smtClean="0"/>
              <a:t> </a:t>
            </a:r>
            <a:r>
              <a:rPr lang="it-IT" dirty="0" err="1" smtClean="0"/>
              <a:t>aware</a:t>
            </a:r>
            <a:r>
              <a:rPr lang="it-IT" dirty="0" smtClean="0"/>
              <a:t> of the </a:t>
            </a:r>
            <a:r>
              <a:rPr lang="it-IT" dirty="0" err="1" smtClean="0"/>
              <a:t>responsibilities</a:t>
            </a:r>
            <a:r>
              <a:rPr lang="it-IT" dirty="0" smtClean="0"/>
              <a:t> of global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citizenship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4386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Activating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: target </a:t>
            </a:r>
            <a:r>
              <a:rPr lang="it-IT" dirty="0" err="1" smtClean="0"/>
              <a:t>practice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Activity:  </a:t>
            </a:r>
            <a:r>
              <a:rPr lang="it-IT" sz="2800" dirty="0" err="1" smtClean="0"/>
              <a:t>Graphic</a:t>
            </a:r>
            <a:r>
              <a:rPr lang="it-IT" sz="2800" dirty="0" smtClean="0"/>
              <a:t> </a:t>
            </a:r>
            <a:r>
              <a:rPr lang="it-IT" sz="2800" dirty="0" err="1" smtClean="0"/>
              <a:t>organisers</a:t>
            </a:r>
            <a:r>
              <a:rPr lang="it-IT" sz="2800" dirty="0" smtClean="0"/>
              <a:t> for </a:t>
            </a:r>
            <a:r>
              <a:rPr lang="it-IT" sz="2800" dirty="0" err="1" smtClean="0"/>
              <a:t>activating</a:t>
            </a:r>
            <a:r>
              <a:rPr lang="it-IT" sz="2800" dirty="0" smtClean="0"/>
              <a:t>:   target </a:t>
            </a:r>
            <a:r>
              <a:rPr lang="it-IT" sz="2800" dirty="0" err="1" smtClean="0"/>
              <a:t>practice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Ovale 3"/>
          <p:cNvSpPr/>
          <p:nvPr/>
        </p:nvSpPr>
        <p:spPr>
          <a:xfrm>
            <a:off x="2627784" y="2996952"/>
            <a:ext cx="3888432" cy="3528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167844" y="3573016"/>
            <a:ext cx="2700300" cy="25592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563888" y="4077072"/>
            <a:ext cx="1638182" cy="15841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995936" y="4509120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3200" dirty="0" smtClean="0"/>
              <a:t>Look </a:t>
            </a:r>
            <a:r>
              <a:rPr lang="it-IT" sz="3200" dirty="0" err="1" smtClean="0"/>
              <a:t>at</a:t>
            </a:r>
            <a:r>
              <a:rPr lang="it-IT" sz="3200" dirty="0" smtClean="0"/>
              <a:t> the </a:t>
            </a:r>
            <a:r>
              <a:rPr lang="it-IT" sz="3200" dirty="0" err="1" smtClean="0"/>
              <a:t>materials</a:t>
            </a:r>
            <a:r>
              <a:rPr lang="it-IT" sz="3200" dirty="0" smtClean="0"/>
              <a:t> from </a:t>
            </a:r>
            <a:r>
              <a:rPr lang="it-IT" sz="3200" dirty="0" err="1" smtClean="0"/>
              <a:t>coursebooks</a:t>
            </a:r>
            <a:r>
              <a:rPr lang="it-IT" sz="3200" dirty="0" smtClean="0"/>
              <a:t>.  </a:t>
            </a:r>
            <a:r>
              <a:rPr lang="it-IT" sz="3200" dirty="0" err="1" smtClean="0"/>
              <a:t>Which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from ELT books and </a:t>
            </a:r>
            <a:r>
              <a:rPr lang="it-IT" sz="3200" dirty="0" err="1" smtClean="0"/>
              <a:t>which</a:t>
            </a:r>
            <a:r>
              <a:rPr lang="it-IT" sz="3200" dirty="0" smtClean="0"/>
              <a:t> are from CLIL books?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 smtClean="0"/>
              <a:t>How do </a:t>
            </a:r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know</a:t>
            </a:r>
            <a:r>
              <a:rPr lang="it-IT" sz="3200" dirty="0" smtClean="0"/>
              <a:t>?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 err="1" smtClean="0"/>
              <a:t>Think</a:t>
            </a:r>
            <a:r>
              <a:rPr lang="it-IT" sz="3200" dirty="0" smtClean="0"/>
              <a:t> of the 4Cs and the BICS and CALP.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227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CLIL?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"/>
          <a:stretch/>
        </p:blipFill>
        <p:spPr bwMode="auto">
          <a:xfrm>
            <a:off x="1835696" y="620687"/>
            <a:ext cx="5616624" cy="309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 err="1" smtClean="0"/>
              <a:t>Primary</a:t>
            </a:r>
            <a:r>
              <a:rPr lang="it-IT" dirty="0" smtClean="0"/>
              <a:t> CLIL </a:t>
            </a:r>
            <a:r>
              <a:rPr lang="it-IT" dirty="0" err="1" smtClean="0"/>
              <a:t>coursebook</a:t>
            </a:r>
            <a:r>
              <a:rPr lang="it-IT" dirty="0" smtClean="0"/>
              <a:t>:  The </a:t>
            </a:r>
            <a:r>
              <a:rPr lang="it-IT" dirty="0" err="1" smtClean="0"/>
              <a:t>tasks</a:t>
            </a:r>
            <a:r>
              <a:rPr lang="it-IT" dirty="0" smtClean="0"/>
              <a:t> help </a:t>
            </a:r>
            <a:r>
              <a:rPr lang="it-IT" dirty="0" err="1" smtClean="0"/>
              <a:t>children</a:t>
            </a:r>
            <a:r>
              <a:rPr lang="it-IT" dirty="0" smtClean="0"/>
              <a:t> to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food</a:t>
            </a:r>
            <a:r>
              <a:rPr lang="it-IT" dirty="0" smtClean="0"/>
              <a:t> and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foods</a:t>
            </a:r>
            <a:r>
              <a:rPr lang="it-IT" dirty="0" smtClean="0"/>
              <a:t> are </a:t>
            </a:r>
            <a:r>
              <a:rPr lang="it-IT" dirty="0" err="1" smtClean="0"/>
              <a:t>healthy</a:t>
            </a:r>
            <a:r>
              <a:rPr lang="it-IT" dirty="0" smtClean="0"/>
              <a:t> (</a:t>
            </a:r>
            <a:r>
              <a:rPr lang="it-IT" dirty="0" err="1" smtClean="0"/>
              <a:t>content</a:t>
            </a:r>
            <a:r>
              <a:rPr lang="it-IT" dirty="0" smtClean="0"/>
              <a:t>).  The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classifying</a:t>
            </a:r>
            <a:r>
              <a:rPr lang="it-IT" dirty="0" smtClean="0"/>
              <a:t> (cognitive </a:t>
            </a:r>
            <a:r>
              <a:rPr lang="it-IT" dirty="0" err="1" smtClean="0"/>
              <a:t>skill</a:t>
            </a:r>
            <a:r>
              <a:rPr lang="it-IT" dirty="0" smtClean="0"/>
              <a:t>), and </a:t>
            </a:r>
            <a:r>
              <a:rPr lang="it-IT" dirty="0" err="1" smtClean="0"/>
              <a:t>drawing</a:t>
            </a:r>
            <a:r>
              <a:rPr lang="it-IT" dirty="0" smtClean="0"/>
              <a:t> a </a:t>
            </a:r>
            <a:r>
              <a:rPr lang="it-IT" dirty="0" err="1" smtClean="0"/>
              <a:t>healthy</a:t>
            </a:r>
            <a:r>
              <a:rPr lang="it-IT" dirty="0" smtClean="0"/>
              <a:t> sandwich (</a:t>
            </a:r>
            <a:r>
              <a:rPr lang="it-IT" dirty="0" err="1" smtClean="0"/>
              <a:t>communication</a:t>
            </a:r>
            <a:r>
              <a:rPr lang="it-IT" dirty="0" smtClean="0"/>
              <a:t>).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sandwiches</a:t>
            </a:r>
            <a:r>
              <a:rPr lang="it-IT" dirty="0" smtClean="0"/>
              <a:t> can focus of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foods</a:t>
            </a:r>
            <a:r>
              <a:rPr lang="it-IT" dirty="0" smtClean="0"/>
              <a:t> (culture).</a:t>
            </a:r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err="1" smtClean="0"/>
              <a:t>Primary</a:t>
            </a:r>
            <a:r>
              <a:rPr lang="it-IT" dirty="0" smtClean="0"/>
              <a:t> ELT </a:t>
            </a:r>
            <a:r>
              <a:rPr lang="it-IT" dirty="0" err="1" smtClean="0"/>
              <a:t>coursebook</a:t>
            </a:r>
            <a:r>
              <a:rPr lang="it-IT" dirty="0" smtClean="0"/>
              <a:t>: The first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simply</a:t>
            </a:r>
            <a:r>
              <a:rPr lang="it-IT" dirty="0" smtClean="0"/>
              <a:t> </a:t>
            </a:r>
            <a:r>
              <a:rPr lang="it-IT" dirty="0" err="1" smtClean="0"/>
              <a:t>identifying</a:t>
            </a:r>
            <a:r>
              <a:rPr lang="it-IT" dirty="0" smtClean="0"/>
              <a:t> and </a:t>
            </a:r>
            <a:r>
              <a:rPr lang="it-IT" dirty="0" err="1" smtClean="0"/>
              <a:t>numbering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.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spelling the </a:t>
            </a:r>
            <a:r>
              <a:rPr lang="it-IT" dirty="0" err="1" smtClean="0"/>
              <a:t>names</a:t>
            </a:r>
            <a:r>
              <a:rPr lang="it-IT" dirty="0" smtClean="0"/>
              <a:t> of the </a:t>
            </a:r>
            <a:r>
              <a:rPr lang="it-IT" dirty="0" err="1" smtClean="0"/>
              <a:t>food</a:t>
            </a:r>
            <a:r>
              <a:rPr lang="it-IT" dirty="0" smtClean="0"/>
              <a:t>.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9598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3. </a:t>
            </a:r>
            <a:r>
              <a:rPr lang="it-IT" dirty="0" err="1" smtClean="0"/>
              <a:t>Secondary</a:t>
            </a:r>
            <a:r>
              <a:rPr lang="it-IT" dirty="0" smtClean="0"/>
              <a:t> CLIL </a:t>
            </a:r>
            <a:r>
              <a:rPr lang="it-IT" dirty="0" err="1" smtClean="0"/>
              <a:t>geography</a:t>
            </a:r>
            <a:r>
              <a:rPr lang="it-IT" dirty="0" smtClean="0"/>
              <a:t> book.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labelled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r>
              <a:rPr lang="it-IT" dirty="0" smtClean="0"/>
              <a:t> to </a:t>
            </a:r>
            <a:r>
              <a:rPr lang="it-IT" dirty="0" err="1" smtClean="0"/>
              <a:t>inform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wood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(</a:t>
            </a:r>
            <a:r>
              <a:rPr lang="it-IT" dirty="0" err="1" smtClean="0"/>
              <a:t>content</a:t>
            </a:r>
            <a:r>
              <a:rPr lang="it-IT" dirty="0" smtClean="0"/>
              <a:t>),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challenging</a:t>
            </a:r>
            <a:r>
              <a:rPr lang="it-IT" dirty="0" smtClean="0"/>
              <a:t> task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decide </a:t>
            </a:r>
            <a:r>
              <a:rPr lang="it-IT" dirty="0" err="1" smtClean="0"/>
              <a:t>how</a:t>
            </a:r>
            <a:r>
              <a:rPr lang="it-IT" dirty="0" smtClean="0"/>
              <a:t> best to show the date (</a:t>
            </a:r>
            <a:r>
              <a:rPr lang="it-IT" dirty="0" err="1" smtClean="0"/>
              <a:t>cognition</a:t>
            </a:r>
            <a:r>
              <a:rPr lang="it-IT" dirty="0" smtClean="0"/>
              <a:t>) and </a:t>
            </a:r>
            <a:r>
              <a:rPr lang="it-IT" dirty="0" err="1" smtClean="0"/>
              <a:t>meaningful</a:t>
            </a:r>
            <a:r>
              <a:rPr lang="it-IT" dirty="0" smtClean="0"/>
              <a:t> information transfer task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develops</a:t>
            </a:r>
            <a:r>
              <a:rPr lang="it-IT" dirty="0" smtClean="0"/>
              <a:t> </a:t>
            </a:r>
            <a:r>
              <a:rPr lang="it-IT" dirty="0" err="1" smtClean="0"/>
              <a:t>mathematical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communication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4.  </a:t>
            </a:r>
            <a:r>
              <a:rPr lang="it-IT" dirty="0" err="1" smtClean="0"/>
              <a:t>Secondary</a:t>
            </a:r>
            <a:r>
              <a:rPr lang="it-IT" dirty="0" smtClean="0"/>
              <a:t> ELT </a:t>
            </a:r>
            <a:r>
              <a:rPr lang="it-IT" dirty="0" err="1" smtClean="0"/>
              <a:t>coursebook</a:t>
            </a:r>
            <a:r>
              <a:rPr lang="it-IT" dirty="0" smtClean="0"/>
              <a:t>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text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industry</a:t>
            </a:r>
            <a:r>
              <a:rPr lang="it-IT" dirty="0" smtClean="0"/>
              <a:t> and economy </a:t>
            </a:r>
            <a:r>
              <a:rPr lang="it-IT" dirty="0" err="1" smtClean="0"/>
              <a:t>but</a:t>
            </a:r>
            <a:r>
              <a:rPr lang="it-IT" dirty="0" smtClean="0"/>
              <a:t> the </a:t>
            </a:r>
            <a:r>
              <a:rPr lang="it-IT" dirty="0" err="1" smtClean="0"/>
              <a:t>main</a:t>
            </a:r>
            <a:r>
              <a:rPr lang="it-IT" dirty="0" smtClean="0"/>
              <a:t> focus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language</a:t>
            </a:r>
            <a:r>
              <a:rPr lang="it-IT" dirty="0" smtClean="0"/>
              <a:t> task to </a:t>
            </a:r>
            <a:r>
              <a:rPr lang="it-IT" dirty="0" err="1" smtClean="0"/>
              <a:t>practise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passive </a:t>
            </a:r>
            <a:r>
              <a:rPr lang="it-IT" dirty="0" err="1" smtClean="0"/>
              <a:t>forms</a:t>
            </a:r>
            <a:r>
              <a:rPr lang="it-IT" dirty="0" smtClean="0"/>
              <a:t>.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52534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5130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Sample CLIL </a:t>
            </a:r>
            <a:r>
              <a:rPr lang="it-IT" dirty="0" err="1" smtClean="0"/>
              <a:t>lesson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98016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43" y="1690116"/>
            <a:ext cx="3268627" cy="21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7" y="4077072"/>
            <a:ext cx="2880320" cy="240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37" y="4077072"/>
            <a:ext cx="3024336" cy="23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1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</a:t>
            </a:r>
            <a:r>
              <a:rPr lang="it-IT" dirty="0" err="1" smtClean="0"/>
              <a:t>skills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8" name="Picture 4" descr="http://www3.gobiernodecanarias.org/medusa/edublogs/cepisoratf/files/2012/05/cl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805264" cy="25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the curriculum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589713"/>
            <a:ext cx="41767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6526591"/>
              </p:ext>
            </p:extLst>
          </p:nvPr>
        </p:nvGraphicFramePr>
        <p:xfrm>
          <a:off x="578504" y="1484784"/>
          <a:ext cx="7809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62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Learning </a:t>
            </a:r>
            <a:r>
              <a:rPr lang="it-IT" dirty="0" err="1"/>
              <a:t>skills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the curriculum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575890"/>
            <a:ext cx="41767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824677755"/>
              </p:ext>
            </p:extLst>
          </p:nvPr>
        </p:nvGraphicFramePr>
        <p:xfrm>
          <a:off x="323528" y="1772816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75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496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Here are some </a:t>
            </a:r>
            <a:r>
              <a:rPr lang="it-IT" b="1" dirty="0" err="1" smtClean="0"/>
              <a:t>examples</a:t>
            </a:r>
            <a:r>
              <a:rPr lang="it-IT" b="1" dirty="0" smtClean="0"/>
              <a:t> of </a:t>
            </a:r>
            <a:r>
              <a:rPr lang="it-IT" b="1" dirty="0" err="1" smtClean="0"/>
              <a:t>teacher</a:t>
            </a:r>
            <a:r>
              <a:rPr lang="it-IT" b="1" dirty="0" smtClean="0"/>
              <a:t> </a:t>
            </a:r>
            <a:r>
              <a:rPr lang="it-IT" b="1" dirty="0" err="1" smtClean="0"/>
              <a:t>language</a:t>
            </a:r>
            <a:r>
              <a:rPr lang="it-IT" b="1" dirty="0" smtClean="0"/>
              <a:t>.  </a:t>
            </a:r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learning</a:t>
            </a:r>
            <a:r>
              <a:rPr lang="it-IT" b="1" dirty="0" smtClean="0"/>
              <a:t> </a:t>
            </a:r>
            <a:r>
              <a:rPr lang="it-IT" b="1" dirty="0" err="1" smtClean="0"/>
              <a:t>skills</a:t>
            </a:r>
            <a:r>
              <a:rPr lang="it-IT" b="1" dirty="0" smtClean="0"/>
              <a:t> do </a:t>
            </a:r>
            <a:r>
              <a:rPr lang="it-IT" b="1" dirty="0" err="1" smtClean="0"/>
              <a:t>they</a:t>
            </a:r>
            <a:r>
              <a:rPr lang="it-IT" b="1" dirty="0" smtClean="0"/>
              <a:t> </a:t>
            </a:r>
            <a:r>
              <a:rPr lang="it-IT" b="1" dirty="0" err="1" smtClean="0"/>
              <a:t>aim</a:t>
            </a:r>
            <a:r>
              <a:rPr lang="it-IT" b="1" dirty="0" smtClean="0"/>
              <a:t> to </a:t>
            </a:r>
            <a:r>
              <a:rPr lang="it-IT" b="1" dirty="0" err="1" smtClean="0"/>
              <a:t>promote</a:t>
            </a:r>
            <a:r>
              <a:rPr lang="it-IT" b="1" dirty="0" smtClean="0"/>
              <a:t>?  Decide on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skills</a:t>
            </a:r>
            <a:r>
              <a:rPr lang="it-IT" b="1" dirty="0" smtClean="0"/>
              <a:t> for </a:t>
            </a:r>
            <a:r>
              <a:rPr lang="it-IT" b="1" dirty="0" err="1" smtClean="0"/>
              <a:t>each</a:t>
            </a:r>
            <a:r>
              <a:rPr lang="it-IT" b="1" dirty="0" smtClean="0"/>
              <a:t> </a:t>
            </a:r>
            <a:r>
              <a:rPr lang="it-IT" b="1" dirty="0" err="1" smtClean="0"/>
              <a:t>context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three</a:t>
            </a:r>
            <a:r>
              <a:rPr lang="it-IT" dirty="0" smtClean="0"/>
              <a:t> pie </a:t>
            </a:r>
            <a:r>
              <a:rPr lang="it-IT" dirty="0" err="1" smtClean="0"/>
              <a:t>charts</a:t>
            </a:r>
            <a:r>
              <a:rPr lang="it-IT" dirty="0" smtClean="0"/>
              <a:t> and </a:t>
            </a:r>
            <a:r>
              <a:rPr lang="it-IT" dirty="0" err="1" smtClean="0"/>
              <a:t>then</a:t>
            </a:r>
            <a:r>
              <a:rPr lang="it-IT" dirty="0" smtClean="0"/>
              <a:t>, in the </a:t>
            </a:r>
            <a:r>
              <a:rPr lang="it-IT" dirty="0" err="1" smtClean="0"/>
              <a:t>table</a:t>
            </a:r>
            <a:r>
              <a:rPr lang="it-IT" dirty="0" smtClean="0"/>
              <a:t> opposite, </a:t>
            </a:r>
            <a:r>
              <a:rPr lang="it-IT" dirty="0" err="1" smtClean="0"/>
              <a:t>write</a:t>
            </a:r>
            <a:r>
              <a:rPr lang="it-IT" dirty="0" smtClean="0"/>
              <a:t> down the </a:t>
            </a:r>
            <a:r>
              <a:rPr lang="it-IT" dirty="0" err="1" smtClean="0"/>
              <a:t>percentages</a:t>
            </a:r>
            <a:r>
              <a:rPr lang="it-IT" dirty="0" smtClean="0"/>
              <a:t> of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 of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voted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 startAt="2"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Contents</a:t>
            </a:r>
            <a:r>
              <a:rPr lang="it-IT" dirty="0" smtClean="0"/>
              <a:t> 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start of the book and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/>
              <a:t> 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</a:t>
            </a:r>
            <a:r>
              <a:rPr lang="it-IT" dirty="0" err="1" smtClean="0"/>
              <a:t>chapters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fractions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 startAt="3"/>
            </a:pPr>
            <a:r>
              <a:rPr lang="it-IT" dirty="0" err="1" smtClean="0"/>
              <a:t>Agree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to work out the best way to record the </a:t>
            </a:r>
            <a:r>
              <a:rPr lang="it-IT" dirty="0" err="1" smtClean="0"/>
              <a:t>results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of 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athletics</a:t>
            </a:r>
            <a:r>
              <a:rPr lang="it-IT" dirty="0" smtClean="0"/>
              <a:t> </a:t>
            </a:r>
            <a:r>
              <a:rPr lang="it-IT" dirty="0" err="1" smtClean="0"/>
              <a:t>competitions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 startAt="4"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report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wrote</a:t>
            </a:r>
            <a:r>
              <a:rPr lang="it-IT" dirty="0" smtClean="0"/>
              <a:t> for </a:t>
            </a:r>
            <a:r>
              <a:rPr lang="it-IT" dirty="0" err="1" smtClean="0"/>
              <a:t>homework</a:t>
            </a:r>
            <a:r>
              <a:rPr lang="it-IT" dirty="0" smtClean="0"/>
              <a:t> and decide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        some more </a:t>
            </a:r>
            <a:r>
              <a:rPr lang="it-IT" dirty="0" err="1" smtClean="0"/>
              <a:t>examples</a:t>
            </a:r>
            <a:r>
              <a:rPr lang="it-IT" dirty="0" smtClean="0"/>
              <a:t> of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currencies</a:t>
            </a:r>
            <a:r>
              <a:rPr lang="it-IT" dirty="0" smtClean="0"/>
              <a:t> to </a:t>
            </a:r>
            <a:r>
              <a:rPr lang="it-IT" dirty="0" err="1" smtClean="0"/>
              <a:t>justify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argument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 startAt="5"/>
            </a:pPr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information on the website,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down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facts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</a:t>
            </a:r>
          </a:p>
          <a:p>
            <a:pPr marL="0" indent="0">
              <a:buNone/>
            </a:pPr>
            <a:r>
              <a:rPr lang="it-IT" dirty="0" smtClean="0"/>
              <a:t>       </a:t>
            </a:r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didn’t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 startAt="6"/>
            </a:pPr>
            <a:r>
              <a:rPr lang="it-IT" dirty="0" smtClean="0"/>
              <a:t>Read the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paragraphs</a:t>
            </a:r>
            <a:r>
              <a:rPr lang="it-IT" dirty="0" smtClean="0"/>
              <a:t> and </a:t>
            </a:r>
            <a:r>
              <a:rPr lang="it-IT" dirty="0" err="1" smtClean="0"/>
              <a:t>then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sentence</a:t>
            </a:r>
            <a:r>
              <a:rPr lang="it-IT" dirty="0" smtClean="0"/>
              <a:t>, </a:t>
            </a:r>
            <a:r>
              <a:rPr lang="it-IT" dirty="0" err="1" smtClean="0"/>
              <a:t>write</a:t>
            </a:r>
            <a:r>
              <a:rPr lang="it-IT" dirty="0" smtClean="0"/>
              <a:t> down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</a:t>
            </a:r>
            <a:r>
              <a:rPr lang="it-IT" dirty="0" err="1" smtClean="0"/>
              <a:t>inventors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600249"/>
            <a:ext cx="4017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it-IT" dirty="0"/>
              <a:t>D</a:t>
            </a:r>
            <a:r>
              <a:rPr lang="it-IT" dirty="0" smtClean="0"/>
              <a:t>ata </a:t>
            </a:r>
            <a:r>
              <a:rPr lang="it-IT" dirty="0" err="1" smtClean="0"/>
              <a:t>handling</a:t>
            </a:r>
            <a:r>
              <a:rPr lang="it-IT" dirty="0" smtClean="0"/>
              <a:t>/</a:t>
            </a:r>
            <a:r>
              <a:rPr lang="it-IT" dirty="0" err="1" smtClean="0"/>
              <a:t>interpreting</a:t>
            </a:r>
            <a:r>
              <a:rPr lang="it-IT" dirty="0" smtClean="0"/>
              <a:t> information/</a:t>
            </a:r>
            <a:r>
              <a:rPr lang="it-IT" dirty="0" err="1" smtClean="0"/>
              <a:t>recording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/</a:t>
            </a:r>
            <a:r>
              <a:rPr lang="it-IT" dirty="0" err="1" smtClean="0"/>
              <a:t>transforming</a:t>
            </a:r>
            <a:r>
              <a:rPr lang="it-IT" dirty="0" smtClean="0"/>
              <a:t> information.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err="1" smtClean="0"/>
              <a:t>Locating</a:t>
            </a:r>
            <a:r>
              <a:rPr lang="it-IT" dirty="0" smtClean="0"/>
              <a:t> information/</a:t>
            </a:r>
            <a:r>
              <a:rPr lang="it-IT" dirty="0" err="1" smtClean="0"/>
              <a:t>guessing</a:t>
            </a:r>
            <a:r>
              <a:rPr lang="it-IT" dirty="0" smtClean="0"/>
              <a:t> from </a:t>
            </a:r>
            <a:r>
              <a:rPr lang="it-IT" dirty="0" err="1" smtClean="0"/>
              <a:t>context</a:t>
            </a:r>
            <a:r>
              <a:rPr lang="it-IT" dirty="0" smtClean="0"/>
              <a:t>/</a:t>
            </a:r>
            <a:r>
              <a:rPr lang="it-IT" dirty="0" err="1" smtClean="0"/>
              <a:t>interpreting</a:t>
            </a:r>
            <a:r>
              <a:rPr lang="it-IT" dirty="0" smtClean="0"/>
              <a:t> information/scanning/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.</a:t>
            </a:r>
            <a:endParaRPr lang="it-IT" dirty="0"/>
          </a:p>
          <a:p>
            <a:pPr marL="457200" indent="-457200">
              <a:buAutoNum type="arabicPeriod"/>
            </a:pPr>
            <a:endParaRPr lang="it-IT" dirty="0" smtClean="0"/>
          </a:p>
          <a:p>
            <a:pPr marL="457200" indent="-457200">
              <a:buAutoNum type="arabicPeriod"/>
            </a:pPr>
            <a:r>
              <a:rPr lang="it-IT" dirty="0" err="1" smtClean="0"/>
              <a:t>Solving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/</a:t>
            </a:r>
            <a:r>
              <a:rPr lang="it-IT" dirty="0" err="1" smtClean="0"/>
              <a:t>cooperating</a:t>
            </a:r>
            <a:r>
              <a:rPr lang="it-IT" dirty="0" smtClean="0"/>
              <a:t> with </a:t>
            </a:r>
            <a:r>
              <a:rPr lang="it-IT" dirty="0" err="1" smtClean="0"/>
              <a:t>others</a:t>
            </a:r>
            <a:r>
              <a:rPr lang="it-IT" dirty="0" smtClean="0"/>
              <a:t>/</a:t>
            </a:r>
            <a:r>
              <a:rPr lang="it-IT" dirty="0" err="1" smtClean="0"/>
              <a:t>interpreting</a:t>
            </a:r>
            <a:r>
              <a:rPr lang="it-IT" dirty="0" smtClean="0"/>
              <a:t> information.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smtClean="0"/>
              <a:t>Editing/</a:t>
            </a:r>
            <a:r>
              <a:rPr lang="it-IT" dirty="0" err="1" smtClean="0"/>
              <a:t>reviewing</a:t>
            </a:r>
            <a:r>
              <a:rPr lang="it-IT" dirty="0" smtClean="0"/>
              <a:t> work/</a:t>
            </a:r>
            <a:r>
              <a:rPr lang="it-IT" dirty="0" err="1" smtClean="0"/>
              <a:t>skimming</a:t>
            </a:r>
            <a:r>
              <a:rPr lang="it-IT" dirty="0" smtClean="0"/>
              <a:t>/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.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err="1" smtClean="0"/>
              <a:t>Locating</a:t>
            </a:r>
            <a:r>
              <a:rPr lang="it-IT" dirty="0" smtClean="0"/>
              <a:t> information/</a:t>
            </a:r>
            <a:r>
              <a:rPr lang="it-IT" dirty="0" err="1" smtClean="0"/>
              <a:t>interpreting</a:t>
            </a:r>
            <a:r>
              <a:rPr lang="it-IT" dirty="0" smtClean="0"/>
              <a:t> information/note </a:t>
            </a:r>
            <a:r>
              <a:rPr lang="it-IT" dirty="0" err="1" smtClean="0"/>
              <a:t>taking</a:t>
            </a:r>
            <a:r>
              <a:rPr lang="it-IT" dirty="0" smtClean="0"/>
              <a:t>/processing </a:t>
            </a:r>
            <a:r>
              <a:rPr lang="it-IT" dirty="0" err="1" smtClean="0"/>
              <a:t>knowledge</a:t>
            </a:r>
            <a:r>
              <a:rPr lang="it-IT" dirty="0" smtClean="0"/>
              <a:t>/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.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err="1" smtClean="0"/>
              <a:t>Interpreting</a:t>
            </a:r>
            <a:r>
              <a:rPr lang="it-IT" dirty="0" smtClean="0"/>
              <a:t> information/</a:t>
            </a:r>
            <a:r>
              <a:rPr lang="it-IT" dirty="0" err="1" smtClean="0"/>
              <a:t>organising</a:t>
            </a:r>
            <a:r>
              <a:rPr lang="it-IT" dirty="0" smtClean="0"/>
              <a:t> information/processing </a:t>
            </a:r>
            <a:r>
              <a:rPr lang="it-IT" dirty="0" err="1" smtClean="0"/>
              <a:t>knowledge</a:t>
            </a:r>
            <a:r>
              <a:rPr lang="it-IT" dirty="0" smtClean="0"/>
              <a:t>/</a:t>
            </a:r>
            <a:r>
              <a:rPr lang="it-IT" dirty="0" err="1" smtClean="0"/>
              <a:t>summarising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581992"/>
            <a:ext cx="4017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Create </a:t>
            </a:r>
            <a:r>
              <a:rPr lang="it-IT" dirty="0" err="1" smtClean="0"/>
              <a:t>clil</a:t>
            </a:r>
            <a:r>
              <a:rPr lang="it-IT" dirty="0" smtClean="0"/>
              <a:t> </a:t>
            </a:r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https://encrypted-tbn0.gstatic.com/images?q=tbn:ANd9GcRuki78cOtSawavcVQZeBogRsO1SBCj0wSqdXiEhyzdP7YyO-n-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5524"/>
            <a:ext cx="6264696" cy="23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Adapting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 – The 4 S’s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4000" dirty="0" err="1" smtClean="0"/>
              <a:t>Shorten</a:t>
            </a:r>
            <a:endParaRPr lang="it-IT" sz="4000" dirty="0"/>
          </a:p>
          <a:p>
            <a:r>
              <a:rPr lang="it-IT" sz="4000" dirty="0" err="1" smtClean="0"/>
              <a:t>Simplify</a:t>
            </a:r>
            <a:endParaRPr lang="it-IT" sz="4000" dirty="0" smtClean="0"/>
          </a:p>
          <a:p>
            <a:r>
              <a:rPr lang="it-IT" sz="4000" dirty="0" err="1" smtClean="0"/>
              <a:t>Supplement</a:t>
            </a:r>
            <a:endParaRPr lang="it-IT" sz="4000" dirty="0" smtClean="0"/>
          </a:p>
          <a:p>
            <a:r>
              <a:rPr lang="it-IT" sz="4000" dirty="0" err="1" smtClean="0"/>
              <a:t>Shape</a:t>
            </a:r>
            <a:endParaRPr lang="it-IT" sz="4000" dirty="0" smtClean="0"/>
          </a:p>
          <a:p>
            <a:pPr marL="1737360" lvl="8" indent="0">
              <a:buNone/>
            </a:pPr>
            <a:r>
              <a:rPr lang="it-IT" sz="2900" dirty="0" smtClean="0"/>
              <a:t>			(</a:t>
            </a:r>
            <a:r>
              <a:rPr lang="it-IT" sz="2900" dirty="0" err="1" smtClean="0"/>
              <a:t>Tanner</a:t>
            </a:r>
            <a:r>
              <a:rPr lang="it-IT" sz="2900" dirty="0" smtClean="0"/>
              <a:t>, R., 2010)</a:t>
            </a:r>
            <a:endParaRPr lang="it-IT" sz="2900" dirty="0"/>
          </a:p>
        </p:txBody>
      </p:sp>
    </p:spTree>
    <p:extLst>
      <p:ext uri="{BB962C8B-B14F-4D97-AF65-F5344CB8AC3E}">
        <p14:creationId xmlns:p14="http://schemas.microsoft.com/office/powerpoint/2010/main" val="39095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2448272" cy="439248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3600" dirty="0" smtClean="0"/>
              <a:t>Content and Language </a:t>
            </a:r>
            <a:r>
              <a:rPr lang="it-IT" sz="3600" dirty="0" err="1" smtClean="0"/>
              <a:t>Integrated</a:t>
            </a:r>
            <a:r>
              <a:rPr lang="it-IT" sz="3600" dirty="0" smtClean="0"/>
              <a:t> Learning</a:t>
            </a:r>
          </a:p>
          <a:p>
            <a:endParaRPr lang="it-I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5677"/>
          <a:stretch>
            <a:fillRect/>
          </a:stretch>
        </p:blipFill>
        <p:spPr bwMode="auto">
          <a:xfrm>
            <a:off x="2934308" y="908719"/>
            <a:ext cx="5828692" cy="54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text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adapted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684784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land</a:t>
            </a:r>
            <a:r>
              <a:rPr lang="it-IT" dirty="0" smtClean="0"/>
              <a:t>-use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concentric</a:t>
            </a:r>
            <a:r>
              <a:rPr lang="it-IT" dirty="0" smtClean="0"/>
              <a:t> </a:t>
            </a:r>
            <a:r>
              <a:rPr lang="it-IT" dirty="0" err="1" smtClean="0"/>
              <a:t>rings</a:t>
            </a:r>
            <a:r>
              <a:rPr lang="it-IT" dirty="0" smtClean="0"/>
              <a:t>.  </a:t>
            </a:r>
            <a:r>
              <a:rPr lang="it-IT" dirty="0" err="1" smtClean="0"/>
              <a:t>Each</a:t>
            </a:r>
            <a:r>
              <a:rPr lang="it-IT" dirty="0" smtClean="0"/>
              <a:t> ring </a:t>
            </a:r>
            <a:r>
              <a:rPr lang="it-IT" dirty="0" err="1" smtClean="0"/>
              <a:t>forms</a:t>
            </a:r>
            <a:r>
              <a:rPr lang="it-IT" dirty="0" smtClean="0"/>
              <a:t> a </a:t>
            </a:r>
            <a:r>
              <a:rPr lang="it-IT" dirty="0" err="1" smtClean="0"/>
              <a:t>land</a:t>
            </a:r>
            <a:r>
              <a:rPr lang="it-IT" dirty="0" smtClean="0"/>
              <a:t>-use zone.  </a:t>
            </a:r>
            <a:r>
              <a:rPr lang="it-IT" dirty="0" err="1" smtClean="0"/>
              <a:t>This</a:t>
            </a:r>
            <a:r>
              <a:rPr lang="it-IT" dirty="0" smtClean="0"/>
              <a:t> model </a:t>
            </a:r>
            <a:r>
              <a:rPr lang="it-IT" dirty="0" err="1" smtClean="0"/>
              <a:t>suggests</a:t>
            </a:r>
            <a:r>
              <a:rPr lang="it-IT" dirty="0" smtClean="0"/>
              <a:t> </a:t>
            </a:r>
            <a:r>
              <a:rPr lang="it-IT" dirty="0" err="1" smtClean="0"/>
              <a:t>cities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grown</a:t>
            </a:r>
            <a:r>
              <a:rPr lang="it-IT" dirty="0" smtClean="0"/>
              <a:t> </a:t>
            </a:r>
            <a:r>
              <a:rPr lang="it-IT" dirty="0" err="1" smtClean="0"/>
              <a:t>outwards</a:t>
            </a:r>
            <a:r>
              <a:rPr lang="it-IT" dirty="0" smtClean="0"/>
              <a:t> with the </a:t>
            </a:r>
            <a:r>
              <a:rPr lang="it-IT" dirty="0" err="1" smtClean="0"/>
              <a:t>newest</a:t>
            </a:r>
            <a:r>
              <a:rPr lang="it-IT" dirty="0" smtClean="0"/>
              <a:t> and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expensive</a:t>
            </a:r>
            <a:r>
              <a:rPr lang="it-IT" dirty="0" smtClean="0"/>
              <a:t> </a:t>
            </a:r>
            <a:r>
              <a:rPr lang="it-IT" dirty="0" err="1" smtClean="0"/>
              <a:t>housing</a:t>
            </a:r>
            <a:r>
              <a:rPr lang="it-IT" dirty="0" smtClean="0"/>
              <a:t> on the </a:t>
            </a:r>
            <a:r>
              <a:rPr lang="it-IT" dirty="0" err="1" smtClean="0"/>
              <a:t>edge</a:t>
            </a:r>
            <a:r>
              <a:rPr lang="it-IT" dirty="0" smtClean="0"/>
              <a:t> of the city.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8101" y="4075630"/>
            <a:ext cx="8291264" cy="1684784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b="1" dirty="0" err="1" smtClean="0"/>
              <a:t>land</a:t>
            </a:r>
            <a:r>
              <a:rPr lang="it-IT" b="1" dirty="0" smtClean="0"/>
              <a:t>-use </a:t>
            </a:r>
            <a:r>
              <a:rPr lang="it-IT" b="1" dirty="0" err="1" smtClean="0"/>
              <a:t>models</a:t>
            </a:r>
            <a:r>
              <a:rPr lang="it-IT" b="1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b="1" dirty="0" err="1" smtClean="0"/>
              <a:t>concentric</a:t>
            </a:r>
            <a:r>
              <a:rPr lang="it-IT" b="1" dirty="0" smtClean="0"/>
              <a:t> </a:t>
            </a:r>
            <a:r>
              <a:rPr lang="it-IT" b="1" dirty="0" err="1" smtClean="0"/>
              <a:t>rings</a:t>
            </a:r>
            <a:r>
              <a:rPr lang="it-IT" dirty="0" smtClean="0"/>
              <a:t>.  </a:t>
            </a:r>
            <a:r>
              <a:rPr lang="it-IT" dirty="0" err="1" smtClean="0"/>
              <a:t>Each</a:t>
            </a:r>
            <a:r>
              <a:rPr lang="it-IT" dirty="0" smtClean="0"/>
              <a:t> ring </a:t>
            </a:r>
            <a:r>
              <a:rPr lang="it-IT" dirty="0" err="1" smtClean="0"/>
              <a:t>forms</a:t>
            </a:r>
            <a:r>
              <a:rPr lang="it-IT" dirty="0" smtClean="0"/>
              <a:t> a </a:t>
            </a:r>
            <a:r>
              <a:rPr lang="it-IT" b="1" dirty="0" err="1" smtClean="0"/>
              <a:t>land</a:t>
            </a:r>
            <a:r>
              <a:rPr lang="it-IT" b="1" dirty="0" smtClean="0"/>
              <a:t>-use zone</a:t>
            </a:r>
            <a:r>
              <a:rPr lang="it-IT" dirty="0" smtClean="0"/>
              <a:t>.  </a:t>
            </a:r>
            <a:r>
              <a:rPr lang="it-IT" dirty="0" err="1" smtClean="0"/>
              <a:t>This</a:t>
            </a:r>
            <a:r>
              <a:rPr lang="it-IT" dirty="0" smtClean="0"/>
              <a:t> model </a:t>
            </a:r>
            <a:r>
              <a:rPr lang="it-IT" dirty="0" err="1" smtClean="0"/>
              <a:t>suggests</a:t>
            </a:r>
            <a:r>
              <a:rPr lang="it-IT" dirty="0" smtClean="0"/>
              <a:t> </a:t>
            </a:r>
            <a:r>
              <a:rPr lang="it-IT" dirty="0" err="1" smtClean="0"/>
              <a:t>cities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grown</a:t>
            </a:r>
            <a:r>
              <a:rPr lang="it-IT" dirty="0" smtClean="0"/>
              <a:t> </a:t>
            </a:r>
            <a:r>
              <a:rPr lang="it-IT" dirty="0" err="1" smtClean="0"/>
              <a:t>outwards</a:t>
            </a:r>
            <a:r>
              <a:rPr lang="it-IT" dirty="0" smtClean="0"/>
              <a:t> with the </a:t>
            </a:r>
            <a:r>
              <a:rPr lang="it-IT" b="1" dirty="0" err="1" smtClean="0"/>
              <a:t>newest</a:t>
            </a:r>
            <a:r>
              <a:rPr lang="it-IT" dirty="0" smtClean="0"/>
              <a:t> and </a:t>
            </a:r>
            <a:r>
              <a:rPr lang="it-IT" b="1" dirty="0" err="1" smtClean="0"/>
              <a:t>most</a:t>
            </a:r>
            <a:r>
              <a:rPr lang="it-IT" b="1" dirty="0" smtClean="0"/>
              <a:t> </a:t>
            </a:r>
            <a:r>
              <a:rPr lang="it-IT" b="1" dirty="0" err="1" smtClean="0"/>
              <a:t>expensive</a:t>
            </a:r>
            <a:r>
              <a:rPr lang="it-IT" b="1" dirty="0" smtClean="0"/>
              <a:t> </a:t>
            </a:r>
            <a:r>
              <a:rPr lang="it-IT" b="1" dirty="0" err="1" smtClean="0"/>
              <a:t>housing</a:t>
            </a:r>
            <a:r>
              <a:rPr lang="it-IT" dirty="0" smtClean="0"/>
              <a:t> on the </a:t>
            </a:r>
            <a:r>
              <a:rPr lang="it-IT" b="1" dirty="0" err="1" smtClean="0"/>
              <a:t>edge</a:t>
            </a:r>
            <a:r>
              <a:rPr lang="it-IT" b="1" dirty="0" smtClean="0"/>
              <a:t> of the city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573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Adapted</a:t>
            </a:r>
            <a:r>
              <a:rPr lang="it-IT" b="1" dirty="0" smtClean="0"/>
              <a:t> text: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6093296"/>
            <a:ext cx="394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Adapted</a:t>
            </a:r>
            <a:r>
              <a:rPr lang="it-IT" sz="1400" dirty="0" smtClean="0"/>
              <a:t> from www.teachers.cambridgeesol.org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39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Highlighting</a:t>
            </a:r>
            <a:r>
              <a:rPr lang="it-IT" dirty="0" smtClean="0"/>
              <a:t>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Vocabulary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b="1" dirty="0" err="1" smtClean="0"/>
              <a:t>Highlighting</a:t>
            </a:r>
            <a:r>
              <a:rPr lang="it-IT" sz="2800" dirty="0" smtClean="0"/>
              <a:t> </a:t>
            </a:r>
            <a:r>
              <a:rPr lang="it-IT" sz="2800" dirty="0" err="1" smtClean="0"/>
              <a:t>serves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a </a:t>
            </a:r>
          </a:p>
          <a:p>
            <a:pPr marL="0" indent="0" algn="ctr">
              <a:buNone/>
            </a:pPr>
            <a:r>
              <a:rPr lang="it-IT" sz="2800" b="1" dirty="0" err="1" smtClean="0"/>
              <a:t>visual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reminder</a:t>
            </a:r>
            <a:r>
              <a:rPr lang="it-IT" sz="2800" b="1" dirty="0" smtClean="0"/>
              <a:t> </a:t>
            </a:r>
          </a:p>
          <a:p>
            <a:pPr marL="0" indent="0" algn="ctr">
              <a:buNone/>
            </a:pPr>
            <a:r>
              <a:rPr lang="it-IT" sz="2800" dirty="0" smtClean="0"/>
              <a:t>and </a:t>
            </a:r>
          </a:p>
          <a:p>
            <a:pPr marL="0" indent="0" algn="ctr">
              <a:buNone/>
            </a:pPr>
            <a:r>
              <a:rPr lang="it-IT" sz="2800" b="1" dirty="0" err="1" smtClean="0"/>
              <a:t>cue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97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text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adapted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684784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up of a </a:t>
            </a:r>
            <a:r>
              <a:rPr lang="it-IT" dirty="0" err="1" smtClean="0"/>
              <a:t>plant</a:t>
            </a:r>
            <a:r>
              <a:rPr lang="it-IT" dirty="0" smtClean="0"/>
              <a:t> shows spore </a:t>
            </a:r>
            <a:r>
              <a:rPr lang="it-IT" dirty="0" err="1" smtClean="0"/>
              <a:t>stalks</a:t>
            </a:r>
            <a:r>
              <a:rPr lang="it-IT" dirty="0" smtClean="0"/>
              <a:t>.  Here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a </a:t>
            </a:r>
            <a:r>
              <a:rPr lang="it-IT" dirty="0" err="1" smtClean="0"/>
              <a:t>seed</a:t>
            </a:r>
            <a:r>
              <a:rPr lang="it-IT" dirty="0" smtClean="0"/>
              <a:t> </a:t>
            </a:r>
            <a:r>
              <a:rPr lang="it-IT" dirty="0" err="1" smtClean="0"/>
              <a:t>germinates</a:t>
            </a:r>
            <a:r>
              <a:rPr lang="it-IT" dirty="0" smtClean="0"/>
              <a:t> and </a:t>
            </a:r>
            <a:r>
              <a:rPr lang="it-IT" dirty="0" err="1" smtClean="0"/>
              <a:t>has</a:t>
            </a:r>
            <a:r>
              <a:rPr lang="it-IT" dirty="0" smtClean="0"/>
              <a:t> put out a </a:t>
            </a:r>
            <a:r>
              <a:rPr lang="it-IT" dirty="0" err="1" smtClean="0"/>
              <a:t>tiny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.  </a:t>
            </a:r>
            <a:r>
              <a:rPr lang="it-IT" dirty="0" err="1" smtClean="0"/>
              <a:t>Trees</a:t>
            </a:r>
            <a:r>
              <a:rPr lang="it-IT" dirty="0" smtClean="0"/>
              <a:t> are </a:t>
            </a:r>
            <a:r>
              <a:rPr lang="it-IT" dirty="0" err="1" smtClean="0"/>
              <a:t>groups</a:t>
            </a:r>
            <a:r>
              <a:rPr lang="it-IT" dirty="0" smtClean="0"/>
              <a:t> of </a:t>
            </a:r>
            <a:r>
              <a:rPr lang="it-IT" dirty="0" err="1" smtClean="0"/>
              <a:t>plants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</a:t>
            </a:r>
            <a:r>
              <a:rPr lang="it-IT" dirty="0" err="1" smtClean="0"/>
              <a:t>vasular</a:t>
            </a:r>
            <a:r>
              <a:rPr lang="it-IT" dirty="0" smtClean="0"/>
              <a:t> </a:t>
            </a:r>
            <a:r>
              <a:rPr lang="it-IT" dirty="0" err="1" smtClean="0"/>
              <a:t>plants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vascular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 to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8101" y="4075630"/>
            <a:ext cx="8291264" cy="2377706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close</a:t>
            </a:r>
            <a:r>
              <a:rPr lang="it-IT" dirty="0"/>
              <a:t> up of a </a:t>
            </a:r>
            <a:r>
              <a:rPr lang="it-IT" dirty="0" err="1"/>
              <a:t>plant</a:t>
            </a:r>
            <a:r>
              <a:rPr lang="it-IT" dirty="0"/>
              <a:t> shows spore </a:t>
            </a:r>
            <a:r>
              <a:rPr lang="it-IT" dirty="0" err="1"/>
              <a:t>stalks</a:t>
            </a:r>
            <a:r>
              <a:rPr lang="it-IT" dirty="0"/>
              <a:t>.  Here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a </a:t>
            </a:r>
            <a:r>
              <a:rPr lang="it-IT" dirty="0" err="1"/>
              <a:t>seed</a:t>
            </a:r>
            <a:r>
              <a:rPr lang="it-IT" dirty="0"/>
              <a:t> </a:t>
            </a:r>
            <a:r>
              <a:rPr lang="it-IT" dirty="0" err="1"/>
              <a:t>germinates</a:t>
            </a:r>
            <a:r>
              <a:rPr lang="it-IT" dirty="0"/>
              <a:t> and </a:t>
            </a:r>
            <a:r>
              <a:rPr lang="it-IT" dirty="0" err="1"/>
              <a:t>has</a:t>
            </a:r>
            <a:r>
              <a:rPr lang="it-IT" dirty="0"/>
              <a:t> put out a </a:t>
            </a:r>
            <a:r>
              <a:rPr lang="it-IT" dirty="0" err="1"/>
              <a:t>tiny</a:t>
            </a:r>
            <a:r>
              <a:rPr lang="it-IT" dirty="0"/>
              <a:t> </a:t>
            </a:r>
            <a:r>
              <a:rPr lang="it-IT" dirty="0" err="1"/>
              <a:t>root</a:t>
            </a:r>
            <a:r>
              <a:rPr lang="it-IT" dirty="0"/>
              <a:t>.  </a:t>
            </a:r>
            <a:r>
              <a:rPr lang="it-IT" dirty="0" err="1"/>
              <a:t>Trees</a:t>
            </a:r>
            <a:r>
              <a:rPr lang="it-IT" dirty="0"/>
              <a:t> are </a:t>
            </a:r>
            <a:r>
              <a:rPr lang="it-IT" dirty="0" err="1"/>
              <a:t>groups</a:t>
            </a:r>
            <a:r>
              <a:rPr lang="it-IT" dirty="0"/>
              <a:t> of </a:t>
            </a:r>
            <a:r>
              <a:rPr lang="it-IT" dirty="0" err="1"/>
              <a:t>plants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 err="1"/>
              <a:t>vasular</a:t>
            </a:r>
            <a:r>
              <a:rPr lang="it-IT" dirty="0"/>
              <a:t> </a:t>
            </a:r>
            <a:r>
              <a:rPr lang="it-IT" dirty="0" err="1"/>
              <a:t>plants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vascular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 to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Germinate</a:t>
            </a:r>
            <a:r>
              <a:rPr lang="it-IT" dirty="0" smtClean="0"/>
              <a:t>:  to </a:t>
            </a:r>
            <a:r>
              <a:rPr lang="it-IT" dirty="0" err="1" smtClean="0"/>
              <a:t>sprout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Spore</a:t>
            </a:r>
            <a:r>
              <a:rPr lang="it-IT" dirty="0" smtClean="0"/>
              <a:t>: a single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can </a:t>
            </a:r>
            <a:r>
              <a:rPr lang="it-IT" dirty="0" err="1" smtClean="0"/>
              <a:t>grow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 </a:t>
            </a:r>
            <a:r>
              <a:rPr lang="it-IT" dirty="0" err="1" smtClean="0"/>
              <a:t>plant</a:t>
            </a:r>
            <a:endParaRPr lang="it-IT" dirty="0" smtClean="0"/>
          </a:p>
          <a:p>
            <a:pPr marL="0" indent="0">
              <a:buNone/>
            </a:pPr>
            <a:r>
              <a:rPr lang="it-IT" b="1" dirty="0" err="1" smtClean="0"/>
              <a:t>Vasular</a:t>
            </a:r>
            <a:r>
              <a:rPr lang="it-IT" b="1" dirty="0" smtClean="0"/>
              <a:t> </a:t>
            </a:r>
            <a:r>
              <a:rPr lang="it-IT" b="1" dirty="0" err="1" smtClean="0"/>
              <a:t>tissue</a:t>
            </a:r>
            <a:r>
              <a:rPr lang="it-IT" dirty="0" smtClean="0"/>
              <a:t>:  </a:t>
            </a:r>
            <a:r>
              <a:rPr lang="it-IT" dirty="0" err="1" smtClean="0"/>
              <a:t>tissue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supports</a:t>
            </a:r>
            <a:r>
              <a:rPr lang="it-IT" dirty="0" smtClean="0"/>
              <a:t> </a:t>
            </a:r>
            <a:r>
              <a:rPr lang="it-IT" dirty="0" err="1" smtClean="0"/>
              <a:t>plants</a:t>
            </a:r>
            <a:r>
              <a:rPr lang="it-IT" dirty="0" smtClean="0"/>
              <a:t> and </a:t>
            </a:r>
            <a:r>
              <a:rPr lang="it-IT" dirty="0" err="1" smtClean="0"/>
              <a:t>carries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 and water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573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Adapted</a:t>
            </a:r>
            <a:r>
              <a:rPr lang="it-IT" b="1" dirty="0" smtClean="0"/>
              <a:t> text: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04311" y="6533004"/>
            <a:ext cx="394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Adapted</a:t>
            </a:r>
            <a:r>
              <a:rPr lang="it-IT" sz="1400" dirty="0" smtClean="0"/>
              <a:t> from www.teachers.cambridgeesol.org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234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Including</a:t>
            </a:r>
            <a:r>
              <a:rPr lang="it-IT" dirty="0" smtClean="0"/>
              <a:t> a </a:t>
            </a:r>
            <a:r>
              <a:rPr lang="it-IT" dirty="0" err="1" smtClean="0"/>
              <a:t>Glossary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 smtClean="0"/>
              <a:t>In CLIL, a </a:t>
            </a:r>
            <a:r>
              <a:rPr lang="it-IT" sz="3200" dirty="0" err="1" smtClean="0"/>
              <a:t>glossary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either</a:t>
            </a:r>
            <a:r>
              <a:rPr lang="it-IT" sz="3200" dirty="0" smtClean="0"/>
              <a:t> in the target </a:t>
            </a:r>
            <a:r>
              <a:rPr lang="it-IT" sz="3200" dirty="0" err="1" smtClean="0"/>
              <a:t>language</a:t>
            </a:r>
            <a:r>
              <a:rPr lang="it-IT" sz="3200" dirty="0" smtClean="0"/>
              <a:t> with target </a:t>
            </a:r>
            <a:r>
              <a:rPr lang="it-IT" sz="3200" dirty="0" err="1" smtClean="0"/>
              <a:t>language</a:t>
            </a:r>
            <a:r>
              <a:rPr lang="it-IT" sz="3200" dirty="0" smtClean="0"/>
              <a:t> </a:t>
            </a:r>
            <a:r>
              <a:rPr lang="it-IT" sz="3200" dirty="0" err="1" smtClean="0"/>
              <a:t>meanings</a:t>
            </a:r>
            <a:r>
              <a:rPr lang="it-IT" sz="3200" dirty="0" smtClean="0"/>
              <a:t> or in the target </a:t>
            </a:r>
            <a:r>
              <a:rPr lang="it-IT" sz="3200" dirty="0" err="1" smtClean="0"/>
              <a:t>language</a:t>
            </a:r>
            <a:r>
              <a:rPr lang="it-IT" sz="3200" dirty="0" smtClean="0"/>
              <a:t> with L1 </a:t>
            </a:r>
            <a:r>
              <a:rPr lang="it-IT" sz="3200" dirty="0" err="1" smtClean="0"/>
              <a:t>meanings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6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text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adapted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684784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err="1" smtClean="0"/>
              <a:t>Greek</a:t>
            </a:r>
            <a:r>
              <a:rPr lang="it-IT" dirty="0" smtClean="0"/>
              <a:t> </a:t>
            </a:r>
            <a:r>
              <a:rPr lang="it-IT" dirty="0" err="1" smtClean="0"/>
              <a:t>farmers</a:t>
            </a:r>
            <a:r>
              <a:rPr lang="it-IT" dirty="0" smtClean="0"/>
              <a:t> </a:t>
            </a:r>
            <a:r>
              <a:rPr lang="it-IT" dirty="0" err="1" smtClean="0"/>
              <a:t>grew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crops</a:t>
            </a:r>
            <a:r>
              <a:rPr lang="it-IT" dirty="0" smtClean="0"/>
              <a:t> and </a:t>
            </a:r>
            <a:r>
              <a:rPr lang="it-IT" dirty="0" err="1" smtClean="0"/>
              <a:t>kept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animals</a:t>
            </a:r>
            <a:r>
              <a:rPr lang="it-IT" dirty="0" smtClean="0"/>
              <a:t>. </a:t>
            </a:r>
            <a:r>
              <a:rPr lang="it-IT" dirty="0" err="1" smtClean="0"/>
              <a:t>Among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crops</a:t>
            </a:r>
            <a:r>
              <a:rPr lang="it-IT" dirty="0" smtClean="0"/>
              <a:t> and </a:t>
            </a:r>
            <a:r>
              <a:rPr lang="it-IT" dirty="0" err="1" smtClean="0"/>
              <a:t>animals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olives</a:t>
            </a:r>
            <a:r>
              <a:rPr lang="it-IT" dirty="0" smtClean="0"/>
              <a:t> for </a:t>
            </a:r>
            <a:r>
              <a:rPr lang="it-IT" dirty="0" err="1" smtClean="0"/>
              <a:t>eating</a:t>
            </a:r>
            <a:r>
              <a:rPr lang="it-IT" dirty="0" smtClean="0"/>
              <a:t> and for olive </a:t>
            </a:r>
            <a:r>
              <a:rPr lang="it-IT" dirty="0" err="1" smtClean="0"/>
              <a:t>oil</a:t>
            </a:r>
            <a:r>
              <a:rPr lang="it-IT" dirty="0" smtClean="0"/>
              <a:t>, </a:t>
            </a:r>
            <a:r>
              <a:rPr lang="it-IT" dirty="0" err="1" smtClean="0"/>
              <a:t>grain</a:t>
            </a:r>
            <a:r>
              <a:rPr lang="it-IT" dirty="0" smtClean="0"/>
              <a:t> for </a:t>
            </a:r>
            <a:r>
              <a:rPr lang="it-IT" dirty="0" err="1" smtClean="0"/>
              <a:t>flour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bread</a:t>
            </a:r>
            <a:r>
              <a:rPr lang="it-IT" dirty="0" smtClean="0"/>
              <a:t>, </a:t>
            </a:r>
            <a:r>
              <a:rPr lang="it-IT" dirty="0" err="1" smtClean="0"/>
              <a:t>grapes</a:t>
            </a:r>
            <a:r>
              <a:rPr lang="it-IT" dirty="0" smtClean="0"/>
              <a:t> for </a:t>
            </a:r>
            <a:r>
              <a:rPr lang="it-IT" dirty="0" err="1" smtClean="0"/>
              <a:t>eating</a:t>
            </a:r>
            <a:r>
              <a:rPr lang="it-IT" dirty="0" smtClean="0"/>
              <a:t> and for </a:t>
            </a:r>
            <a:r>
              <a:rPr lang="it-IT" dirty="0" err="1" smtClean="0"/>
              <a:t>wine</a:t>
            </a:r>
            <a:r>
              <a:rPr lang="it-IT" dirty="0" smtClean="0"/>
              <a:t>, </a:t>
            </a:r>
            <a:r>
              <a:rPr lang="it-IT" dirty="0" err="1" smtClean="0"/>
              <a:t>sheep</a:t>
            </a:r>
            <a:r>
              <a:rPr lang="it-IT" dirty="0" smtClean="0"/>
              <a:t> and </a:t>
            </a:r>
            <a:r>
              <a:rPr lang="it-IT" dirty="0" err="1" smtClean="0"/>
              <a:t>goats</a:t>
            </a:r>
            <a:r>
              <a:rPr lang="it-IT" dirty="0" smtClean="0"/>
              <a:t> for </a:t>
            </a:r>
            <a:r>
              <a:rPr lang="it-IT" dirty="0" err="1" smtClean="0"/>
              <a:t>wool</a:t>
            </a:r>
            <a:r>
              <a:rPr lang="it-IT" dirty="0" smtClean="0"/>
              <a:t>, </a:t>
            </a:r>
            <a:r>
              <a:rPr lang="it-IT" dirty="0" err="1" smtClean="0"/>
              <a:t>milk</a:t>
            </a:r>
            <a:r>
              <a:rPr lang="it-IT" dirty="0" smtClean="0"/>
              <a:t> and </a:t>
            </a:r>
            <a:r>
              <a:rPr lang="it-IT" dirty="0" err="1" smtClean="0"/>
              <a:t>meat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8101" y="4075630"/>
            <a:ext cx="8291264" cy="2377706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Greek</a:t>
            </a:r>
            <a:r>
              <a:rPr lang="it-IT" dirty="0"/>
              <a:t> </a:t>
            </a:r>
            <a:r>
              <a:rPr lang="it-IT" dirty="0" err="1"/>
              <a:t>farmers</a:t>
            </a:r>
            <a:r>
              <a:rPr lang="it-IT" dirty="0"/>
              <a:t> </a:t>
            </a:r>
            <a:r>
              <a:rPr lang="it-IT" dirty="0" err="1"/>
              <a:t>grew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crops</a:t>
            </a:r>
            <a:r>
              <a:rPr lang="it-IT" dirty="0"/>
              <a:t> and </a:t>
            </a:r>
            <a:r>
              <a:rPr lang="it-IT" dirty="0" err="1"/>
              <a:t>kept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animals</a:t>
            </a:r>
            <a:r>
              <a:rPr lang="it-IT" dirty="0"/>
              <a:t>. </a:t>
            </a: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crops</a:t>
            </a:r>
            <a:r>
              <a:rPr lang="it-IT" dirty="0"/>
              <a:t> and </a:t>
            </a:r>
            <a:r>
              <a:rPr lang="it-IT" dirty="0" err="1"/>
              <a:t>animals</a:t>
            </a:r>
            <a:r>
              <a:rPr lang="it-IT" dirty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:</a:t>
            </a:r>
          </a:p>
          <a:p>
            <a:r>
              <a:rPr lang="it-IT" dirty="0" smtClean="0"/>
              <a:t> </a:t>
            </a:r>
            <a:r>
              <a:rPr lang="it-IT" dirty="0" err="1"/>
              <a:t>olives</a:t>
            </a:r>
            <a:r>
              <a:rPr lang="it-IT" dirty="0"/>
              <a:t> for </a:t>
            </a:r>
            <a:r>
              <a:rPr lang="it-IT" dirty="0" err="1"/>
              <a:t>eating</a:t>
            </a:r>
            <a:r>
              <a:rPr lang="it-IT" dirty="0"/>
              <a:t> and for olive </a:t>
            </a:r>
            <a:r>
              <a:rPr lang="it-IT" dirty="0" err="1" smtClean="0"/>
              <a:t>oil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err="1" smtClean="0"/>
              <a:t>grain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flour</a:t>
            </a:r>
            <a:r>
              <a:rPr lang="it-IT" dirty="0"/>
              <a:t> to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 smtClean="0"/>
              <a:t>bread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err="1" smtClean="0"/>
              <a:t>grapes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eating</a:t>
            </a:r>
            <a:r>
              <a:rPr lang="it-IT" dirty="0"/>
              <a:t> and for </a:t>
            </a:r>
            <a:r>
              <a:rPr lang="it-IT" dirty="0" err="1" smtClean="0"/>
              <a:t>wine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/>
              <a:t>sheep</a:t>
            </a:r>
            <a:r>
              <a:rPr lang="it-IT" dirty="0"/>
              <a:t> and </a:t>
            </a:r>
            <a:r>
              <a:rPr lang="it-IT" dirty="0" err="1"/>
              <a:t>goats</a:t>
            </a:r>
            <a:r>
              <a:rPr lang="it-IT" dirty="0"/>
              <a:t> for </a:t>
            </a:r>
            <a:r>
              <a:rPr lang="it-IT" dirty="0" err="1"/>
              <a:t>wool</a:t>
            </a:r>
            <a:r>
              <a:rPr lang="it-IT" dirty="0"/>
              <a:t>, </a:t>
            </a:r>
            <a:r>
              <a:rPr lang="it-IT" dirty="0" err="1"/>
              <a:t>milk</a:t>
            </a:r>
            <a:r>
              <a:rPr lang="it-IT" dirty="0"/>
              <a:t> and </a:t>
            </a:r>
            <a:r>
              <a:rPr lang="it-IT" dirty="0" err="1"/>
              <a:t>meat</a:t>
            </a:r>
            <a:r>
              <a:rPr lang="it-IT" dirty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573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Adapted</a:t>
            </a:r>
            <a:r>
              <a:rPr lang="it-IT" b="1" dirty="0" smtClean="0"/>
              <a:t> text: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04311" y="6533004"/>
            <a:ext cx="394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Adapted</a:t>
            </a:r>
            <a:r>
              <a:rPr lang="it-IT" sz="1400" dirty="0" smtClean="0"/>
              <a:t> from www.teachers.cambridgeesol.org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767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Changing</a:t>
            </a:r>
            <a:r>
              <a:rPr lang="it-IT" dirty="0" smtClean="0"/>
              <a:t> the Text Layout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 smtClean="0"/>
              <a:t>A </a:t>
            </a:r>
            <a:r>
              <a:rPr lang="it-IT" sz="3200" dirty="0" err="1" smtClean="0"/>
              <a:t>clear</a:t>
            </a:r>
            <a:r>
              <a:rPr lang="it-IT" sz="3200" dirty="0" smtClean="0"/>
              <a:t> layout </a:t>
            </a:r>
            <a:r>
              <a:rPr lang="it-IT" sz="3200" dirty="0" err="1" smtClean="0"/>
              <a:t>helps</a:t>
            </a:r>
            <a:r>
              <a:rPr lang="it-IT" sz="3200" dirty="0" smtClean="0"/>
              <a:t> </a:t>
            </a:r>
            <a:r>
              <a:rPr lang="it-IT" sz="3200" dirty="0" err="1" smtClean="0"/>
              <a:t>reading</a:t>
            </a:r>
            <a:r>
              <a:rPr lang="it-IT" sz="3200" dirty="0" smtClean="0"/>
              <a:t>.</a:t>
            </a:r>
          </a:p>
          <a:p>
            <a:endParaRPr lang="it-IT" sz="3200" dirty="0"/>
          </a:p>
          <a:p>
            <a:r>
              <a:rPr lang="it-IT" sz="3200" dirty="0" smtClean="0"/>
              <a:t>In the </a:t>
            </a:r>
            <a:r>
              <a:rPr lang="it-IT" sz="3200" dirty="0" err="1" smtClean="0"/>
              <a:t>previous</a:t>
            </a:r>
            <a:r>
              <a:rPr lang="it-IT" sz="3200" dirty="0" smtClean="0"/>
              <a:t> slide, part of the text </a:t>
            </a:r>
            <a:r>
              <a:rPr lang="it-IT" sz="3200" dirty="0" err="1" smtClean="0"/>
              <a:t>was</a:t>
            </a:r>
            <a:r>
              <a:rPr lang="it-IT" sz="3200" dirty="0" smtClean="0"/>
              <a:t> </a:t>
            </a:r>
            <a:r>
              <a:rPr lang="it-IT" sz="3200" dirty="0" err="1" smtClean="0"/>
              <a:t>presented</a:t>
            </a:r>
            <a:r>
              <a:rPr lang="it-IT" sz="3200" dirty="0" smtClean="0"/>
              <a:t> in </a:t>
            </a:r>
            <a:r>
              <a:rPr lang="it-IT" sz="3200" dirty="0" err="1" smtClean="0"/>
              <a:t>point</a:t>
            </a:r>
            <a:r>
              <a:rPr lang="it-IT" sz="3200" dirty="0" smtClean="0"/>
              <a:t> </a:t>
            </a:r>
            <a:r>
              <a:rPr lang="it-IT" sz="3200" dirty="0" err="1" smtClean="0"/>
              <a:t>form</a:t>
            </a:r>
            <a:r>
              <a:rPr lang="it-IT" sz="3200" dirty="0"/>
              <a:t> </a:t>
            </a:r>
            <a:r>
              <a:rPr lang="it-IT" sz="3200" dirty="0" err="1" smtClean="0"/>
              <a:t>rather</a:t>
            </a:r>
            <a:r>
              <a:rPr lang="it-IT" sz="3200" dirty="0" smtClean="0"/>
              <a:t> </a:t>
            </a:r>
            <a:r>
              <a:rPr lang="it-IT" sz="3200" dirty="0" err="1" smtClean="0"/>
              <a:t>than</a:t>
            </a:r>
            <a:r>
              <a:rPr lang="it-IT" sz="3200" dirty="0" smtClean="0"/>
              <a:t> a long </a:t>
            </a:r>
            <a:r>
              <a:rPr lang="it-IT" sz="3200" dirty="0" err="1" smtClean="0"/>
              <a:t>paragraph</a:t>
            </a:r>
            <a:r>
              <a:rPr lang="it-IT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text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adapted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684784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err="1" smtClean="0"/>
              <a:t>Bird</a:t>
            </a:r>
            <a:r>
              <a:rPr lang="it-IT" dirty="0" smtClean="0"/>
              <a:t> strikes </a:t>
            </a:r>
            <a:r>
              <a:rPr lang="it-IT" dirty="0" err="1" smtClean="0"/>
              <a:t>were</a:t>
            </a:r>
            <a:r>
              <a:rPr lang="it-IT" dirty="0" smtClean="0"/>
              <a:t> a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danger</a:t>
            </a:r>
            <a:r>
              <a:rPr lang="it-IT" dirty="0" smtClean="0"/>
              <a:t>, </a:t>
            </a:r>
            <a:r>
              <a:rPr lang="it-IT" dirty="0" err="1" smtClean="0"/>
              <a:t>owing</a:t>
            </a:r>
            <a:r>
              <a:rPr lang="it-IT" dirty="0" smtClean="0"/>
              <a:t> to the </a:t>
            </a:r>
            <a:r>
              <a:rPr lang="it-IT" dirty="0" err="1" smtClean="0"/>
              <a:t>train’s</a:t>
            </a:r>
            <a:r>
              <a:rPr lang="it-IT" dirty="0" smtClean="0"/>
              <a:t> high </a:t>
            </a:r>
            <a:r>
              <a:rPr lang="it-IT" dirty="0" err="1" smtClean="0"/>
              <a:t>speed</a:t>
            </a:r>
            <a:r>
              <a:rPr lang="it-IT" dirty="0" smtClean="0"/>
              <a:t>.  </a:t>
            </a:r>
            <a:r>
              <a:rPr lang="it-IT" dirty="0" err="1" smtClean="0"/>
              <a:t>Having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</a:t>
            </a:r>
            <a:r>
              <a:rPr lang="it-IT" dirty="0" err="1" smtClean="0"/>
              <a:t>instructions</a:t>
            </a:r>
            <a:r>
              <a:rPr lang="it-IT" dirty="0" smtClean="0"/>
              <a:t> in </a:t>
            </a:r>
            <a:r>
              <a:rPr lang="it-IT" dirty="0" err="1" smtClean="0"/>
              <a:t>how</a:t>
            </a:r>
            <a:r>
              <a:rPr lang="it-IT" dirty="0" smtClean="0"/>
              <a:t> to use the </a:t>
            </a:r>
            <a:r>
              <a:rPr lang="it-IT" dirty="0" err="1" smtClean="0"/>
              <a:t>cannon</a:t>
            </a:r>
            <a:r>
              <a:rPr lang="it-IT" dirty="0" smtClean="0"/>
              <a:t>, designers </a:t>
            </a:r>
            <a:r>
              <a:rPr lang="it-IT" dirty="0" err="1" smtClean="0"/>
              <a:t>subsequently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prototype</a:t>
            </a:r>
            <a:r>
              <a:rPr lang="it-IT" dirty="0" smtClean="0"/>
              <a:t>.  The </a:t>
            </a:r>
            <a:r>
              <a:rPr lang="it-IT" dirty="0" err="1" smtClean="0"/>
              <a:t>effects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devastating</a:t>
            </a:r>
            <a:r>
              <a:rPr lang="it-IT" dirty="0" smtClean="0"/>
              <a:t>, </a:t>
            </a:r>
            <a:r>
              <a:rPr lang="it-IT" dirty="0" err="1" smtClean="0"/>
              <a:t>consequently</a:t>
            </a:r>
            <a:r>
              <a:rPr lang="it-IT" dirty="0" smtClean="0"/>
              <a:t>, the </a:t>
            </a:r>
            <a:r>
              <a:rPr lang="it-IT" dirty="0" err="1" smtClean="0"/>
              <a:t>engineers</a:t>
            </a:r>
            <a:r>
              <a:rPr lang="it-IT" dirty="0" smtClean="0"/>
              <a:t> </a:t>
            </a:r>
            <a:r>
              <a:rPr lang="it-IT" dirty="0" err="1" smtClean="0"/>
              <a:t>stopped</a:t>
            </a:r>
            <a:r>
              <a:rPr lang="it-IT" dirty="0" smtClean="0"/>
              <a:t> the test.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74306" y="4075630"/>
            <a:ext cx="8291264" cy="2089674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Bird</a:t>
            </a:r>
            <a:r>
              <a:rPr lang="it-IT" dirty="0"/>
              <a:t> strikes </a:t>
            </a:r>
            <a:r>
              <a:rPr lang="it-IT" dirty="0" err="1"/>
              <a:t>were</a:t>
            </a:r>
            <a:r>
              <a:rPr lang="it-IT" dirty="0"/>
              <a:t> a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danger</a:t>
            </a:r>
            <a:r>
              <a:rPr lang="it-IT" dirty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of the </a:t>
            </a:r>
            <a:r>
              <a:rPr lang="it-IT" dirty="0" err="1" smtClean="0"/>
              <a:t>train’s</a:t>
            </a:r>
            <a:r>
              <a:rPr lang="it-IT" dirty="0" smtClean="0"/>
              <a:t> high </a:t>
            </a:r>
            <a:r>
              <a:rPr lang="it-IT" dirty="0" err="1" smtClean="0"/>
              <a:t>speed</a:t>
            </a:r>
            <a:r>
              <a:rPr lang="it-IT" dirty="0" smtClean="0"/>
              <a:t>.  </a:t>
            </a:r>
            <a:r>
              <a:rPr lang="it-IT" dirty="0" err="1" smtClean="0"/>
              <a:t>Having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</a:t>
            </a:r>
            <a:r>
              <a:rPr lang="it-IT" dirty="0" err="1" smtClean="0"/>
              <a:t>instructions</a:t>
            </a:r>
            <a:r>
              <a:rPr lang="it-IT" dirty="0" smtClean="0"/>
              <a:t> in </a:t>
            </a:r>
            <a:r>
              <a:rPr lang="it-IT" dirty="0" err="1" smtClean="0"/>
              <a:t>how</a:t>
            </a:r>
            <a:r>
              <a:rPr lang="it-IT" dirty="0" smtClean="0"/>
              <a:t> to use the </a:t>
            </a:r>
            <a:r>
              <a:rPr lang="it-IT" dirty="0" err="1" smtClean="0"/>
              <a:t>cannon</a:t>
            </a:r>
            <a:r>
              <a:rPr lang="it-IT" dirty="0" smtClean="0"/>
              <a:t>, designers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first </a:t>
            </a:r>
            <a:r>
              <a:rPr lang="it-IT" dirty="0" err="1" smtClean="0"/>
              <a:t>working</a:t>
            </a:r>
            <a:r>
              <a:rPr lang="it-IT" dirty="0" smtClean="0"/>
              <a:t> model.  The </a:t>
            </a:r>
            <a:r>
              <a:rPr lang="it-IT" dirty="0" err="1" smtClean="0"/>
              <a:t>effects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bad</a:t>
            </a:r>
            <a:r>
              <a:rPr lang="it-IT" dirty="0" smtClean="0"/>
              <a:t> so the </a:t>
            </a:r>
            <a:r>
              <a:rPr lang="it-IT" dirty="0" err="1" smtClean="0"/>
              <a:t>engineers</a:t>
            </a:r>
            <a:r>
              <a:rPr lang="it-IT" dirty="0" smtClean="0"/>
              <a:t> </a:t>
            </a:r>
            <a:r>
              <a:rPr lang="it-IT" dirty="0" err="1" smtClean="0"/>
              <a:t>stopped</a:t>
            </a:r>
            <a:r>
              <a:rPr lang="it-IT" dirty="0" smtClean="0"/>
              <a:t> the test.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573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Adapted</a:t>
            </a:r>
            <a:r>
              <a:rPr lang="it-IT" b="1" dirty="0" smtClean="0"/>
              <a:t> text: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04311" y="6409719"/>
            <a:ext cx="394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Adapted</a:t>
            </a:r>
            <a:r>
              <a:rPr lang="it-IT" sz="1400" dirty="0" smtClean="0"/>
              <a:t> from www.teachers.cambridgeesol.org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465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Simplified</a:t>
            </a:r>
            <a:r>
              <a:rPr lang="it-IT" dirty="0" smtClean="0"/>
              <a:t>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« A text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 no more </a:t>
            </a:r>
            <a:r>
              <a:rPr lang="it-IT" dirty="0" err="1" smtClean="0"/>
              <a:t>than</a:t>
            </a:r>
            <a:r>
              <a:rPr lang="it-IT" dirty="0" smtClean="0"/>
              <a:t> 15 new </a:t>
            </a:r>
            <a:r>
              <a:rPr lang="it-IT" dirty="0" err="1" smtClean="0"/>
              <a:t>words</a:t>
            </a:r>
            <a:r>
              <a:rPr lang="it-IT" dirty="0" smtClean="0"/>
              <a:t> per page for the </a:t>
            </a:r>
            <a:r>
              <a:rPr lang="it-IT" dirty="0" err="1" smtClean="0"/>
              <a:t>students</a:t>
            </a:r>
            <a:r>
              <a:rPr lang="it-IT" dirty="0" smtClean="0"/>
              <a:t>:  90% of the </a:t>
            </a:r>
            <a:r>
              <a:rPr lang="it-IT" dirty="0" err="1" smtClean="0"/>
              <a:t>vocabulary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at</a:t>
            </a:r>
            <a:r>
              <a:rPr lang="it-IT" dirty="0" smtClean="0"/>
              <a:t> the right </a:t>
            </a:r>
            <a:r>
              <a:rPr lang="it-IT" dirty="0" err="1" smtClean="0"/>
              <a:t>level</a:t>
            </a:r>
            <a:r>
              <a:rPr lang="it-IT" dirty="0" smtClean="0"/>
              <a:t> to </a:t>
            </a:r>
            <a:r>
              <a:rPr lang="it-IT" dirty="0" err="1" smtClean="0"/>
              <a:t>enable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to </a:t>
            </a:r>
            <a:r>
              <a:rPr lang="it-IT" dirty="0" err="1" smtClean="0"/>
              <a:t>pick</a:t>
            </a:r>
            <a:r>
              <a:rPr lang="it-IT" dirty="0" smtClean="0"/>
              <a:t> up </a:t>
            </a:r>
            <a:r>
              <a:rPr lang="it-IT" dirty="0" err="1" smtClean="0"/>
              <a:t>language</a:t>
            </a:r>
            <a:r>
              <a:rPr lang="it-IT" dirty="0" smtClean="0"/>
              <a:t> and </a:t>
            </a:r>
            <a:r>
              <a:rPr lang="it-IT" dirty="0" err="1" smtClean="0"/>
              <a:t>ideas</a:t>
            </a:r>
            <a:r>
              <a:rPr lang="it-IT" dirty="0" smtClean="0"/>
              <a:t> from the text.  </a:t>
            </a:r>
            <a:r>
              <a:rPr lang="it-IT" dirty="0" err="1" smtClean="0"/>
              <a:t>Therefore</a:t>
            </a:r>
            <a:r>
              <a:rPr lang="it-IT" dirty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new </a:t>
            </a:r>
            <a:r>
              <a:rPr lang="it-IT" dirty="0" err="1" smtClean="0"/>
              <a:t>words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, the text </a:t>
            </a:r>
            <a:r>
              <a:rPr lang="it-IT" dirty="0" err="1" smtClean="0"/>
              <a:t>needs</a:t>
            </a:r>
            <a:r>
              <a:rPr lang="it-IT" dirty="0" smtClean="0"/>
              <a:t> to be </a:t>
            </a:r>
            <a:r>
              <a:rPr lang="it-IT" dirty="0" err="1" smtClean="0"/>
              <a:t>simplified</a:t>
            </a:r>
            <a:r>
              <a:rPr lang="it-IT" dirty="0" smtClean="0"/>
              <a:t>»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	(</a:t>
            </a:r>
            <a:r>
              <a:rPr lang="it-IT" dirty="0" err="1" smtClean="0"/>
              <a:t>Tanner</a:t>
            </a:r>
            <a:r>
              <a:rPr lang="it-IT" dirty="0" smtClean="0"/>
              <a:t>, R., 2010)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Sentences</a:t>
            </a:r>
            <a:r>
              <a:rPr lang="it-IT" dirty="0" smtClean="0"/>
              <a:t> can be </a:t>
            </a:r>
            <a:r>
              <a:rPr lang="it-IT" dirty="0" err="1" smtClean="0"/>
              <a:t>shortened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Grammatical</a:t>
            </a:r>
            <a:r>
              <a:rPr lang="it-IT" dirty="0" smtClean="0"/>
              <a:t> </a:t>
            </a:r>
            <a:r>
              <a:rPr lang="it-IT" dirty="0" err="1" smtClean="0"/>
              <a:t>structures</a:t>
            </a:r>
            <a:r>
              <a:rPr lang="it-IT" dirty="0" smtClean="0"/>
              <a:t> can be </a:t>
            </a:r>
            <a:r>
              <a:rPr lang="it-IT" dirty="0" err="1" smtClean="0"/>
              <a:t>changed</a:t>
            </a:r>
            <a:r>
              <a:rPr lang="it-IT" dirty="0"/>
              <a:t> </a:t>
            </a:r>
            <a:r>
              <a:rPr lang="it-IT" dirty="0" smtClean="0"/>
              <a:t>e.g. passive to </a:t>
            </a:r>
            <a:r>
              <a:rPr lang="it-IT" dirty="0" err="1" smtClean="0"/>
              <a:t>active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text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adapted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68478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heart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organ</a:t>
            </a:r>
            <a:r>
              <a:rPr lang="it-IT" dirty="0" smtClean="0"/>
              <a:t>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muscle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pumps</a:t>
            </a:r>
            <a:r>
              <a:rPr lang="it-IT" dirty="0" smtClean="0"/>
              <a:t>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body.  Blood </a:t>
            </a:r>
            <a:r>
              <a:rPr lang="it-IT" dirty="0" err="1" smtClean="0"/>
              <a:t>leaves</a:t>
            </a:r>
            <a:r>
              <a:rPr lang="it-IT" dirty="0" smtClean="0"/>
              <a:t> the </a:t>
            </a:r>
            <a:r>
              <a:rPr lang="it-IT" dirty="0" err="1" smtClean="0"/>
              <a:t>heart</a:t>
            </a:r>
            <a:r>
              <a:rPr lang="it-IT" dirty="0" smtClean="0"/>
              <a:t> and </a:t>
            </a:r>
            <a:r>
              <a:rPr lang="it-IT" dirty="0" err="1" smtClean="0"/>
              <a:t>moves</a:t>
            </a:r>
            <a:r>
              <a:rPr lang="it-IT" dirty="0" smtClean="0"/>
              <a:t> </a:t>
            </a:r>
            <a:r>
              <a:rPr lang="it-IT" dirty="0" err="1" smtClean="0"/>
              <a:t>away</a:t>
            </a:r>
            <a:r>
              <a:rPr lang="it-IT" dirty="0" smtClean="0"/>
              <a:t> from </a:t>
            </a:r>
            <a:r>
              <a:rPr lang="it-IT" dirty="0" err="1" smtClean="0"/>
              <a:t>it</a:t>
            </a:r>
            <a:r>
              <a:rPr lang="it-IT" dirty="0" smtClean="0"/>
              <a:t> in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vessels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</a:t>
            </a:r>
            <a:r>
              <a:rPr lang="it-IT" dirty="0" err="1" smtClean="0"/>
              <a:t>arteries</a:t>
            </a:r>
            <a:r>
              <a:rPr lang="it-IT" dirty="0" smtClean="0"/>
              <a:t>.  The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returns</a:t>
            </a:r>
            <a:r>
              <a:rPr lang="it-IT" dirty="0" smtClean="0"/>
              <a:t> to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heart</a:t>
            </a:r>
            <a:r>
              <a:rPr lang="it-IT" dirty="0" smtClean="0"/>
              <a:t> in </a:t>
            </a:r>
            <a:r>
              <a:rPr lang="it-IT" dirty="0" err="1" smtClean="0"/>
              <a:t>vessels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</a:t>
            </a:r>
            <a:r>
              <a:rPr lang="it-IT" dirty="0" err="1" smtClean="0"/>
              <a:t>veins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74306" y="4075630"/>
            <a:ext cx="6302532" cy="2089674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organ</a:t>
            </a:r>
            <a:r>
              <a:rPr lang="it-IT" dirty="0"/>
              <a:t>.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muscle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pumps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body.  Blood </a:t>
            </a:r>
            <a:r>
              <a:rPr lang="it-IT" dirty="0" err="1"/>
              <a:t>leaves</a:t>
            </a:r>
            <a:r>
              <a:rPr lang="it-IT" dirty="0"/>
              <a:t> the </a:t>
            </a:r>
            <a:r>
              <a:rPr lang="it-IT" dirty="0" err="1"/>
              <a:t>heart</a:t>
            </a:r>
            <a:r>
              <a:rPr lang="it-IT" dirty="0"/>
              <a:t> and </a:t>
            </a:r>
            <a:r>
              <a:rPr lang="it-IT" dirty="0" err="1"/>
              <a:t>moves</a:t>
            </a:r>
            <a:r>
              <a:rPr lang="it-IT" dirty="0"/>
              <a:t> </a:t>
            </a:r>
            <a:r>
              <a:rPr lang="it-IT" dirty="0" err="1"/>
              <a:t>away</a:t>
            </a:r>
            <a:r>
              <a:rPr lang="it-IT" dirty="0"/>
              <a:t> from </a:t>
            </a:r>
            <a:r>
              <a:rPr lang="it-IT" dirty="0" err="1"/>
              <a:t>it</a:t>
            </a:r>
            <a:r>
              <a:rPr lang="it-IT" dirty="0"/>
              <a:t> in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vessels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 err="1"/>
              <a:t>arteries</a:t>
            </a:r>
            <a:r>
              <a:rPr lang="it-IT" dirty="0"/>
              <a:t>.  The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returns</a:t>
            </a:r>
            <a:r>
              <a:rPr lang="it-IT" dirty="0"/>
              <a:t> to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in </a:t>
            </a:r>
            <a:r>
              <a:rPr lang="it-IT" dirty="0" err="1"/>
              <a:t>vessels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 err="1"/>
              <a:t>veins</a:t>
            </a:r>
            <a:r>
              <a:rPr lang="it-IT" dirty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573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Adapted</a:t>
            </a:r>
            <a:r>
              <a:rPr lang="it-IT" b="1" dirty="0" smtClean="0"/>
              <a:t> text: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04311" y="6409719"/>
            <a:ext cx="3994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Adapted</a:t>
            </a:r>
            <a:r>
              <a:rPr lang="it-IT" sz="1400" dirty="0" smtClean="0"/>
              <a:t> from: www.teachers.cambridgeesol.org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20272" y="4075630"/>
            <a:ext cx="10801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heart</a:t>
            </a:r>
            <a:endParaRPr lang="it-IT" sz="2000" dirty="0" smtClean="0"/>
          </a:p>
          <a:p>
            <a:r>
              <a:rPr lang="it-IT" sz="2000" dirty="0" err="1"/>
              <a:t>o</a:t>
            </a:r>
            <a:r>
              <a:rPr lang="it-IT" sz="2000" dirty="0" err="1" smtClean="0"/>
              <a:t>rgan</a:t>
            </a:r>
            <a:endParaRPr lang="it-IT" sz="2000" dirty="0" smtClean="0"/>
          </a:p>
          <a:p>
            <a:r>
              <a:rPr lang="it-IT" sz="2000" dirty="0" err="1"/>
              <a:t>b</a:t>
            </a:r>
            <a:r>
              <a:rPr lang="it-IT" sz="2000" dirty="0" err="1" smtClean="0"/>
              <a:t>lood</a:t>
            </a:r>
            <a:endParaRPr lang="it-IT" sz="2000" dirty="0" smtClean="0"/>
          </a:p>
          <a:p>
            <a:r>
              <a:rPr lang="it-IT" sz="2000" dirty="0" smtClean="0"/>
              <a:t>vessel</a:t>
            </a:r>
          </a:p>
          <a:p>
            <a:r>
              <a:rPr lang="it-IT" sz="2000" dirty="0" err="1"/>
              <a:t>a</a:t>
            </a:r>
            <a:r>
              <a:rPr lang="it-IT" sz="2000" dirty="0" err="1" smtClean="0"/>
              <a:t>rteries</a:t>
            </a:r>
            <a:endParaRPr lang="it-IT" sz="2000" dirty="0" smtClean="0"/>
          </a:p>
          <a:p>
            <a:r>
              <a:rPr lang="it-IT" sz="2000" dirty="0" err="1" smtClean="0"/>
              <a:t>veins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075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Add</a:t>
            </a:r>
            <a:r>
              <a:rPr lang="it-IT" dirty="0" smtClean="0"/>
              <a:t> a Word </a:t>
            </a:r>
            <a:r>
              <a:rPr lang="it-IT" dirty="0" err="1" smtClean="0"/>
              <a:t>Bank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A word </a:t>
            </a:r>
            <a:r>
              <a:rPr lang="it-IT" sz="2800" dirty="0" err="1" smtClean="0"/>
              <a:t>bank</a:t>
            </a:r>
            <a:r>
              <a:rPr lang="it-IT" sz="2800" dirty="0" smtClean="0"/>
              <a:t> can be </a:t>
            </a:r>
            <a:r>
              <a:rPr lang="it-IT" sz="2800" dirty="0" err="1" smtClean="0"/>
              <a:t>used</a:t>
            </a:r>
            <a:r>
              <a:rPr lang="it-IT" sz="2800" dirty="0" smtClean="0"/>
              <a:t> to: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/>
              <a:t>Pre-teach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err="1" smtClean="0"/>
              <a:t>Support</a:t>
            </a:r>
            <a:r>
              <a:rPr lang="it-IT" sz="2800" dirty="0" smtClean="0"/>
              <a:t> input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Help </a:t>
            </a:r>
            <a:r>
              <a:rPr lang="it-IT" sz="2800" dirty="0" err="1" smtClean="0"/>
              <a:t>learners</a:t>
            </a:r>
            <a:r>
              <a:rPr lang="it-IT" sz="2800" dirty="0" smtClean="0"/>
              <a:t> </a:t>
            </a:r>
            <a:r>
              <a:rPr lang="it-IT" sz="2800" dirty="0" err="1" smtClean="0"/>
              <a:t>remember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</a:t>
            </a:r>
            <a:r>
              <a:rPr lang="it-IT" sz="2800" dirty="0" err="1" smtClean="0"/>
              <a:t>subject</a:t>
            </a:r>
            <a:r>
              <a:rPr lang="it-IT" sz="2800" dirty="0" smtClean="0"/>
              <a:t> </a:t>
            </a:r>
            <a:r>
              <a:rPr lang="it-IT" sz="2800" dirty="0" err="1" smtClean="0"/>
              <a:t>vocabulary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02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349080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3200" dirty="0" smtClean="0"/>
              <a:t>« CLIL </a:t>
            </a:r>
            <a:r>
              <a:rPr lang="it-IT" sz="3200" dirty="0" err="1" smtClean="0"/>
              <a:t>refers</a:t>
            </a:r>
            <a:r>
              <a:rPr lang="it-IT" sz="3200" dirty="0" smtClean="0"/>
              <a:t> to </a:t>
            </a:r>
            <a:r>
              <a:rPr lang="it-IT" sz="3200" dirty="0" err="1" smtClean="0"/>
              <a:t>situations</a:t>
            </a:r>
            <a:r>
              <a:rPr lang="it-IT" sz="3200" dirty="0" smtClean="0"/>
              <a:t> </a:t>
            </a:r>
            <a:r>
              <a:rPr lang="it-IT" sz="3200" dirty="0" err="1" smtClean="0"/>
              <a:t>where</a:t>
            </a:r>
            <a:r>
              <a:rPr lang="it-IT" sz="3200" dirty="0" smtClean="0"/>
              <a:t> </a:t>
            </a:r>
            <a:r>
              <a:rPr lang="it-IT" sz="3200" dirty="0" err="1" smtClean="0"/>
              <a:t>subjects</a:t>
            </a:r>
            <a:r>
              <a:rPr lang="it-IT" sz="3200" dirty="0" smtClean="0"/>
              <a:t>, or </a:t>
            </a:r>
            <a:r>
              <a:rPr lang="it-IT" sz="3200" dirty="0" err="1" smtClean="0"/>
              <a:t>parts</a:t>
            </a:r>
            <a:r>
              <a:rPr lang="it-IT" sz="3200" dirty="0" smtClean="0"/>
              <a:t> of </a:t>
            </a:r>
            <a:r>
              <a:rPr lang="it-IT" sz="3200" dirty="0" err="1" smtClean="0"/>
              <a:t>subjects</a:t>
            </a:r>
            <a:r>
              <a:rPr lang="it-IT" sz="3200" dirty="0" smtClean="0"/>
              <a:t>, are </a:t>
            </a:r>
            <a:r>
              <a:rPr lang="it-IT" sz="3200" dirty="0" err="1" smtClean="0"/>
              <a:t>taught</a:t>
            </a:r>
            <a:r>
              <a:rPr lang="it-IT" sz="3200" dirty="0" smtClean="0"/>
              <a:t> </a:t>
            </a:r>
            <a:r>
              <a:rPr lang="it-IT" sz="3200" dirty="0" err="1" smtClean="0"/>
              <a:t>through</a:t>
            </a:r>
            <a:r>
              <a:rPr lang="it-IT" sz="3200" dirty="0" smtClean="0"/>
              <a:t> a </a:t>
            </a:r>
            <a:r>
              <a:rPr lang="it-IT" sz="3200" dirty="0" err="1" smtClean="0"/>
              <a:t>foreign</a:t>
            </a:r>
            <a:r>
              <a:rPr lang="it-IT" sz="3200" dirty="0" smtClean="0"/>
              <a:t> </a:t>
            </a:r>
            <a:r>
              <a:rPr lang="it-IT" sz="3200" dirty="0" err="1" smtClean="0"/>
              <a:t>language</a:t>
            </a:r>
            <a:r>
              <a:rPr lang="it-IT" sz="3200" dirty="0" smtClean="0"/>
              <a:t> with </a:t>
            </a:r>
            <a:r>
              <a:rPr lang="it-IT" sz="3200" dirty="0" err="1" smtClean="0"/>
              <a:t>dual-focussed</a:t>
            </a:r>
            <a:r>
              <a:rPr lang="it-IT" sz="3200" dirty="0" smtClean="0"/>
              <a:t> </a:t>
            </a:r>
            <a:r>
              <a:rPr lang="it-IT" sz="3200" dirty="0" err="1" smtClean="0"/>
              <a:t>aims</a:t>
            </a:r>
            <a:r>
              <a:rPr lang="it-IT" sz="3200" dirty="0" smtClean="0"/>
              <a:t>, </a:t>
            </a:r>
            <a:r>
              <a:rPr lang="it-IT" sz="3200" dirty="0" err="1" smtClean="0"/>
              <a:t>namely</a:t>
            </a:r>
            <a:r>
              <a:rPr lang="it-IT" sz="3200" dirty="0" smtClean="0"/>
              <a:t> the </a:t>
            </a:r>
            <a:r>
              <a:rPr lang="it-IT" sz="3200" dirty="0" err="1" smtClean="0"/>
              <a:t>learning</a:t>
            </a:r>
            <a:r>
              <a:rPr lang="it-IT" sz="3200" dirty="0" smtClean="0"/>
              <a:t> of </a:t>
            </a:r>
            <a:r>
              <a:rPr lang="it-IT" sz="3200" dirty="0" err="1" smtClean="0"/>
              <a:t>content</a:t>
            </a:r>
            <a:r>
              <a:rPr lang="it-IT" sz="3200" dirty="0" smtClean="0"/>
              <a:t>, and the </a:t>
            </a:r>
            <a:r>
              <a:rPr lang="it-IT" sz="3200" dirty="0" err="1" smtClean="0"/>
              <a:t>simultaneous</a:t>
            </a:r>
            <a:r>
              <a:rPr lang="it-IT" sz="3200" dirty="0" smtClean="0"/>
              <a:t> </a:t>
            </a:r>
            <a:r>
              <a:rPr lang="it-IT" sz="3200" dirty="0" err="1" smtClean="0"/>
              <a:t>learning</a:t>
            </a:r>
            <a:r>
              <a:rPr lang="it-IT" sz="3200" dirty="0" smtClean="0"/>
              <a:t> of a </a:t>
            </a:r>
            <a:r>
              <a:rPr lang="it-IT" sz="3200" dirty="0" err="1" smtClean="0"/>
              <a:t>foreign</a:t>
            </a:r>
            <a:r>
              <a:rPr lang="it-IT" sz="3200" dirty="0" smtClean="0"/>
              <a:t> </a:t>
            </a:r>
            <a:r>
              <a:rPr lang="it-IT" sz="3200" dirty="0" err="1" smtClean="0"/>
              <a:t>language</a:t>
            </a:r>
            <a:r>
              <a:rPr lang="it-IT" sz="3200" dirty="0" smtClean="0"/>
              <a:t>»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 smtClean="0"/>
              <a:t>			</a:t>
            </a:r>
            <a:r>
              <a:rPr lang="it-IT" sz="3200" dirty="0" err="1" smtClean="0"/>
              <a:t>Marsh</a:t>
            </a:r>
            <a:r>
              <a:rPr lang="it-IT" sz="3200" dirty="0"/>
              <a:t> </a:t>
            </a:r>
            <a:r>
              <a:rPr lang="it-IT" sz="3200" dirty="0" smtClean="0"/>
              <a:t>D., 1994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939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text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adapted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68478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Computer output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visible</a:t>
            </a:r>
            <a:r>
              <a:rPr lang="it-IT" dirty="0" smtClean="0"/>
              <a:t> or </a:t>
            </a:r>
            <a:r>
              <a:rPr lang="it-IT" dirty="0" err="1" smtClean="0"/>
              <a:t>audible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of data processing-information </a:t>
            </a:r>
            <a:r>
              <a:rPr lang="it-IT" dirty="0" err="1" smtClean="0"/>
              <a:t>that</a:t>
            </a:r>
            <a:r>
              <a:rPr lang="it-IT" dirty="0" smtClean="0"/>
              <a:t> can be </a:t>
            </a:r>
            <a:r>
              <a:rPr lang="it-IT" dirty="0" err="1" smtClean="0"/>
              <a:t>read</a:t>
            </a:r>
            <a:r>
              <a:rPr lang="it-IT" dirty="0" smtClean="0"/>
              <a:t>, </a:t>
            </a:r>
            <a:r>
              <a:rPr lang="it-IT" dirty="0" err="1" smtClean="0"/>
              <a:t>printed</a:t>
            </a:r>
            <a:r>
              <a:rPr lang="it-IT" dirty="0" smtClean="0"/>
              <a:t> or </a:t>
            </a:r>
            <a:r>
              <a:rPr lang="it-IT" dirty="0" err="1" smtClean="0"/>
              <a:t>heard</a:t>
            </a:r>
            <a:r>
              <a:rPr lang="it-IT" dirty="0" smtClean="0"/>
              <a:t> by the </a:t>
            </a:r>
            <a:r>
              <a:rPr lang="it-IT" dirty="0" err="1" smtClean="0"/>
              <a:t>user</a:t>
            </a:r>
            <a:r>
              <a:rPr lang="it-IT" dirty="0" smtClean="0"/>
              <a:t>. 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processed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result</a:t>
            </a:r>
            <a:r>
              <a:rPr lang="it-IT" dirty="0" smtClean="0"/>
              <a:t> of </a:t>
            </a:r>
            <a:r>
              <a:rPr lang="it-IT" dirty="0" err="1" smtClean="0"/>
              <a:t>instructions</a:t>
            </a:r>
            <a:r>
              <a:rPr lang="it-IT" dirty="0" smtClean="0"/>
              <a:t> by </a:t>
            </a:r>
            <a:r>
              <a:rPr lang="it-IT" dirty="0" err="1" smtClean="0"/>
              <a:t>programs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input </a:t>
            </a:r>
            <a:r>
              <a:rPr lang="it-IT" dirty="0" err="1" smtClean="0"/>
              <a:t>raw</a:t>
            </a:r>
            <a:r>
              <a:rPr lang="it-IT" dirty="0" smtClean="0"/>
              <a:t> data.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573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Adapted</a:t>
            </a:r>
            <a:r>
              <a:rPr lang="it-IT" b="1" dirty="0" smtClean="0"/>
              <a:t> text: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04311" y="6409719"/>
            <a:ext cx="3994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Adapted</a:t>
            </a:r>
            <a:r>
              <a:rPr lang="it-IT" sz="1400" dirty="0" smtClean="0"/>
              <a:t> from: www.teachers.cambridgeesol.org</a:t>
            </a:r>
            <a:endParaRPr lang="it-IT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56897" r="21468" b="10322"/>
          <a:stretch/>
        </p:blipFill>
        <p:spPr bwMode="auto">
          <a:xfrm>
            <a:off x="827584" y="3942348"/>
            <a:ext cx="7532914" cy="23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Add</a:t>
            </a:r>
            <a:r>
              <a:rPr lang="it-IT" dirty="0" smtClean="0"/>
              <a:t> a Visual </a:t>
            </a:r>
            <a:r>
              <a:rPr lang="it-IT" dirty="0" err="1" smtClean="0"/>
              <a:t>Organiser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/>
              <a:t>Visual </a:t>
            </a:r>
            <a:r>
              <a:rPr lang="it-IT" sz="3200" b="1" dirty="0" err="1" smtClean="0"/>
              <a:t>organisers</a:t>
            </a:r>
            <a:r>
              <a:rPr lang="it-IT" sz="3200" b="1" dirty="0" smtClean="0"/>
              <a:t>/</a:t>
            </a:r>
            <a:r>
              <a:rPr lang="it-IT" sz="3200" b="1" dirty="0" err="1" smtClean="0"/>
              <a:t>graphic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organisers</a:t>
            </a:r>
            <a:r>
              <a:rPr lang="it-IT" sz="3200" b="1" dirty="0" smtClean="0"/>
              <a:t> </a:t>
            </a:r>
            <a:r>
              <a:rPr lang="it-IT" sz="3200" dirty="0" err="1" smtClean="0"/>
              <a:t>such</a:t>
            </a:r>
            <a:r>
              <a:rPr lang="it-IT" sz="3200" dirty="0" smtClean="0"/>
              <a:t> </a:t>
            </a:r>
            <a:r>
              <a:rPr lang="it-IT" sz="3200" dirty="0" err="1" smtClean="0"/>
              <a:t>as</a:t>
            </a:r>
            <a:r>
              <a:rPr lang="it-IT" sz="3200" dirty="0" smtClean="0"/>
              <a:t> </a:t>
            </a:r>
            <a:r>
              <a:rPr lang="it-IT" sz="3200" dirty="0" err="1" smtClean="0"/>
              <a:t>diagrams</a:t>
            </a:r>
            <a:r>
              <a:rPr lang="it-IT" sz="3200" dirty="0" smtClean="0"/>
              <a:t> and </a:t>
            </a:r>
            <a:r>
              <a:rPr lang="it-IT" sz="3200" dirty="0" err="1" smtClean="0"/>
              <a:t>charts</a:t>
            </a:r>
            <a:r>
              <a:rPr lang="it-IT" sz="3200" dirty="0" smtClean="0"/>
              <a:t> are </a:t>
            </a:r>
            <a:r>
              <a:rPr lang="it-IT" sz="3200" dirty="0" err="1" smtClean="0"/>
              <a:t>used</a:t>
            </a:r>
            <a:r>
              <a:rPr lang="it-IT" sz="3200" dirty="0" smtClean="0"/>
              <a:t> to help </a:t>
            </a:r>
            <a:r>
              <a:rPr lang="it-IT" sz="3200" dirty="0" err="1" smtClean="0"/>
              <a:t>learners</a:t>
            </a:r>
            <a:r>
              <a:rPr lang="it-IT" sz="3200" dirty="0" smtClean="0"/>
              <a:t> </a:t>
            </a:r>
            <a:r>
              <a:rPr lang="it-IT" sz="3200" dirty="0" err="1" smtClean="0"/>
              <a:t>remember</a:t>
            </a:r>
            <a:r>
              <a:rPr lang="it-IT" sz="3200" dirty="0" smtClean="0"/>
              <a:t> new information by </a:t>
            </a:r>
            <a:r>
              <a:rPr lang="it-IT" sz="3200" dirty="0" err="1" smtClean="0"/>
              <a:t>making</a:t>
            </a:r>
            <a:r>
              <a:rPr lang="it-IT" sz="3200" dirty="0" smtClean="0"/>
              <a:t> </a:t>
            </a:r>
            <a:r>
              <a:rPr lang="it-IT" sz="3200" dirty="0" err="1" smtClean="0"/>
              <a:t>thinking</a:t>
            </a:r>
            <a:r>
              <a:rPr lang="it-IT" sz="3200" dirty="0" smtClean="0"/>
              <a:t> </a:t>
            </a:r>
            <a:r>
              <a:rPr lang="it-IT" sz="3200" dirty="0" err="1" smtClean="0"/>
              <a:t>visual</a:t>
            </a:r>
            <a:r>
              <a:rPr lang="it-IT" sz="3200" dirty="0" smtClean="0"/>
              <a:t>.  </a:t>
            </a:r>
            <a:r>
              <a:rPr lang="it-IT" sz="3200" dirty="0" err="1" smtClean="0"/>
              <a:t>They</a:t>
            </a:r>
            <a:r>
              <a:rPr lang="it-IT" sz="3200" dirty="0" smtClean="0"/>
              <a:t> involve </a:t>
            </a:r>
            <a:r>
              <a:rPr lang="it-IT" sz="3200" dirty="0" err="1" smtClean="0"/>
              <a:t>writing</a:t>
            </a:r>
            <a:r>
              <a:rPr lang="it-IT" sz="3200" dirty="0" smtClean="0"/>
              <a:t> down or </a:t>
            </a:r>
            <a:r>
              <a:rPr lang="it-IT" sz="3200" dirty="0" err="1" smtClean="0"/>
              <a:t>drawing</a:t>
            </a:r>
            <a:r>
              <a:rPr lang="it-IT" sz="3200" dirty="0" smtClean="0"/>
              <a:t> </a:t>
            </a:r>
            <a:r>
              <a:rPr lang="it-IT" sz="3200" dirty="0" err="1" smtClean="0"/>
              <a:t>ideas</a:t>
            </a:r>
            <a:r>
              <a:rPr lang="it-IT" sz="3200" dirty="0" smtClean="0"/>
              <a:t> and </a:t>
            </a:r>
            <a:r>
              <a:rPr lang="it-IT" sz="3200" dirty="0" err="1" smtClean="0"/>
              <a:t>making</a:t>
            </a:r>
            <a:r>
              <a:rPr lang="it-IT" sz="3200" dirty="0" smtClean="0"/>
              <a:t> </a:t>
            </a:r>
            <a:r>
              <a:rPr lang="it-IT" sz="3200" dirty="0" err="1" smtClean="0"/>
              <a:t>connections</a:t>
            </a:r>
            <a:r>
              <a:rPr lang="it-IT" sz="3200" dirty="0" smtClean="0"/>
              <a:t>.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1567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Organising</a:t>
            </a:r>
            <a:r>
              <a:rPr lang="it-IT" dirty="0" smtClean="0"/>
              <a:t> information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/>
              <a:t>Handout</a:t>
            </a:r>
            <a:r>
              <a:rPr lang="it-IT" sz="3200" dirty="0" smtClean="0"/>
              <a:t>:  Using </a:t>
            </a:r>
            <a:r>
              <a:rPr lang="it-IT" sz="3200" dirty="0" err="1" smtClean="0"/>
              <a:t>visual</a:t>
            </a:r>
            <a:r>
              <a:rPr lang="it-IT" sz="3200" dirty="0" smtClean="0"/>
              <a:t> or </a:t>
            </a:r>
            <a:r>
              <a:rPr lang="it-IT" sz="3200" dirty="0" err="1" smtClean="0"/>
              <a:t>graphic</a:t>
            </a:r>
            <a:r>
              <a:rPr lang="it-IT" sz="3200" dirty="0" smtClean="0"/>
              <a:t> </a:t>
            </a:r>
            <a:r>
              <a:rPr lang="it-IT" sz="3200" dirty="0" err="1" smtClean="0"/>
              <a:t>organisers</a:t>
            </a:r>
            <a:endParaRPr lang="it-IT" sz="32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visual</a:t>
            </a:r>
            <a:r>
              <a:rPr lang="it-IT" dirty="0" smtClean="0"/>
              <a:t> or </a:t>
            </a:r>
            <a:r>
              <a:rPr lang="it-IT" dirty="0" err="1" smtClean="0"/>
              <a:t>graphic</a:t>
            </a:r>
            <a:r>
              <a:rPr lang="it-IT" dirty="0" smtClean="0"/>
              <a:t> </a:t>
            </a:r>
            <a:r>
              <a:rPr lang="it-IT" dirty="0" err="1" smtClean="0"/>
              <a:t>organisers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Connect </a:t>
            </a:r>
            <a:r>
              <a:rPr lang="it-IT" dirty="0" err="1" smtClean="0"/>
              <a:t>knowledge</a:t>
            </a:r>
            <a:r>
              <a:rPr lang="it-IT" dirty="0" smtClean="0"/>
              <a:t> and </a:t>
            </a:r>
            <a:r>
              <a:rPr lang="it-IT" dirty="0" err="1" smtClean="0"/>
              <a:t>ideas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 in CLIL</a:t>
            </a:r>
          </a:p>
          <a:p>
            <a:r>
              <a:rPr lang="it-IT" dirty="0" err="1" smtClean="0"/>
              <a:t>Understand</a:t>
            </a:r>
            <a:r>
              <a:rPr lang="it-IT" dirty="0" smtClean="0"/>
              <a:t> and </a:t>
            </a:r>
            <a:r>
              <a:rPr lang="it-IT" dirty="0" err="1" smtClean="0"/>
              <a:t>recall</a:t>
            </a:r>
            <a:r>
              <a:rPr lang="it-IT" dirty="0" smtClean="0"/>
              <a:t> information</a:t>
            </a:r>
          </a:p>
          <a:p>
            <a:r>
              <a:rPr lang="it-IT" dirty="0" smtClean="0"/>
              <a:t>Select, transfer and </a:t>
            </a:r>
            <a:r>
              <a:rPr lang="it-IT" dirty="0" err="1" smtClean="0"/>
              <a:t>categorise</a:t>
            </a:r>
            <a:r>
              <a:rPr lang="it-IT" dirty="0" smtClean="0"/>
              <a:t> information</a:t>
            </a:r>
          </a:p>
          <a:p>
            <a:r>
              <a:rPr lang="it-IT" dirty="0" smtClean="0"/>
              <a:t>Produce </a:t>
            </a:r>
            <a:r>
              <a:rPr lang="it-IT" dirty="0" err="1" smtClean="0"/>
              <a:t>oral</a:t>
            </a:r>
            <a:r>
              <a:rPr lang="it-IT" dirty="0" smtClean="0"/>
              <a:t> and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endParaRPr lang="it-IT" dirty="0" smtClean="0"/>
          </a:p>
          <a:p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creatively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6558685"/>
            <a:ext cx="4024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87946"/>
            <a:ext cx="1771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Adapt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task: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9455" r="14374" b="-1996"/>
          <a:stretch/>
        </p:blipFill>
        <p:spPr bwMode="auto">
          <a:xfrm>
            <a:off x="755576" y="1412776"/>
            <a:ext cx="731552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1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Ideas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curricular</a:t>
            </a:r>
            <a:r>
              <a:rPr lang="it-IT" b="1" dirty="0" smtClean="0"/>
              <a:t> </a:t>
            </a:r>
            <a:r>
              <a:rPr lang="it-IT" b="1" dirty="0" err="1" smtClean="0"/>
              <a:t>subject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this</a:t>
            </a:r>
            <a:r>
              <a:rPr lang="it-IT" b="1" dirty="0" smtClean="0"/>
              <a:t> for?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Business </a:t>
            </a:r>
            <a:r>
              <a:rPr lang="it-IT" dirty="0" err="1" smtClean="0"/>
              <a:t>Studies</a:t>
            </a:r>
            <a:r>
              <a:rPr lang="it-IT" dirty="0" smtClean="0"/>
              <a:t>/</a:t>
            </a:r>
            <a:r>
              <a:rPr lang="it-IT" dirty="0" err="1" smtClean="0"/>
              <a:t>Economics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purpose</a:t>
            </a:r>
            <a:r>
              <a:rPr lang="it-IT" b="1" dirty="0" smtClean="0"/>
              <a:t> of the text?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To </a:t>
            </a:r>
            <a:r>
              <a:rPr lang="it-IT" dirty="0" err="1" smtClean="0"/>
              <a:t>inform</a:t>
            </a:r>
            <a:r>
              <a:rPr lang="it-IT" dirty="0" smtClean="0"/>
              <a:t> </a:t>
            </a:r>
            <a:r>
              <a:rPr lang="it-IT" dirty="0" err="1" smtClean="0"/>
              <a:t>readers</a:t>
            </a:r>
            <a:r>
              <a:rPr lang="it-IT" dirty="0" smtClean="0"/>
              <a:t> of the </a:t>
            </a:r>
            <a:r>
              <a:rPr lang="it-IT" dirty="0" err="1" smtClean="0"/>
              <a:t>evolution</a:t>
            </a:r>
            <a:r>
              <a:rPr lang="it-IT" dirty="0" smtClean="0"/>
              <a:t> of a company.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How can </a:t>
            </a:r>
            <a:r>
              <a:rPr lang="it-IT" b="1" dirty="0" err="1" smtClean="0"/>
              <a:t>teachers</a:t>
            </a:r>
            <a:r>
              <a:rPr lang="it-IT" b="1" dirty="0" smtClean="0"/>
              <a:t> help </a:t>
            </a:r>
            <a:r>
              <a:rPr lang="it-IT" b="1" dirty="0" err="1" smtClean="0"/>
              <a:t>learners</a:t>
            </a:r>
            <a:r>
              <a:rPr lang="it-IT" b="1" dirty="0" smtClean="0"/>
              <a:t> </a:t>
            </a:r>
            <a:r>
              <a:rPr lang="it-IT" b="1" dirty="0" err="1" smtClean="0"/>
              <a:t>understand</a:t>
            </a:r>
            <a:r>
              <a:rPr lang="it-IT" b="1" dirty="0" smtClean="0"/>
              <a:t> the </a:t>
            </a:r>
            <a:r>
              <a:rPr lang="it-IT" b="1" dirty="0" err="1" smtClean="0"/>
              <a:t>structure</a:t>
            </a:r>
            <a:r>
              <a:rPr lang="it-IT" b="1" dirty="0" smtClean="0"/>
              <a:t> of the text and </a:t>
            </a:r>
            <a:r>
              <a:rPr lang="it-IT" b="1" dirty="0" err="1" smtClean="0"/>
              <a:t>its</a:t>
            </a:r>
            <a:r>
              <a:rPr lang="it-IT" b="1" dirty="0" smtClean="0"/>
              <a:t> </a:t>
            </a:r>
            <a:r>
              <a:rPr lang="it-IT" b="1" dirty="0" err="1" smtClean="0"/>
              <a:t>contents</a:t>
            </a:r>
            <a:r>
              <a:rPr lang="it-IT" b="1" dirty="0" smtClean="0"/>
              <a:t>?</a:t>
            </a:r>
          </a:p>
          <a:p>
            <a:r>
              <a:rPr lang="it-IT" dirty="0" smtClean="0"/>
              <a:t>Use a </a:t>
            </a:r>
            <a:r>
              <a:rPr lang="it-IT" dirty="0" err="1" smtClean="0"/>
              <a:t>timeline</a:t>
            </a:r>
            <a:r>
              <a:rPr lang="it-IT" dirty="0" smtClean="0"/>
              <a:t> to show the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dates</a:t>
            </a:r>
            <a:endParaRPr lang="it-IT" dirty="0" smtClean="0"/>
          </a:p>
          <a:p>
            <a:r>
              <a:rPr lang="it-IT" dirty="0" smtClean="0"/>
              <a:t>Use a </a:t>
            </a:r>
            <a:r>
              <a:rPr lang="it-IT" dirty="0" err="1" smtClean="0"/>
              <a:t>glossary</a:t>
            </a:r>
            <a:r>
              <a:rPr lang="it-IT" dirty="0" smtClean="0"/>
              <a:t> to </a:t>
            </a:r>
            <a:r>
              <a:rPr lang="it-IT" dirty="0" err="1" smtClean="0"/>
              <a:t>explain</a:t>
            </a:r>
            <a:r>
              <a:rPr lang="it-IT" dirty="0" smtClean="0"/>
              <a:t>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vocabulary</a:t>
            </a:r>
            <a:endParaRPr lang="it-IT" dirty="0" smtClean="0"/>
          </a:p>
          <a:p>
            <a:r>
              <a:rPr lang="it-IT" dirty="0" err="1" smtClean="0"/>
              <a:t>Highlight</a:t>
            </a:r>
            <a:r>
              <a:rPr lang="it-IT" dirty="0" smtClean="0"/>
              <a:t>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vocabulary</a:t>
            </a:r>
            <a:r>
              <a:rPr lang="it-IT" dirty="0" smtClean="0"/>
              <a:t> e.g. </a:t>
            </a:r>
            <a:r>
              <a:rPr lang="it-IT" dirty="0" err="1" smtClean="0"/>
              <a:t>niche</a:t>
            </a:r>
            <a:r>
              <a:rPr lang="it-IT" dirty="0"/>
              <a:t> </a:t>
            </a:r>
            <a:r>
              <a:rPr lang="it-IT" dirty="0" smtClean="0"/>
              <a:t>market, </a:t>
            </a:r>
            <a:r>
              <a:rPr lang="it-IT" dirty="0" err="1" smtClean="0"/>
              <a:t>stagnant</a:t>
            </a:r>
            <a:r>
              <a:rPr lang="it-IT" dirty="0" smtClean="0"/>
              <a:t> market, etc. by </a:t>
            </a:r>
            <a:r>
              <a:rPr lang="it-IT" dirty="0" err="1" smtClean="0"/>
              <a:t>underlining</a:t>
            </a:r>
            <a:r>
              <a:rPr lang="it-IT" dirty="0" smtClean="0"/>
              <a:t> or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font style or a word </a:t>
            </a:r>
            <a:r>
              <a:rPr lang="it-IT" dirty="0" err="1" smtClean="0"/>
              <a:t>bank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Add</a:t>
            </a:r>
            <a:r>
              <a:rPr lang="it-IT" dirty="0" smtClean="0"/>
              <a:t> a </a:t>
            </a:r>
            <a:r>
              <a:rPr lang="it-IT" dirty="0" err="1" smtClean="0"/>
              <a:t>picture</a:t>
            </a:r>
            <a:r>
              <a:rPr lang="it-IT" dirty="0" smtClean="0"/>
              <a:t> of the </a:t>
            </a:r>
            <a:r>
              <a:rPr lang="it-IT" dirty="0" err="1" smtClean="0"/>
              <a:t>cafe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09320"/>
            <a:ext cx="40052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2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Lesson</a:t>
            </a:r>
            <a:r>
              <a:rPr lang="it-IT" dirty="0" smtClean="0"/>
              <a:t> planning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7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Components of a CLIL </a:t>
            </a:r>
            <a:r>
              <a:rPr lang="it-IT" dirty="0" err="1" smtClean="0"/>
              <a:t>lesson</a:t>
            </a:r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12024" cy="1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2" y="3429000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Learning </a:t>
            </a:r>
            <a:r>
              <a:rPr lang="it-IT" dirty="0" err="1" smtClean="0"/>
              <a:t>outcomes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Procedure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Communication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Cognition</a:t>
            </a:r>
            <a:endParaRPr lang="it-IT" dirty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Resources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Assessment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44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84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000" b="1" dirty="0" smtClean="0"/>
              <a:t>Look </a:t>
            </a:r>
            <a:r>
              <a:rPr lang="it-IT" sz="2000" b="1" dirty="0" err="1" smtClean="0"/>
              <a:t>at</a:t>
            </a:r>
            <a:r>
              <a:rPr lang="it-IT" sz="2000" b="1" dirty="0" smtClean="0"/>
              <a:t> the CLIL </a:t>
            </a:r>
            <a:r>
              <a:rPr lang="it-IT" sz="2000" b="1" dirty="0" err="1" smtClean="0"/>
              <a:t>lesson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plan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headings</a:t>
            </a:r>
            <a:r>
              <a:rPr lang="it-IT" sz="2000" b="1" dirty="0" smtClean="0"/>
              <a:t> and the </a:t>
            </a:r>
            <a:r>
              <a:rPr lang="it-IT" sz="2000" b="1" dirty="0" err="1" smtClean="0"/>
              <a:t>teacher’s</a:t>
            </a:r>
            <a:r>
              <a:rPr lang="it-IT" sz="2000" b="1" dirty="0" smtClean="0"/>
              <a:t> notes for a </a:t>
            </a:r>
            <a:r>
              <a:rPr lang="it-IT" sz="2000" b="1" dirty="0" err="1" smtClean="0"/>
              <a:t>history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lesson</a:t>
            </a:r>
            <a:r>
              <a:rPr lang="it-IT" sz="2000" b="1" dirty="0" smtClean="0"/>
              <a:t>.  Put the </a:t>
            </a:r>
            <a:r>
              <a:rPr lang="it-IT" sz="2000" b="1" dirty="0" err="1" smtClean="0"/>
              <a:t>teacher’s</a:t>
            </a:r>
            <a:r>
              <a:rPr lang="it-IT" sz="2000" b="1" dirty="0"/>
              <a:t> </a:t>
            </a:r>
            <a:r>
              <a:rPr lang="it-IT" sz="2000" b="1" dirty="0" smtClean="0"/>
              <a:t>notes for the </a:t>
            </a:r>
            <a:r>
              <a:rPr lang="it-IT" sz="2000" b="1" dirty="0" err="1" smtClean="0"/>
              <a:t>lesson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into</a:t>
            </a:r>
            <a:r>
              <a:rPr lang="it-IT" sz="2000" b="1" dirty="0" smtClean="0"/>
              <a:t> the appropriate </a:t>
            </a:r>
            <a:r>
              <a:rPr lang="it-IT" sz="2000" b="1" dirty="0" err="1" smtClean="0"/>
              <a:t>columns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/>
            </a:pPr>
            <a:endParaRPr lang="it-IT" sz="2000" dirty="0" smtClean="0"/>
          </a:p>
          <a:p>
            <a:pPr marL="457200" indent="-457200">
              <a:buAutoNum type="arabicPeriod"/>
            </a:pPr>
            <a:r>
              <a:rPr lang="it-IT" sz="2000" dirty="0" err="1" smtClean="0"/>
              <a:t>texts</a:t>
            </a:r>
            <a:r>
              <a:rPr lang="it-IT" sz="2000" dirty="0" smtClean="0"/>
              <a:t> with </a:t>
            </a:r>
            <a:r>
              <a:rPr lang="it-IT" sz="2000" dirty="0" err="1" smtClean="0"/>
              <a:t>sources</a:t>
            </a:r>
            <a:r>
              <a:rPr lang="it-IT" sz="2000" dirty="0" smtClean="0"/>
              <a:t>, </a:t>
            </a:r>
            <a:r>
              <a:rPr lang="it-IT" sz="2000" dirty="0" err="1" smtClean="0"/>
              <a:t>worksheets</a:t>
            </a:r>
            <a:r>
              <a:rPr lang="it-IT" sz="2000" dirty="0" smtClean="0"/>
              <a:t> and </a:t>
            </a:r>
            <a:r>
              <a:rPr lang="it-IT" sz="2000" dirty="0" err="1" smtClean="0"/>
              <a:t>websites</a:t>
            </a:r>
            <a:r>
              <a:rPr lang="it-IT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it-IT" sz="2000" dirty="0" err="1"/>
              <a:t>c</a:t>
            </a:r>
            <a:r>
              <a:rPr lang="it-IT" sz="2000" dirty="0" err="1" smtClean="0"/>
              <a:t>omparing</a:t>
            </a:r>
            <a:r>
              <a:rPr lang="it-IT" sz="2000" dirty="0" smtClean="0"/>
              <a:t> and </a:t>
            </a:r>
            <a:r>
              <a:rPr lang="it-IT" sz="2000" dirty="0" err="1" smtClean="0"/>
              <a:t>contrasting</a:t>
            </a:r>
            <a:r>
              <a:rPr lang="it-IT" sz="2000" dirty="0" smtClean="0"/>
              <a:t>; </a:t>
            </a:r>
            <a:r>
              <a:rPr lang="it-IT" sz="2000" dirty="0" err="1" smtClean="0"/>
              <a:t>reasoning</a:t>
            </a:r>
            <a:r>
              <a:rPr lang="it-IT" sz="2000" dirty="0" smtClean="0"/>
              <a:t> from </a:t>
            </a:r>
            <a:r>
              <a:rPr lang="it-IT" sz="2000" dirty="0" err="1" smtClean="0"/>
              <a:t>evidence</a:t>
            </a:r>
            <a:endParaRPr lang="it-IT" sz="2000" dirty="0" smtClean="0"/>
          </a:p>
          <a:p>
            <a:pPr marL="457200" indent="-457200">
              <a:buAutoNum type="arabicPeriod"/>
            </a:pPr>
            <a:r>
              <a:rPr lang="it-IT" sz="2000" dirty="0"/>
              <a:t>t</a:t>
            </a:r>
            <a:r>
              <a:rPr lang="it-IT" sz="2000" dirty="0" smtClean="0"/>
              <a:t>o </a:t>
            </a:r>
            <a:r>
              <a:rPr lang="it-IT" sz="2000" dirty="0" err="1" smtClean="0"/>
              <a:t>know</a:t>
            </a:r>
            <a:r>
              <a:rPr lang="it-IT" sz="2000" dirty="0" smtClean="0"/>
              <a:t> </a:t>
            </a:r>
            <a:r>
              <a:rPr lang="it-IT" sz="2000" dirty="0" err="1" smtClean="0"/>
              <a:t>about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past</a:t>
            </a:r>
            <a:r>
              <a:rPr lang="it-IT" sz="2000" dirty="0" smtClean="0"/>
              <a:t>; to be </a:t>
            </a:r>
            <a:r>
              <a:rPr lang="it-IT" sz="2000" dirty="0" err="1" smtClean="0"/>
              <a:t>able</a:t>
            </a:r>
            <a:r>
              <a:rPr lang="it-IT" sz="2000" dirty="0" smtClean="0"/>
              <a:t> to </a:t>
            </a:r>
            <a:r>
              <a:rPr lang="it-IT" sz="2000" dirty="0" err="1" smtClean="0"/>
              <a:t>ask</a:t>
            </a:r>
            <a:r>
              <a:rPr lang="it-IT" sz="2000" dirty="0" smtClean="0"/>
              <a:t> </a:t>
            </a:r>
            <a:r>
              <a:rPr lang="it-IT" sz="2000" dirty="0" err="1" smtClean="0"/>
              <a:t>historical</a:t>
            </a:r>
            <a:r>
              <a:rPr lang="it-IT" sz="2000" dirty="0" smtClean="0"/>
              <a:t> </a:t>
            </a:r>
            <a:r>
              <a:rPr lang="it-IT" sz="2000" dirty="0" err="1" smtClean="0"/>
              <a:t>questions</a:t>
            </a:r>
            <a:endParaRPr lang="it-IT" sz="2000" dirty="0" smtClean="0"/>
          </a:p>
          <a:p>
            <a:pPr marL="457200" indent="-457200">
              <a:buAutoNum type="arabicPeriod"/>
            </a:pPr>
            <a:r>
              <a:rPr lang="it-IT" sz="2000" dirty="0" err="1"/>
              <a:t>l</a:t>
            </a:r>
            <a:r>
              <a:rPr lang="it-IT" sz="2000" dirty="0" err="1" smtClean="0"/>
              <a:t>earners</a:t>
            </a:r>
            <a:r>
              <a:rPr lang="it-IT" sz="2000" dirty="0" smtClean="0"/>
              <a:t> can use </a:t>
            </a:r>
            <a:r>
              <a:rPr lang="it-IT" sz="2000" dirty="0" err="1" smtClean="0"/>
              <a:t>sources</a:t>
            </a:r>
            <a:r>
              <a:rPr lang="it-IT" sz="2000" dirty="0" smtClean="0"/>
              <a:t> to </a:t>
            </a:r>
            <a:r>
              <a:rPr lang="it-IT" sz="2000" dirty="0" err="1" smtClean="0"/>
              <a:t>find</a:t>
            </a:r>
            <a:r>
              <a:rPr lang="it-IT" sz="2000" dirty="0" smtClean="0"/>
              <a:t> </a:t>
            </a:r>
            <a:r>
              <a:rPr lang="it-IT" sz="2000" dirty="0" err="1" smtClean="0"/>
              <a:t>evidence</a:t>
            </a:r>
            <a:endParaRPr lang="it-IT" sz="2000" dirty="0" smtClean="0"/>
          </a:p>
          <a:p>
            <a:pPr marL="457200" indent="-457200">
              <a:buAutoNum type="arabicPeriod"/>
            </a:pPr>
            <a:r>
              <a:rPr lang="it-IT" sz="2000" dirty="0" err="1"/>
              <a:t>d</a:t>
            </a:r>
            <a:r>
              <a:rPr lang="it-IT" sz="2000" dirty="0" err="1" smtClean="0"/>
              <a:t>iscuss</a:t>
            </a:r>
            <a:r>
              <a:rPr lang="it-IT" sz="2000" dirty="0" smtClean="0"/>
              <a:t> </a:t>
            </a:r>
            <a:r>
              <a:rPr lang="it-IT" sz="2000" dirty="0" err="1" smtClean="0"/>
              <a:t>how</a:t>
            </a:r>
            <a:r>
              <a:rPr lang="it-IT" sz="2000" dirty="0" smtClean="0"/>
              <a:t> the </a:t>
            </a:r>
            <a:r>
              <a:rPr lang="it-IT" sz="2000" dirty="0" err="1" smtClean="0"/>
              <a:t>ship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powered</a:t>
            </a:r>
            <a:r>
              <a:rPr lang="it-IT" sz="2000" dirty="0" smtClean="0"/>
              <a:t> </a:t>
            </a:r>
            <a:r>
              <a:rPr lang="it-IT" sz="2000" dirty="0" err="1" smtClean="0"/>
              <a:t>using</a:t>
            </a:r>
            <a:r>
              <a:rPr lang="it-IT" sz="2000" dirty="0" smtClean="0"/>
              <a:t> source A</a:t>
            </a:r>
          </a:p>
          <a:p>
            <a:pPr marL="457200" indent="-457200">
              <a:buAutoNum type="arabicPeriod"/>
            </a:pPr>
            <a:r>
              <a:rPr lang="it-IT" sz="2000" dirty="0" err="1" smtClean="0"/>
              <a:t>ask</a:t>
            </a:r>
            <a:r>
              <a:rPr lang="it-IT" sz="2000" dirty="0" smtClean="0"/>
              <a:t> </a:t>
            </a:r>
            <a:r>
              <a:rPr lang="it-IT" sz="2000" dirty="0" err="1" smtClean="0"/>
              <a:t>low</a:t>
            </a:r>
            <a:r>
              <a:rPr lang="it-IT" sz="2000" dirty="0" smtClean="0"/>
              <a:t> and high </a:t>
            </a:r>
            <a:r>
              <a:rPr lang="it-IT" sz="2000" dirty="0" err="1" smtClean="0"/>
              <a:t>order</a:t>
            </a:r>
            <a:r>
              <a:rPr lang="it-IT" sz="2000" dirty="0" smtClean="0"/>
              <a:t> </a:t>
            </a:r>
            <a:r>
              <a:rPr lang="it-IT" sz="2000" dirty="0" err="1" smtClean="0"/>
              <a:t>questions</a:t>
            </a:r>
            <a:r>
              <a:rPr lang="it-IT" sz="2000" dirty="0" smtClean="0"/>
              <a:t> to </a:t>
            </a:r>
            <a:r>
              <a:rPr lang="it-IT" sz="2000" dirty="0" err="1" smtClean="0"/>
              <a:t>elicit</a:t>
            </a:r>
            <a:r>
              <a:rPr lang="it-IT" sz="2000" dirty="0" smtClean="0"/>
              <a:t> </a:t>
            </a:r>
            <a:r>
              <a:rPr lang="it-IT" sz="2000" dirty="0" err="1" smtClean="0"/>
              <a:t>vocabulary</a:t>
            </a:r>
            <a:r>
              <a:rPr lang="it-IT" sz="2000" dirty="0" smtClean="0"/>
              <a:t> in source </a:t>
            </a:r>
            <a:r>
              <a:rPr lang="it-IT" sz="2000" dirty="0" err="1" smtClean="0"/>
              <a:t>material</a:t>
            </a:r>
            <a:endParaRPr lang="it-IT" sz="2000" dirty="0" smtClean="0"/>
          </a:p>
          <a:p>
            <a:pPr marL="457200" indent="-457200">
              <a:buAutoNum type="arabicPeriod"/>
            </a:pPr>
            <a:endParaRPr lang="it-IT" sz="20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6558685"/>
            <a:ext cx="4024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77504"/>
              </p:ext>
            </p:extLst>
          </p:nvPr>
        </p:nvGraphicFramePr>
        <p:xfrm>
          <a:off x="611560" y="2636912"/>
          <a:ext cx="8208912" cy="144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/>
                <a:gridCol w="1452161"/>
                <a:gridCol w="1416158"/>
                <a:gridCol w="1296144"/>
                <a:gridCol w="1368152"/>
                <a:gridCol w="1224136"/>
              </a:tblGrid>
              <a:tr h="72008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 </a:t>
                      </a:r>
                    </a:p>
                    <a:p>
                      <a:r>
                        <a:rPr lang="it-IT" sz="1200" dirty="0" smtClean="0"/>
                        <a:t>Learning </a:t>
                      </a:r>
                      <a:r>
                        <a:rPr lang="it-IT" sz="1200" dirty="0" err="1" smtClean="0"/>
                        <a:t>outcomes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B</a:t>
                      </a:r>
                    </a:p>
                    <a:p>
                      <a:r>
                        <a:rPr lang="it-IT" sz="1200" dirty="0" smtClean="0"/>
                        <a:t>Procedure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</a:t>
                      </a:r>
                    </a:p>
                    <a:p>
                      <a:r>
                        <a:rPr lang="it-IT" sz="1200" dirty="0" err="1" smtClean="0"/>
                        <a:t>Communication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</a:t>
                      </a:r>
                    </a:p>
                    <a:p>
                      <a:r>
                        <a:rPr lang="it-IT" sz="1200" dirty="0" err="1" smtClean="0"/>
                        <a:t>Cognition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</a:t>
                      </a:r>
                    </a:p>
                    <a:p>
                      <a:r>
                        <a:rPr lang="it-IT" sz="1200" dirty="0" err="1" smtClean="0"/>
                        <a:t>Resources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</a:t>
                      </a:r>
                    </a:p>
                    <a:p>
                      <a:r>
                        <a:rPr lang="it-IT" sz="1200" dirty="0" err="1" smtClean="0"/>
                        <a:t>Assessment</a:t>
                      </a:r>
                      <a:endParaRPr lang="it-IT" sz="1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2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Answers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384502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rabicPeriod"/>
            </a:pPr>
            <a:r>
              <a:rPr lang="it-IT" dirty="0" smtClean="0"/>
              <a:t>E (</a:t>
            </a:r>
            <a:r>
              <a:rPr lang="it-IT" dirty="0" err="1" smtClean="0"/>
              <a:t>materials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lesson</a:t>
            </a:r>
            <a:r>
              <a:rPr lang="it-IT" dirty="0" smtClean="0"/>
              <a:t>)</a:t>
            </a:r>
          </a:p>
          <a:p>
            <a:pPr marL="457200" indent="-457200">
              <a:buAutoNum type="arabicPeriod"/>
            </a:pPr>
            <a:r>
              <a:rPr lang="it-IT" dirty="0" smtClean="0"/>
              <a:t>D (</a:t>
            </a:r>
            <a:r>
              <a:rPr lang="it-IT" dirty="0" err="1" smtClean="0"/>
              <a:t>thinking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)</a:t>
            </a:r>
          </a:p>
          <a:p>
            <a:pPr marL="457200" indent="-457200">
              <a:buAutoNum type="arabicPeriod"/>
            </a:pPr>
            <a:r>
              <a:rPr lang="it-IT" dirty="0" smtClean="0"/>
              <a:t>A (to </a:t>
            </a:r>
            <a:r>
              <a:rPr lang="it-IT" dirty="0" err="1" smtClean="0"/>
              <a:t>know</a:t>
            </a:r>
            <a:r>
              <a:rPr lang="it-IT" dirty="0" smtClean="0"/>
              <a:t>…, to be </a:t>
            </a:r>
            <a:r>
              <a:rPr lang="it-IT" dirty="0" err="1" smtClean="0"/>
              <a:t>able</a:t>
            </a:r>
            <a:r>
              <a:rPr lang="it-IT" dirty="0" smtClean="0"/>
              <a:t> to…)</a:t>
            </a:r>
          </a:p>
          <a:p>
            <a:pPr marL="457200" indent="-457200">
              <a:buAutoNum type="arabicPeriod"/>
            </a:pPr>
            <a:r>
              <a:rPr lang="it-IT" dirty="0"/>
              <a:t>F</a:t>
            </a:r>
            <a:r>
              <a:rPr lang="it-IT" dirty="0" smtClean="0"/>
              <a:t> (‘can </a:t>
            </a:r>
            <a:r>
              <a:rPr lang="it-IT" dirty="0" err="1" smtClean="0"/>
              <a:t>do’</a:t>
            </a:r>
            <a:r>
              <a:rPr lang="it-IT" dirty="0" smtClean="0"/>
              <a:t> statement)</a:t>
            </a:r>
          </a:p>
          <a:p>
            <a:pPr marL="457200" indent="-457200">
              <a:buAutoNum type="arabicPeriod"/>
            </a:pPr>
            <a:r>
              <a:rPr lang="it-IT" dirty="0" smtClean="0"/>
              <a:t>C (</a:t>
            </a:r>
            <a:r>
              <a:rPr lang="it-IT" dirty="0" err="1" smtClean="0"/>
              <a:t>speaking</a:t>
            </a:r>
            <a:r>
              <a:rPr lang="it-IT" dirty="0" smtClean="0"/>
              <a:t> in </a:t>
            </a:r>
            <a:r>
              <a:rPr lang="it-IT" dirty="0" err="1" smtClean="0"/>
              <a:t>groups</a:t>
            </a:r>
            <a:r>
              <a:rPr lang="it-IT" dirty="0" smtClean="0"/>
              <a:t>)</a:t>
            </a:r>
          </a:p>
          <a:p>
            <a:pPr marL="457200" indent="-457200">
              <a:buAutoNum type="arabicPeriod"/>
            </a:pPr>
            <a:r>
              <a:rPr lang="it-IT" dirty="0" smtClean="0"/>
              <a:t>B (</a:t>
            </a:r>
            <a:r>
              <a:rPr lang="it-IT" dirty="0" err="1" smtClean="0"/>
              <a:t>what</a:t>
            </a:r>
            <a:r>
              <a:rPr lang="it-IT" dirty="0" smtClean="0"/>
              <a:t> the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do </a:t>
            </a:r>
            <a:r>
              <a:rPr lang="it-IT" dirty="0" err="1" smtClean="0"/>
              <a:t>at</a:t>
            </a:r>
            <a:r>
              <a:rPr lang="it-IT" dirty="0" smtClean="0"/>
              <a:t> a stage in the </a:t>
            </a:r>
            <a:r>
              <a:rPr lang="it-IT" dirty="0" err="1" smtClean="0"/>
              <a:t>lesson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453336"/>
            <a:ext cx="4024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Discussion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comments</a:t>
            </a:r>
            <a:r>
              <a:rPr lang="it-IT" dirty="0" smtClean="0"/>
              <a:t> made by CLIL </a:t>
            </a:r>
            <a:r>
              <a:rPr lang="it-IT" dirty="0" err="1" smtClean="0"/>
              <a:t>teachers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smtClean="0"/>
              <a:t>Planning for CLIL </a:t>
            </a:r>
            <a:r>
              <a:rPr lang="it-IT" dirty="0" err="1" smtClean="0"/>
              <a:t>takes</a:t>
            </a:r>
            <a:r>
              <a:rPr lang="it-IT" dirty="0" smtClean="0"/>
              <a:t> a long time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start </a:t>
            </a:r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to </a:t>
            </a:r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.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smtClean="0"/>
              <a:t>Learning </a:t>
            </a:r>
            <a:r>
              <a:rPr lang="it-IT" dirty="0" err="1" smtClean="0"/>
              <a:t>outcomes</a:t>
            </a:r>
            <a:r>
              <a:rPr lang="it-IT" dirty="0" smtClean="0"/>
              <a:t> in CLIL </a:t>
            </a:r>
            <a:r>
              <a:rPr lang="it-IT" dirty="0" err="1" smtClean="0"/>
              <a:t>really</a:t>
            </a:r>
            <a:r>
              <a:rPr lang="it-IT" dirty="0" smtClean="0"/>
              <a:t> help me to </a:t>
            </a:r>
            <a:r>
              <a:rPr lang="it-IT" dirty="0" err="1" smtClean="0"/>
              <a:t>think</a:t>
            </a:r>
            <a:r>
              <a:rPr lang="it-IT" dirty="0" smtClean="0"/>
              <a:t> of </a:t>
            </a:r>
            <a:r>
              <a:rPr lang="it-IT" dirty="0" err="1" smtClean="0"/>
              <a:t>what</a:t>
            </a:r>
            <a:r>
              <a:rPr lang="it-IT" dirty="0" smtClean="0"/>
              <a:t> the </a:t>
            </a:r>
            <a:r>
              <a:rPr lang="it-IT" dirty="0" err="1" smtClean="0"/>
              <a:t>learners</a:t>
            </a:r>
            <a:r>
              <a:rPr lang="it-IT" dirty="0" smtClean="0"/>
              <a:t> are </a:t>
            </a:r>
            <a:r>
              <a:rPr lang="it-IT" dirty="0" err="1" smtClean="0"/>
              <a:t>doing</a:t>
            </a:r>
            <a:r>
              <a:rPr lang="it-IT" dirty="0" smtClean="0"/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 smtClean="0"/>
              <a:t>teaching</a:t>
            </a:r>
            <a:endParaRPr lang="it-IT" dirty="0" smtClean="0"/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smtClean="0"/>
              <a:t>Once </a:t>
            </a:r>
            <a:r>
              <a:rPr lang="it-IT" dirty="0" err="1" smtClean="0"/>
              <a:t>I’ve</a:t>
            </a:r>
            <a:r>
              <a:rPr lang="it-IT" dirty="0" smtClean="0"/>
              <a:t>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plans</a:t>
            </a:r>
            <a:r>
              <a:rPr lang="it-IT" dirty="0" smtClean="0"/>
              <a:t>, I can use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 with some </a:t>
            </a:r>
            <a:r>
              <a:rPr lang="it-IT" dirty="0" err="1" smtClean="0"/>
              <a:t>changes</a:t>
            </a:r>
            <a:r>
              <a:rPr lang="it-IT" dirty="0" smtClean="0"/>
              <a:t>.  </a:t>
            </a:r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happy to show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plans</a:t>
            </a:r>
            <a:r>
              <a:rPr lang="it-IT" dirty="0" smtClean="0"/>
              <a:t> to </a:t>
            </a:r>
            <a:r>
              <a:rPr lang="it-IT" dirty="0" err="1" smtClean="0"/>
              <a:t>others</a:t>
            </a:r>
            <a:r>
              <a:rPr lang="it-IT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589713"/>
            <a:ext cx="4024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0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Are you ready for clil?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 descr="http://www.onestopenglish.com/Pictures/web/l/c/e/-OSE-CLIL-landing62_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8699"/>
            <a:ext cx="5905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Resources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2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Resources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Posters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Flashcards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Realia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Subject-specific</a:t>
            </a:r>
            <a:r>
              <a:rPr lang="it-IT" dirty="0" smtClean="0"/>
              <a:t> </a:t>
            </a:r>
            <a:r>
              <a:rPr lang="it-IT" dirty="0" err="1" smtClean="0"/>
              <a:t>dictionaries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Printed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ICT – computer </a:t>
            </a:r>
            <a:r>
              <a:rPr lang="it-IT" dirty="0" err="1" smtClean="0"/>
              <a:t>labs</a:t>
            </a:r>
            <a:r>
              <a:rPr lang="it-IT" dirty="0" smtClean="0"/>
              <a:t>,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cameras</a:t>
            </a:r>
            <a:r>
              <a:rPr lang="it-IT" dirty="0" smtClean="0"/>
              <a:t>, </a:t>
            </a:r>
            <a:r>
              <a:rPr lang="it-IT" dirty="0" err="1" smtClean="0"/>
              <a:t>CD-ROMs</a:t>
            </a:r>
            <a:r>
              <a:rPr lang="it-IT" dirty="0" smtClean="0"/>
              <a:t>, data </a:t>
            </a:r>
            <a:r>
              <a:rPr lang="it-IT" dirty="0" err="1" smtClean="0"/>
              <a:t>projectors</a:t>
            </a:r>
            <a:r>
              <a:rPr lang="it-IT" dirty="0" smtClean="0"/>
              <a:t>, </a:t>
            </a:r>
            <a:r>
              <a:rPr lang="it-IT" dirty="0" err="1" smtClean="0"/>
              <a:t>interactive</a:t>
            </a:r>
            <a:r>
              <a:rPr lang="it-IT" dirty="0" smtClean="0"/>
              <a:t> </a:t>
            </a:r>
            <a:r>
              <a:rPr lang="it-IT" dirty="0" err="1" smtClean="0"/>
              <a:t>whiteboards</a:t>
            </a:r>
            <a:r>
              <a:rPr lang="it-IT" dirty="0" smtClean="0"/>
              <a:t> (</a:t>
            </a:r>
            <a:r>
              <a:rPr lang="it-IT" dirty="0" err="1" smtClean="0"/>
              <a:t>IWBs</a:t>
            </a:r>
            <a:r>
              <a:rPr lang="it-IT" dirty="0" smtClean="0"/>
              <a:t>), internet</a:t>
            </a:r>
          </a:p>
        </p:txBody>
      </p:sp>
    </p:spTree>
    <p:extLst>
      <p:ext uri="{BB962C8B-B14F-4D97-AF65-F5344CB8AC3E}">
        <p14:creationId xmlns:p14="http://schemas.microsoft.com/office/powerpoint/2010/main" val="21834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clil</a:t>
            </a:r>
            <a:r>
              <a:rPr lang="it-IT" dirty="0" smtClean="0"/>
              <a:t> work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0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Activating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err="1" smtClean="0"/>
              <a:t>Guessing</a:t>
            </a:r>
            <a:r>
              <a:rPr lang="it-IT" sz="3200" dirty="0" smtClean="0"/>
              <a:t> the </a:t>
            </a:r>
            <a:r>
              <a:rPr lang="it-IT" sz="3200" dirty="0" err="1" smtClean="0"/>
              <a:t>lesson</a:t>
            </a:r>
            <a:endParaRPr lang="it-IT" sz="32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hlinkClick r:id="rId2"/>
            </a:endParaRP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://www.wordle.net/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453336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Dale</a:t>
            </a:r>
            <a:r>
              <a:rPr lang="it-IT" sz="1000" dirty="0" smtClean="0"/>
              <a:t>, L. and </a:t>
            </a:r>
            <a:r>
              <a:rPr lang="it-IT" sz="1000" dirty="0" err="1" smtClean="0"/>
              <a:t>Tanner</a:t>
            </a:r>
            <a:r>
              <a:rPr lang="it-IT" sz="1000" dirty="0" smtClean="0"/>
              <a:t>, R.  (2012) </a:t>
            </a:r>
            <a:r>
              <a:rPr lang="it-IT" sz="1000" i="1" dirty="0" smtClean="0"/>
              <a:t>CLIL </a:t>
            </a:r>
            <a:r>
              <a:rPr lang="it-IT" sz="1000" i="1" dirty="0" err="1" smtClean="0"/>
              <a:t>Activities</a:t>
            </a:r>
            <a:r>
              <a:rPr lang="it-IT" sz="1000" i="1" dirty="0" smtClean="0"/>
              <a:t>, </a:t>
            </a:r>
            <a:r>
              <a:rPr lang="it-IT" sz="1000" dirty="0" smtClean="0"/>
              <a:t>Cambridge: CUP</a:t>
            </a:r>
            <a:r>
              <a:rPr lang="it-IT" sz="1000" i="1" dirty="0" smtClean="0"/>
              <a:t> </a:t>
            </a:r>
            <a:endParaRPr lang="it-IT" sz="1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2777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2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9780" r="18934" b="16419"/>
          <a:stretch/>
        </p:blipFill>
        <p:spPr bwMode="auto">
          <a:xfrm>
            <a:off x="395536" y="908394"/>
            <a:ext cx="7455002" cy="49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Activating</a:t>
            </a:r>
            <a:r>
              <a:rPr lang="it-IT" dirty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: </a:t>
            </a:r>
            <a:r>
              <a:rPr lang="it-IT" dirty="0" err="1" smtClean="0"/>
              <a:t>Red</a:t>
            </a:r>
            <a:r>
              <a:rPr lang="it-IT" dirty="0" smtClean="0"/>
              <a:t> and green </a:t>
            </a:r>
            <a:r>
              <a:rPr lang="it-IT" dirty="0" err="1" smtClean="0"/>
              <a:t>circles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1691680" y="2492896"/>
            <a:ext cx="2232248" cy="20882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716016" y="2500469"/>
            <a:ext cx="2304256" cy="20882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False	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Activating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: </a:t>
            </a:r>
            <a:r>
              <a:rPr lang="it-IT" dirty="0" err="1" smtClean="0"/>
              <a:t>visuals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192688" cy="496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Focusing</a:t>
            </a:r>
            <a:r>
              <a:rPr lang="it-IT" dirty="0" smtClean="0"/>
              <a:t> on Language - Bingo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467485" y="2934462"/>
          <a:ext cx="620903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069465"/>
                <a:gridCol w="2069465"/>
                <a:gridCol w="20701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arch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porch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architrave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doorway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window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moulding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stanchion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carving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801361"/>
            <a:ext cx="50660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Art, design and technology: architectural detail</a:t>
            </a:r>
            <a:endParaRPr kumimoji="0" lang="en-US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Focus on </a:t>
            </a:r>
            <a:r>
              <a:rPr lang="it-IT" dirty="0" err="1" smtClean="0"/>
              <a:t>language</a:t>
            </a:r>
            <a:r>
              <a:rPr lang="it-IT" dirty="0" smtClean="0"/>
              <a:t> – </a:t>
            </a:r>
            <a:r>
              <a:rPr lang="it-IT" dirty="0" err="1" smtClean="0"/>
              <a:t>Odd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out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654428"/>
              </p:ext>
            </p:extLst>
          </p:nvPr>
        </p:nvGraphicFramePr>
        <p:xfrm>
          <a:off x="827584" y="2457907"/>
          <a:ext cx="6848930" cy="2764512"/>
        </p:xfrm>
        <a:graphic>
          <a:graphicData uri="http://schemas.openxmlformats.org/drawingml/2006/table">
            <a:tbl>
              <a:tblPr firstRow="1" firstCol="1" bandRow="1"/>
              <a:tblGrid>
                <a:gridCol w="1369366"/>
                <a:gridCol w="1369366"/>
                <a:gridCol w="1370066"/>
                <a:gridCol w="1370066"/>
                <a:gridCol w="1370066"/>
              </a:tblGrid>
              <a:tr h="691128"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Reason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691128"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scissors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knife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saw 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scalpel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28"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tape measure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ruler 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calliper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compass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28"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oils 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watercolours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crayons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charcoal</a:t>
                      </a:r>
                      <a:endParaRPr lang="it-IT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6850" y="3611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Assessment</a:t>
            </a:r>
            <a:r>
              <a:rPr lang="it-IT" dirty="0" smtClean="0"/>
              <a:t>, </a:t>
            </a:r>
            <a:r>
              <a:rPr lang="it-IT" dirty="0" err="1" smtClean="0"/>
              <a:t>reviEw</a:t>
            </a:r>
            <a:r>
              <a:rPr lang="it-IT" dirty="0" smtClean="0"/>
              <a:t> and feedback – </a:t>
            </a:r>
            <a:r>
              <a:rPr lang="it-IT" dirty="0" err="1" smtClean="0"/>
              <a:t>clil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0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How CLIL are </a:t>
            </a:r>
            <a:r>
              <a:rPr lang="it-IT" sz="4800" dirty="0" err="1" smtClean="0"/>
              <a:t>you</a:t>
            </a:r>
            <a:r>
              <a:rPr lang="it-IT" sz="4800" dirty="0" smtClean="0"/>
              <a:t>?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800" dirty="0" smtClean="0"/>
              <a:t>Task:  ‘How CLIL are </a:t>
            </a:r>
            <a:r>
              <a:rPr lang="it-IT" sz="4800" dirty="0" err="1" smtClean="0"/>
              <a:t>you</a:t>
            </a:r>
            <a:r>
              <a:rPr lang="it-IT" sz="4800" dirty="0" smtClean="0"/>
              <a:t>?’ Work </a:t>
            </a:r>
            <a:r>
              <a:rPr lang="it-IT" sz="4800" dirty="0" err="1" smtClean="0"/>
              <a:t>through</a:t>
            </a:r>
            <a:r>
              <a:rPr lang="it-IT" sz="4800" dirty="0" smtClean="0"/>
              <a:t> the </a:t>
            </a:r>
            <a:r>
              <a:rPr lang="it-IT" sz="4800" dirty="0" err="1" smtClean="0"/>
              <a:t>checklist</a:t>
            </a:r>
            <a:r>
              <a:rPr lang="it-IT" sz="4800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Page  15/CD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093296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Dale</a:t>
            </a:r>
            <a:r>
              <a:rPr lang="it-IT" sz="1000" dirty="0" smtClean="0"/>
              <a:t>, L. and </a:t>
            </a:r>
            <a:r>
              <a:rPr lang="it-IT" sz="1000" dirty="0" err="1" smtClean="0"/>
              <a:t>Tanner</a:t>
            </a:r>
            <a:r>
              <a:rPr lang="it-IT" sz="1000" dirty="0" smtClean="0"/>
              <a:t>, R.  (2012) </a:t>
            </a:r>
            <a:r>
              <a:rPr lang="it-IT" sz="1000" i="1" dirty="0" smtClean="0"/>
              <a:t>CLIL </a:t>
            </a:r>
            <a:r>
              <a:rPr lang="it-IT" sz="1000" i="1" dirty="0" err="1" smtClean="0"/>
              <a:t>Activities</a:t>
            </a:r>
            <a:r>
              <a:rPr lang="it-IT" sz="1000" i="1" dirty="0" smtClean="0"/>
              <a:t>, </a:t>
            </a:r>
            <a:r>
              <a:rPr lang="it-IT" sz="1000" dirty="0" smtClean="0"/>
              <a:t>Cambridge: CUP</a:t>
            </a:r>
            <a:r>
              <a:rPr lang="it-IT" sz="1000" i="1" dirty="0" smtClean="0"/>
              <a:t> 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4556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err="1" smtClean="0"/>
              <a:t>What</a:t>
            </a:r>
            <a:r>
              <a:rPr lang="it-IT" sz="3600" dirty="0" smtClean="0"/>
              <a:t> do </a:t>
            </a:r>
            <a:r>
              <a:rPr lang="it-IT" sz="3600" dirty="0" err="1" smtClean="0"/>
              <a:t>you</a:t>
            </a:r>
            <a:r>
              <a:rPr lang="it-IT" sz="3600" dirty="0" smtClean="0"/>
              <a:t> </a:t>
            </a:r>
            <a:r>
              <a:rPr lang="it-IT" sz="3600" dirty="0" err="1" smtClean="0"/>
              <a:t>assess</a:t>
            </a:r>
            <a:r>
              <a:rPr lang="it-IT" sz="3600" dirty="0" smtClean="0"/>
              <a:t> </a:t>
            </a:r>
            <a:r>
              <a:rPr lang="it-IT" sz="3600" dirty="0" err="1" smtClean="0"/>
              <a:t>when</a:t>
            </a:r>
            <a:r>
              <a:rPr lang="it-IT" sz="3600" dirty="0" smtClean="0"/>
              <a:t> </a:t>
            </a:r>
            <a:r>
              <a:rPr lang="it-IT" sz="3600" dirty="0" err="1" smtClean="0"/>
              <a:t>you</a:t>
            </a:r>
            <a:r>
              <a:rPr lang="it-IT" sz="3600" dirty="0" smtClean="0"/>
              <a:t> are </a:t>
            </a:r>
            <a:r>
              <a:rPr lang="it-IT" sz="3600" dirty="0" err="1" smtClean="0"/>
              <a:t>using</a:t>
            </a:r>
            <a:r>
              <a:rPr lang="it-IT" sz="3600" dirty="0" smtClean="0"/>
              <a:t> CLIL?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Content or </a:t>
            </a:r>
            <a:r>
              <a:rPr lang="it-IT" sz="3600" dirty="0" err="1" smtClean="0"/>
              <a:t>language</a:t>
            </a:r>
            <a:r>
              <a:rPr lang="it-IT" sz="3600" dirty="0" smtClean="0"/>
              <a:t> or </a:t>
            </a:r>
            <a:r>
              <a:rPr lang="it-IT" sz="3600" dirty="0" err="1" smtClean="0"/>
              <a:t>both</a:t>
            </a:r>
            <a:r>
              <a:rPr lang="it-IT" sz="3600" dirty="0" smtClean="0"/>
              <a:t>?</a:t>
            </a:r>
          </a:p>
          <a:p>
            <a:pPr marL="0" indent="0">
              <a:buNone/>
            </a:pPr>
            <a:endParaRPr lang="it-IT" sz="3600" dirty="0" smtClean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8584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CLIL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CLIL </a:t>
            </a:r>
            <a:r>
              <a:rPr lang="it-IT" dirty="0" err="1" smtClean="0"/>
              <a:t>assessment</a:t>
            </a:r>
            <a:r>
              <a:rPr lang="it-IT" dirty="0" smtClean="0"/>
              <a:t> can focus on: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Areas</a:t>
            </a:r>
            <a:r>
              <a:rPr lang="it-IT" dirty="0" smtClean="0"/>
              <a:t> of </a:t>
            </a:r>
            <a:r>
              <a:rPr lang="it-IT" b="1" dirty="0" err="1" smtClean="0"/>
              <a:t>subject</a:t>
            </a:r>
            <a:r>
              <a:rPr lang="it-IT" b="1" dirty="0" smtClean="0"/>
              <a:t> </a:t>
            </a:r>
            <a:r>
              <a:rPr lang="it-IT" b="1" dirty="0" err="1" smtClean="0"/>
              <a:t>content</a:t>
            </a:r>
            <a:r>
              <a:rPr lang="it-IT" b="1" dirty="0" smtClean="0"/>
              <a:t> </a:t>
            </a:r>
            <a:r>
              <a:rPr lang="it-IT" dirty="0" smtClean="0"/>
              <a:t>e.g.  </a:t>
            </a:r>
            <a:r>
              <a:rPr lang="it-IT" dirty="0" err="1" smtClean="0"/>
              <a:t>answers</a:t>
            </a:r>
            <a:r>
              <a:rPr lang="it-IT" dirty="0" smtClean="0"/>
              <a:t> to </a:t>
            </a:r>
            <a:r>
              <a:rPr lang="it-IT" dirty="0" err="1" smtClean="0"/>
              <a:t>maths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Areas</a:t>
            </a:r>
            <a:r>
              <a:rPr lang="it-IT" dirty="0" smtClean="0"/>
              <a:t> of </a:t>
            </a:r>
            <a:r>
              <a:rPr lang="it-IT" b="1" dirty="0" err="1" smtClean="0"/>
              <a:t>language</a:t>
            </a:r>
            <a:r>
              <a:rPr lang="it-IT" b="1" dirty="0" smtClean="0"/>
              <a:t> area </a:t>
            </a:r>
            <a:r>
              <a:rPr lang="it-IT" dirty="0" smtClean="0"/>
              <a:t>e.g. </a:t>
            </a:r>
            <a:r>
              <a:rPr lang="it-IT" dirty="0" err="1" smtClean="0"/>
              <a:t>conditional</a:t>
            </a:r>
            <a:r>
              <a:rPr lang="it-IT" dirty="0" smtClean="0"/>
              <a:t> </a:t>
            </a:r>
            <a:r>
              <a:rPr lang="it-IT" dirty="0" err="1" smtClean="0"/>
              <a:t>forms</a:t>
            </a:r>
            <a:r>
              <a:rPr lang="it-IT" dirty="0" smtClean="0"/>
              <a:t> in </a:t>
            </a:r>
            <a:r>
              <a:rPr lang="it-IT" dirty="0" err="1" smtClean="0"/>
              <a:t>hypotheses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Areas</a:t>
            </a:r>
            <a:r>
              <a:rPr lang="it-IT" dirty="0" smtClean="0"/>
              <a:t> of </a:t>
            </a:r>
            <a:r>
              <a:rPr lang="it-IT" b="1" dirty="0" err="1" smtClean="0"/>
              <a:t>content</a:t>
            </a:r>
            <a:r>
              <a:rPr lang="it-IT" b="1" dirty="0" smtClean="0"/>
              <a:t> and </a:t>
            </a:r>
            <a:r>
              <a:rPr lang="it-IT" b="1" dirty="0" err="1" smtClean="0"/>
              <a:t>language</a:t>
            </a:r>
            <a:r>
              <a:rPr lang="it-IT" b="1" dirty="0" smtClean="0"/>
              <a:t> </a:t>
            </a:r>
            <a:r>
              <a:rPr lang="it-IT" dirty="0" smtClean="0"/>
              <a:t>e.g.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</a:t>
            </a:r>
            <a:r>
              <a:rPr lang="it-IT" dirty="0" err="1" smtClean="0"/>
              <a:t>description</a:t>
            </a:r>
            <a:r>
              <a:rPr lang="it-IT" dirty="0" smtClean="0"/>
              <a:t> of a </a:t>
            </a:r>
            <a:r>
              <a:rPr lang="it-IT" dirty="0" err="1" smtClean="0"/>
              <a:t>process</a:t>
            </a:r>
            <a:r>
              <a:rPr lang="it-IT" dirty="0" smtClean="0"/>
              <a:t> (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vocabulary</a:t>
            </a:r>
            <a:r>
              <a:rPr lang="it-IT" dirty="0" smtClean="0"/>
              <a:t>, </a:t>
            </a:r>
            <a:r>
              <a:rPr lang="it-IT" dirty="0" err="1" smtClean="0"/>
              <a:t>sequencing</a:t>
            </a:r>
            <a:r>
              <a:rPr lang="it-IT" dirty="0" smtClean="0"/>
              <a:t>, </a:t>
            </a:r>
            <a:r>
              <a:rPr lang="it-IT" dirty="0" err="1" smtClean="0"/>
              <a:t>present</a:t>
            </a:r>
            <a:r>
              <a:rPr lang="it-IT" dirty="0" smtClean="0"/>
              <a:t> tense </a:t>
            </a:r>
            <a:r>
              <a:rPr lang="it-IT" dirty="0" err="1" smtClean="0"/>
              <a:t>verb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9967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CLIL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	</a:t>
            </a:r>
          </a:p>
          <a:p>
            <a:pPr marL="0" indent="0">
              <a:buNone/>
            </a:pPr>
            <a:r>
              <a:rPr lang="it-IT" dirty="0" smtClean="0"/>
              <a:t>	Soft 					    Hard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CLIL					    CLIL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     </a:t>
            </a:r>
            <a:r>
              <a:rPr lang="it-IT" dirty="0" err="1" smtClean="0"/>
              <a:t>programmes</a:t>
            </a:r>
            <a:r>
              <a:rPr lang="it-IT" dirty="0" smtClean="0"/>
              <a:t>				</a:t>
            </a:r>
            <a:r>
              <a:rPr lang="it-IT" dirty="0" err="1" smtClean="0"/>
              <a:t>programmes</a:t>
            </a:r>
            <a:r>
              <a:rPr lang="it-IT" dirty="0" smtClean="0"/>
              <a:t>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A focus on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more common in </a:t>
            </a:r>
            <a:r>
              <a:rPr lang="it-IT" b="1" dirty="0" smtClean="0"/>
              <a:t>soft CLIL </a:t>
            </a:r>
            <a:r>
              <a:rPr lang="it-IT" b="1" dirty="0" err="1" smtClean="0"/>
              <a:t>programmes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often</a:t>
            </a:r>
            <a:r>
              <a:rPr lang="it-IT" dirty="0" smtClean="0"/>
              <a:t> part of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courses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</a:t>
            </a:r>
            <a:r>
              <a:rPr lang="it-IT" b="1" dirty="0" smtClean="0"/>
              <a:t>Hard CLIL </a:t>
            </a:r>
            <a:r>
              <a:rPr lang="it-IT" b="1" dirty="0" err="1" smtClean="0"/>
              <a:t>programmes</a:t>
            </a:r>
            <a:r>
              <a:rPr lang="it-IT" b="1" dirty="0" smtClean="0"/>
              <a:t> </a:t>
            </a:r>
            <a:r>
              <a:rPr lang="it-IT" dirty="0" smtClean="0"/>
              <a:t>focus on </a:t>
            </a:r>
            <a:r>
              <a:rPr lang="it-IT" dirty="0" err="1" smtClean="0"/>
              <a:t>content</a:t>
            </a:r>
            <a:r>
              <a:rPr lang="it-IT" dirty="0" smtClean="0"/>
              <a:t> and </a:t>
            </a:r>
            <a:r>
              <a:rPr lang="it-IT" dirty="0" err="1" smtClean="0"/>
              <a:t>language</a:t>
            </a:r>
            <a:r>
              <a:rPr lang="it-IT" dirty="0" smtClean="0"/>
              <a:t> or </a:t>
            </a:r>
            <a:r>
              <a:rPr lang="it-IT" dirty="0" err="1" smtClean="0"/>
              <a:t>sometimes</a:t>
            </a:r>
            <a:r>
              <a:rPr lang="it-IT" dirty="0" smtClean="0"/>
              <a:t> just </a:t>
            </a:r>
            <a:r>
              <a:rPr lang="it-IT" dirty="0" err="1" smtClean="0"/>
              <a:t>content</a:t>
            </a:r>
            <a:r>
              <a:rPr lang="it-IT" dirty="0" smtClean="0"/>
              <a:t>. 			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339752" y="2636912"/>
            <a:ext cx="38884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41530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CLIL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CLIL </a:t>
            </a:r>
            <a:r>
              <a:rPr lang="it-IT" dirty="0" err="1" smtClean="0"/>
              <a:t>assessment</a:t>
            </a:r>
            <a:r>
              <a:rPr lang="it-IT" dirty="0" smtClean="0"/>
              <a:t> can </a:t>
            </a:r>
            <a:r>
              <a:rPr lang="it-IT" dirty="0" err="1" smtClean="0"/>
              <a:t>also</a:t>
            </a:r>
            <a:r>
              <a:rPr lang="it-IT" dirty="0" smtClean="0"/>
              <a:t> focus on: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 err="1" smtClean="0"/>
              <a:t>Communication</a:t>
            </a:r>
            <a:r>
              <a:rPr lang="it-IT" b="1" dirty="0" smtClean="0"/>
              <a:t> </a:t>
            </a:r>
            <a:r>
              <a:rPr lang="it-IT" b="1" dirty="0" err="1" smtClean="0"/>
              <a:t>skills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Cognitive </a:t>
            </a:r>
            <a:r>
              <a:rPr lang="it-IT" b="1" dirty="0" err="1" smtClean="0"/>
              <a:t>skills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learned</a:t>
            </a:r>
            <a:r>
              <a:rPr lang="it-IT" dirty="0" smtClean="0"/>
              <a:t> and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and </a:t>
            </a:r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learnt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err="1" smtClean="0"/>
              <a:t>Practical</a:t>
            </a:r>
            <a:r>
              <a:rPr lang="it-IT" b="1" dirty="0" smtClean="0"/>
              <a:t> </a:t>
            </a:r>
            <a:r>
              <a:rPr lang="it-IT" b="1" dirty="0" err="1" smtClean="0"/>
              <a:t>skills</a:t>
            </a:r>
            <a:r>
              <a:rPr lang="it-IT" b="1" dirty="0" smtClean="0"/>
              <a:t> </a:t>
            </a:r>
            <a:r>
              <a:rPr lang="it-IT" dirty="0" smtClean="0"/>
              <a:t>(e.g. </a:t>
            </a:r>
            <a:r>
              <a:rPr lang="it-IT" dirty="0" err="1" smtClean="0"/>
              <a:t>carrying</a:t>
            </a:r>
            <a:r>
              <a:rPr lang="it-IT" dirty="0" smtClean="0"/>
              <a:t> out </a:t>
            </a:r>
            <a:r>
              <a:rPr lang="it-IT" dirty="0" err="1" smtClean="0"/>
              <a:t>investigations</a:t>
            </a:r>
            <a:r>
              <a:rPr lang="it-IT" dirty="0" smtClean="0"/>
              <a:t>, </a:t>
            </a:r>
            <a:r>
              <a:rPr lang="it-IT" dirty="0" err="1" smtClean="0"/>
              <a:t>doing</a:t>
            </a:r>
            <a:r>
              <a:rPr lang="it-IT" dirty="0" smtClean="0"/>
              <a:t> </a:t>
            </a:r>
            <a:r>
              <a:rPr lang="it-IT" dirty="0" err="1" smtClean="0"/>
              <a:t>experiments</a:t>
            </a:r>
            <a:r>
              <a:rPr lang="it-IT" dirty="0" smtClean="0"/>
              <a:t>, </a:t>
            </a:r>
            <a:r>
              <a:rPr lang="it-IT" dirty="0" err="1" smtClean="0"/>
              <a:t>measuring</a:t>
            </a:r>
            <a:r>
              <a:rPr lang="it-IT" dirty="0" smtClean="0"/>
              <a:t>, </a:t>
            </a:r>
            <a:r>
              <a:rPr lang="it-IT" dirty="0" err="1" smtClean="0"/>
              <a:t>drawing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Learning to </a:t>
            </a:r>
            <a:r>
              <a:rPr lang="it-IT" b="1" dirty="0" err="1" smtClean="0"/>
              <a:t>learn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7387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Assessing</a:t>
            </a:r>
            <a:r>
              <a:rPr lang="it-IT" dirty="0" smtClean="0"/>
              <a:t> </a:t>
            </a:r>
            <a:r>
              <a:rPr lang="it-IT" dirty="0" err="1" smtClean="0"/>
              <a:t>effectively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To </a:t>
            </a:r>
            <a:r>
              <a:rPr lang="it-IT" dirty="0" err="1" smtClean="0"/>
              <a:t>assess</a:t>
            </a:r>
            <a:r>
              <a:rPr lang="it-IT" dirty="0" smtClean="0"/>
              <a:t> </a:t>
            </a:r>
            <a:r>
              <a:rPr lang="it-IT" dirty="0" err="1" smtClean="0"/>
              <a:t>effectively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placed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centre of the </a:t>
            </a:r>
            <a:r>
              <a:rPr lang="it-IT" dirty="0" err="1" smtClean="0"/>
              <a:t>process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standards</a:t>
            </a:r>
            <a:r>
              <a:rPr lang="it-IT" dirty="0" smtClean="0"/>
              <a:t> are </a:t>
            </a:r>
            <a:r>
              <a:rPr lang="it-IT" dirty="0" err="1" smtClean="0"/>
              <a:t>achievable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in a non-native </a:t>
            </a:r>
            <a:r>
              <a:rPr lang="it-IT" dirty="0" err="1" smtClean="0"/>
              <a:t>language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aware</a:t>
            </a:r>
            <a:r>
              <a:rPr lang="it-IT" dirty="0" smtClean="0"/>
              <a:t> of 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and the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of the </a:t>
            </a:r>
            <a:r>
              <a:rPr lang="it-IT" dirty="0" err="1" smtClean="0"/>
              <a:t>learners</a:t>
            </a:r>
            <a:r>
              <a:rPr lang="it-IT" dirty="0" smtClean="0"/>
              <a:t> in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subjects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Learners</a:t>
            </a:r>
            <a:r>
              <a:rPr lang="it-IT" dirty="0" smtClean="0"/>
              <a:t> must be </a:t>
            </a:r>
            <a:r>
              <a:rPr lang="it-IT" dirty="0" err="1" smtClean="0"/>
              <a:t>aware</a:t>
            </a:r>
            <a:r>
              <a:rPr lang="it-IT" dirty="0" smtClean="0"/>
              <a:t> of </a:t>
            </a:r>
            <a:r>
              <a:rPr lang="it-IT" dirty="0" err="1" smtClean="0"/>
              <a:t>what</a:t>
            </a:r>
            <a:r>
              <a:rPr lang="it-IT" dirty="0" smtClean="0"/>
              <a:t> the focus of </a:t>
            </a:r>
            <a:r>
              <a:rPr lang="it-IT" dirty="0" err="1" smtClean="0"/>
              <a:t>assessment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515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err="1" smtClean="0"/>
              <a:t>Why</a:t>
            </a:r>
            <a:r>
              <a:rPr lang="it-IT" sz="3200" dirty="0" smtClean="0"/>
              <a:t> do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assess</a:t>
            </a:r>
            <a:r>
              <a:rPr lang="it-IT" sz="3200" dirty="0" smtClean="0"/>
              <a:t> </a:t>
            </a:r>
            <a:r>
              <a:rPr lang="it-IT" sz="3200" dirty="0" err="1" smtClean="0"/>
              <a:t>learners</a:t>
            </a:r>
            <a:r>
              <a:rPr lang="it-IT" sz="3200" dirty="0" smtClean="0"/>
              <a:t>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To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strengths</a:t>
            </a:r>
            <a:r>
              <a:rPr lang="it-IT" dirty="0" smtClean="0"/>
              <a:t> and </a:t>
            </a:r>
            <a:r>
              <a:rPr lang="it-IT" dirty="0" err="1" smtClean="0"/>
              <a:t>areas</a:t>
            </a:r>
            <a:r>
              <a:rPr lang="it-IT" dirty="0" smtClean="0"/>
              <a:t> for </a:t>
            </a:r>
            <a:r>
              <a:rPr lang="it-IT" dirty="0" err="1" smtClean="0"/>
              <a:t>improvement</a:t>
            </a:r>
            <a:r>
              <a:rPr lang="it-IT" dirty="0" smtClean="0"/>
              <a:t> in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and use of </a:t>
            </a:r>
            <a:r>
              <a:rPr lang="it-IT" dirty="0" err="1" smtClean="0"/>
              <a:t>language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feeback</a:t>
            </a:r>
            <a:r>
              <a:rPr lang="it-IT" dirty="0" smtClean="0"/>
              <a:t> on </a:t>
            </a:r>
            <a:r>
              <a:rPr lang="it-IT" dirty="0" err="1" smtClean="0"/>
              <a:t>these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motivates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monitor progress in </a:t>
            </a:r>
            <a:r>
              <a:rPr lang="it-IT" dirty="0" err="1" smtClean="0"/>
              <a:t>thinking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, </a:t>
            </a:r>
            <a:r>
              <a:rPr lang="it-IT" dirty="0" err="1" smtClean="0"/>
              <a:t>practical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and </a:t>
            </a:r>
            <a:r>
              <a:rPr lang="it-IT" dirty="0" err="1" smtClean="0"/>
              <a:t>learning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identify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4325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err="1"/>
              <a:t>Why</a:t>
            </a:r>
            <a:r>
              <a:rPr lang="it-IT" sz="3200" dirty="0"/>
              <a:t> do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assess</a:t>
            </a:r>
            <a:r>
              <a:rPr lang="it-IT" sz="3200" dirty="0"/>
              <a:t> </a:t>
            </a:r>
            <a:r>
              <a:rPr lang="it-IT" sz="3200" dirty="0" err="1"/>
              <a:t>learners</a:t>
            </a:r>
            <a:r>
              <a:rPr lang="it-IT" sz="3200" dirty="0"/>
              <a:t>?</a:t>
            </a:r>
          </a:p>
          <a:p>
            <a:endParaRPr lang="it-IT" dirty="0"/>
          </a:p>
          <a:p>
            <a:r>
              <a:rPr lang="it-IT" dirty="0" smtClean="0"/>
              <a:t>To </a:t>
            </a:r>
            <a:r>
              <a:rPr lang="it-IT" dirty="0" err="1"/>
              <a:t>encourage</a:t>
            </a:r>
            <a:r>
              <a:rPr lang="it-IT" dirty="0"/>
              <a:t> </a:t>
            </a:r>
            <a:r>
              <a:rPr lang="it-IT" dirty="0" err="1"/>
              <a:t>learners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progess</a:t>
            </a:r>
            <a:r>
              <a:rPr lang="it-IT" dirty="0"/>
              <a:t> in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and </a:t>
            </a:r>
            <a:r>
              <a:rPr lang="it-IT" dirty="0" err="1"/>
              <a:t>languages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planning and </a:t>
            </a:r>
            <a:r>
              <a:rPr lang="it-IT" dirty="0" err="1" smtClean="0"/>
              <a:t>teaching</a:t>
            </a:r>
            <a:r>
              <a:rPr lang="it-IT" dirty="0" smtClean="0"/>
              <a:t> of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effective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inform</a:t>
            </a:r>
            <a:r>
              <a:rPr lang="it-IT" dirty="0" smtClean="0"/>
              <a:t> </a:t>
            </a:r>
            <a:r>
              <a:rPr lang="it-IT" dirty="0" err="1" smtClean="0"/>
              <a:t>colleagues</a:t>
            </a:r>
            <a:r>
              <a:rPr lang="it-IT" dirty="0" smtClean="0"/>
              <a:t>, </a:t>
            </a:r>
            <a:r>
              <a:rPr lang="it-IT" dirty="0" err="1" smtClean="0"/>
              <a:t>parents</a:t>
            </a:r>
            <a:r>
              <a:rPr lang="it-IT" dirty="0" smtClean="0"/>
              <a:t>, </a:t>
            </a:r>
            <a:r>
              <a:rPr lang="it-IT" dirty="0" err="1" smtClean="0"/>
              <a:t>authorities</a:t>
            </a:r>
            <a:r>
              <a:rPr lang="it-IT" dirty="0" smtClean="0"/>
              <a:t>?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a </a:t>
            </a:r>
            <a:r>
              <a:rPr lang="it-IT" dirty="0" err="1" smtClean="0"/>
              <a:t>qualification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 of the </a:t>
            </a:r>
            <a:r>
              <a:rPr lang="it-IT" dirty="0" err="1" smtClean="0"/>
              <a:t>course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Or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combination</a:t>
            </a:r>
            <a:r>
              <a:rPr lang="it-IT" dirty="0" smtClean="0"/>
              <a:t> of the </a:t>
            </a:r>
            <a:r>
              <a:rPr lang="it-IT" dirty="0" err="1" smtClean="0"/>
              <a:t>above</a:t>
            </a:r>
            <a:r>
              <a:rPr lang="it-IT" dirty="0"/>
              <a:t>?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6910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Assessment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assessing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decide </a:t>
            </a:r>
            <a:r>
              <a:rPr lang="it-IT" dirty="0" err="1" smtClean="0"/>
              <a:t>what</a:t>
            </a:r>
            <a:r>
              <a:rPr lang="it-IT" dirty="0" smtClean="0"/>
              <a:t> the </a:t>
            </a:r>
            <a:r>
              <a:rPr lang="it-IT" dirty="0" err="1" smtClean="0"/>
              <a:t>assessment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err="1" smtClean="0"/>
              <a:t>Assessment</a:t>
            </a:r>
            <a:r>
              <a:rPr lang="it-IT" b="1" dirty="0" smtClean="0"/>
              <a:t> </a:t>
            </a:r>
            <a:r>
              <a:rPr lang="it-IT" b="1" dirty="0" err="1" smtClean="0"/>
              <a:t>criteria</a:t>
            </a:r>
            <a:r>
              <a:rPr lang="it-IT" b="1" dirty="0" smtClean="0"/>
              <a:t> </a:t>
            </a:r>
            <a:r>
              <a:rPr lang="it-IT" dirty="0" smtClean="0"/>
              <a:t>are the </a:t>
            </a:r>
            <a:r>
              <a:rPr lang="it-IT" dirty="0" err="1" smtClean="0"/>
              <a:t>statements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help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judge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a </a:t>
            </a:r>
            <a:r>
              <a:rPr lang="it-IT" dirty="0" err="1" smtClean="0"/>
              <a:t>learner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r>
              <a:rPr lang="it-IT" dirty="0" smtClean="0"/>
              <a:t> the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outcomes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e.g.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the </a:t>
            </a:r>
            <a:r>
              <a:rPr lang="it-IT" b="1" dirty="0" err="1" smtClean="0"/>
              <a:t>learning</a:t>
            </a:r>
            <a:r>
              <a:rPr lang="it-IT" b="1" dirty="0" smtClean="0"/>
              <a:t> </a:t>
            </a:r>
            <a:r>
              <a:rPr lang="it-IT" b="1" dirty="0" err="1" smtClean="0"/>
              <a:t>outcome</a:t>
            </a:r>
            <a:r>
              <a:rPr lang="it-IT" dirty="0" smtClean="0"/>
              <a:t>:  the </a:t>
            </a:r>
            <a:r>
              <a:rPr lang="it-IT" dirty="0" err="1" smtClean="0"/>
              <a:t>learner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explain</a:t>
            </a:r>
            <a:r>
              <a:rPr lang="it-IT" dirty="0" smtClean="0"/>
              <a:t> the </a:t>
            </a:r>
            <a:r>
              <a:rPr lang="it-IT" dirty="0" err="1" smtClean="0"/>
              <a:t>stages</a:t>
            </a:r>
            <a:r>
              <a:rPr lang="it-IT" dirty="0" smtClean="0"/>
              <a:t> of the water </a:t>
            </a:r>
            <a:r>
              <a:rPr lang="it-IT" dirty="0" err="1" smtClean="0"/>
              <a:t>cycle</a:t>
            </a:r>
            <a:r>
              <a:rPr lang="it-IT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the </a:t>
            </a:r>
            <a:r>
              <a:rPr lang="it-IT" b="1" dirty="0" err="1" smtClean="0"/>
              <a:t>assessment</a:t>
            </a:r>
            <a:r>
              <a:rPr lang="it-IT" b="1" dirty="0" smtClean="0"/>
              <a:t> </a:t>
            </a:r>
            <a:r>
              <a:rPr lang="it-IT" b="1" dirty="0" err="1" smtClean="0"/>
              <a:t>criteria</a:t>
            </a:r>
            <a:r>
              <a:rPr lang="it-IT" dirty="0" smtClean="0"/>
              <a:t>: 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stages</a:t>
            </a:r>
            <a:r>
              <a:rPr lang="it-IT" dirty="0" smtClean="0"/>
              <a:t> of the water </a:t>
            </a:r>
            <a:r>
              <a:rPr lang="it-IT" dirty="0" err="1" smtClean="0"/>
              <a:t>cycle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the </a:t>
            </a:r>
            <a:r>
              <a:rPr lang="it-IT" dirty="0" err="1" smtClean="0"/>
              <a:t>learner</a:t>
            </a:r>
            <a:r>
              <a:rPr lang="it-IT" dirty="0" smtClean="0"/>
              <a:t> </a:t>
            </a:r>
            <a:r>
              <a:rPr lang="it-IT" dirty="0" err="1" smtClean="0"/>
              <a:t>explains</a:t>
            </a:r>
            <a:r>
              <a:rPr lang="it-IT" dirty="0" smtClean="0"/>
              <a:t> </a:t>
            </a:r>
            <a:r>
              <a:rPr lang="it-IT" dirty="0" err="1" smtClean="0"/>
              <a:t>correctly</a:t>
            </a:r>
            <a:r>
              <a:rPr lang="it-IT" dirty="0" smtClean="0"/>
              <a:t> and the </a:t>
            </a:r>
            <a:r>
              <a:rPr lang="it-IT" dirty="0" err="1" smtClean="0"/>
              <a:t>learner’s</a:t>
            </a:r>
            <a:r>
              <a:rPr lang="it-IT" dirty="0" smtClean="0"/>
              <a:t> </a:t>
            </a:r>
            <a:r>
              <a:rPr lang="it-IT" dirty="0" err="1" smtClean="0"/>
              <a:t>ability</a:t>
            </a:r>
            <a:r>
              <a:rPr lang="it-IT" dirty="0" smtClean="0"/>
              <a:t> to link the </a:t>
            </a:r>
            <a:r>
              <a:rPr lang="it-IT" dirty="0" err="1" smtClean="0"/>
              <a:t>stages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7204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Assessing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and </a:t>
            </a:r>
            <a:r>
              <a:rPr lang="it-IT" dirty="0" err="1" smtClean="0"/>
              <a:t>attitudes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assess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endParaRPr lang="it-IT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Cognitive </a:t>
            </a:r>
            <a:r>
              <a:rPr lang="it-IT" dirty="0" err="1" smtClean="0"/>
              <a:t>skills</a:t>
            </a:r>
            <a:endParaRPr lang="it-IT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 </a:t>
            </a:r>
            <a:r>
              <a:rPr lang="it-IT" dirty="0" err="1" smtClean="0"/>
              <a:t>Attitudes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marL="274320" lvl="1" indent="0">
              <a:buNone/>
            </a:pPr>
            <a:endParaRPr lang="it-IT" dirty="0" smtClean="0"/>
          </a:p>
          <a:p>
            <a:pPr marL="274320" lvl="1" indent="0">
              <a:buNone/>
            </a:pPr>
            <a:r>
              <a:rPr lang="it-IT" dirty="0" err="1" smtClean="0"/>
              <a:t>Handout</a:t>
            </a:r>
            <a:r>
              <a:rPr lang="it-IT" dirty="0" smtClean="0"/>
              <a:t>:  An </a:t>
            </a:r>
            <a:r>
              <a:rPr lang="it-IT" dirty="0" err="1"/>
              <a:t>e</a:t>
            </a:r>
            <a:r>
              <a:rPr lang="it-IT" dirty="0" err="1" smtClean="0"/>
              <a:t>xample</a:t>
            </a:r>
            <a:r>
              <a:rPr lang="it-IT" dirty="0" smtClean="0"/>
              <a:t> of an </a:t>
            </a:r>
            <a:r>
              <a:rPr lang="it-IT" dirty="0" err="1" smtClean="0"/>
              <a:t>assessment</a:t>
            </a:r>
            <a:r>
              <a:rPr lang="it-IT" dirty="0" smtClean="0"/>
              <a:t> </a:t>
            </a:r>
            <a:r>
              <a:rPr lang="it-IT" dirty="0" err="1" smtClean="0"/>
              <a:t>sheet</a:t>
            </a:r>
            <a:r>
              <a:rPr lang="it-IT" dirty="0" smtClean="0"/>
              <a:t>: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8310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000" dirty="0" smtClean="0"/>
              <a:t>Put the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examples</a:t>
            </a:r>
            <a:r>
              <a:rPr lang="it-IT" sz="2000" dirty="0" smtClean="0"/>
              <a:t> from CLIL </a:t>
            </a:r>
            <a:r>
              <a:rPr lang="it-IT" sz="2000" dirty="0" err="1" smtClean="0"/>
              <a:t>assessment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the </a:t>
            </a:r>
            <a:r>
              <a:rPr lang="it-IT" sz="2000" dirty="0" err="1" smtClean="0"/>
              <a:t>correct</a:t>
            </a:r>
            <a:r>
              <a:rPr lang="it-IT" sz="2000" dirty="0" smtClean="0"/>
              <a:t> </a:t>
            </a:r>
            <a:r>
              <a:rPr lang="it-IT" sz="2000" dirty="0" err="1" smtClean="0"/>
              <a:t>column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table</a:t>
            </a:r>
            <a:r>
              <a:rPr lang="it-IT" sz="2000" dirty="0" smtClean="0"/>
              <a:t> by </a:t>
            </a:r>
            <a:r>
              <a:rPr lang="it-IT" sz="2000" dirty="0" err="1" smtClean="0"/>
              <a:t>identifying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main</a:t>
            </a:r>
            <a:r>
              <a:rPr lang="it-IT" sz="2000" dirty="0" smtClean="0"/>
              <a:t> focus of </a:t>
            </a:r>
            <a:r>
              <a:rPr lang="it-IT" sz="2000" dirty="0" err="1" smtClean="0"/>
              <a:t>assessment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AutoNum type="alphaLcParenR"/>
            </a:pPr>
            <a:r>
              <a:rPr lang="it-IT" dirty="0" err="1" smtClean="0"/>
              <a:t>Agree</a:t>
            </a:r>
            <a:r>
              <a:rPr lang="it-IT" dirty="0" smtClean="0"/>
              <a:t> on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ask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reducing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use of </a:t>
            </a:r>
            <a:r>
              <a:rPr lang="it-IT" dirty="0" err="1" smtClean="0"/>
              <a:t>plastic</a:t>
            </a:r>
            <a:r>
              <a:rPr lang="it-IT" dirty="0" smtClean="0"/>
              <a:t>.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Draw</a:t>
            </a:r>
            <a:r>
              <a:rPr lang="it-IT" dirty="0" smtClean="0"/>
              <a:t> a </a:t>
            </a:r>
            <a:r>
              <a:rPr lang="it-IT" dirty="0" err="1" smtClean="0"/>
              <a:t>diagram</a:t>
            </a:r>
            <a:r>
              <a:rPr lang="it-IT" dirty="0" smtClean="0"/>
              <a:t> to show </a:t>
            </a:r>
            <a:r>
              <a:rPr lang="it-IT" dirty="0" err="1" smtClean="0"/>
              <a:t>where</a:t>
            </a:r>
            <a:r>
              <a:rPr lang="it-IT" dirty="0" smtClean="0"/>
              <a:t> the </a:t>
            </a:r>
            <a:r>
              <a:rPr lang="it-IT" dirty="0" err="1" smtClean="0"/>
              <a:t>ocean</a:t>
            </a:r>
            <a:r>
              <a:rPr lang="it-IT" dirty="0" smtClean="0"/>
              <a:t> </a:t>
            </a:r>
            <a:r>
              <a:rPr lang="it-IT" dirty="0" err="1" smtClean="0"/>
              <a:t>plates</a:t>
            </a:r>
            <a:r>
              <a:rPr lang="it-IT" dirty="0" smtClean="0"/>
              <a:t> and the </a:t>
            </a:r>
            <a:r>
              <a:rPr lang="it-IT" dirty="0" err="1" smtClean="0"/>
              <a:t>continental</a:t>
            </a:r>
            <a:r>
              <a:rPr lang="it-IT" dirty="0" smtClean="0"/>
              <a:t> </a:t>
            </a:r>
            <a:r>
              <a:rPr lang="it-IT" dirty="0" err="1" smtClean="0"/>
              <a:t>plates</a:t>
            </a:r>
            <a:r>
              <a:rPr lang="it-IT" dirty="0" smtClean="0"/>
              <a:t> </a:t>
            </a:r>
            <a:r>
              <a:rPr lang="it-IT" dirty="0" err="1" smtClean="0"/>
              <a:t>lie</a:t>
            </a:r>
            <a:r>
              <a:rPr lang="it-IT" dirty="0" smtClean="0"/>
              <a:t>.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Demonstrate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warm</a:t>
            </a:r>
            <a:r>
              <a:rPr lang="it-IT" dirty="0" smtClean="0"/>
              <a:t>-up and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warm</a:t>
            </a:r>
            <a:r>
              <a:rPr lang="it-IT" dirty="0" smtClean="0"/>
              <a:t>-down </a:t>
            </a:r>
            <a:r>
              <a:rPr lang="it-IT" dirty="0" err="1" smtClean="0"/>
              <a:t>activities</a:t>
            </a:r>
            <a:r>
              <a:rPr lang="it-IT" dirty="0" smtClean="0"/>
              <a:t> for a PE </a:t>
            </a:r>
            <a:r>
              <a:rPr lang="it-IT" dirty="0" err="1" smtClean="0"/>
              <a:t>lesson</a:t>
            </a:r>
            <a:r>
              <a:rPr lang="it-IT" dirty="0" smtClean="0"/>
              <a:t>.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Tick</a:t>
            </a:r>
            <a:r>
              <a:rPr lang="it-IT" dirty="0" smtClean="0"/>
              <a:t> the </a:t>
            </a:r>
            <a:r>
              <a:rPr lang="it-IT" dirty="0" err="1" smtClean="0"/>
              <a:t>reasons</a:t>
            </a:r>
            <a:r>
              <a:rPr lang="it-IT" dirty="0" smtClean="0"/>
              <a:t> for the </a:t>
            </a:r>
            <a:r>
              <a:rPr lang="it-IT" dirty="0" err="1" smtClean="0"/>
              <a:t>differences</a:t>
            </a:r>
            <a:r>
              <a:rPr lang="it-IT" dirty="0" smtClean="0"/>
              <a:t> in living </a:t>
            </a:r>
            <a:r>
              <a:rPr lang="it-IT" dirty="0" err="1" smtClean="0"/>
              <a:t>standards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those</a:t>
            </a:r>
            <a:r>
              <a:rPr lang="it-IT" dirty="0" smtClean="0"/>
              <a:t> in </a:t>
            </a:r>
            <a:r>
              <a:rPr lang="it-IT" dirty="0" err="1" smtClean="0"/>
              <a:t>developed</a:t>
            </a:r>
            <a:r>
              <a:rPr lang="it-IT" dirty="0" smtClean="0"/>
              <a:t> and </a:t>
            </a:r>
            <a:r>
              <a:rPr lang="it-IT" dirty="0" err="1" smtClean="0"/>
              <a:t>those</a:t>
            </a:r>
            <a:r>
              <a:rPr lang="it-IT" dirty="0" smtClean="0"/>
              <a:t> in </a:t>
            </a:r>
            <a:r>
              <a:rPr lang="it-IT" dirty="0" err="1" smtClean="0"/>
              <a:t>developing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of the world.</a:t>
            </a:r>
          </a:p>
          <a:p>
            <a:pPr marL="457200" indent="-457200">
              <a:buAutoNum type="alphaLcParenR"/>
            </a:pPr>
            <a:r>
              <a:rPr lang="it-IT" dirty="0" smtClean="0"/>
              <a:t>Use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percussion</a:t>
            </a:r>
            <a:r>
              <a:rPr lang="it-IT" dirty="0" smtClean="0"/>
              <a:t> </a:t>
            </a:r>
            <a:r>
              <a:rPr lang="it-IT" dirty="0" err="1" smtClean="0"/>
              <a:t>instruments</a:t>
            </a:r>
            <a:r>
              <a:rPr lang="it-IT" dirty="0" smtClean="0"/>
              <a:t> to play a </a:t>
            </a:r>
            <a:r>
              <a:rPr lang="it-IT" dirty="0" err="1" smtClean="0"/>
              <a:t>mixture</a:t>
            </a:r>
            <a:r>
              <a:rPr lang="it-IT" dirty="0" smtClean="0"/>
              <a:t> of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rhythms</a:t>
            </a:r>
            <a:r>
              <a:rPr lang="it-IT" dirty="0" smtClean="0"/>
              <a:t>: fast, slow and regular.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r>
              <a:rPr lang="it-IT" dirty="0" smtClean="0"/>
              <a:t> and trends </a:t>
            </a:r>
            <a:r>
              <a:rPr lang="it-IT" dirty="0" err="1" smtClean="0"/>
              <a:t>shown</a:t>
            </a:r>
            <a:r>
              <a:rPr lang="it-IT" dirty="0" smtClean="0"/>
              <a:t> in the </a:t>
            </a:r>
            <a:r>
              <a:rPr lang="it-IT" dirty="0" err="1" smtClean="0"/>
              <a:t>two</a:t>
            </a:r>
            <a:r>
              <a:rPr lang="it-IT" dirty="0" smtClean="0"/>
              <a:t> line </a:t>
            </a:r>
            <a:r>
              <a:rPr lang="it-IT" dirty="0" err="1" smtClean="0"/>
              <a:t>graphs</a:t>
            </a:r>
            <a:r>
              <a:rPr lang="it-IT" dirty="0" smtClean="0"/>
              <a:t>.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Describe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ways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use </a:t>
            </a:r>
            <a:r>
              <a:rPr lang="it-IT" dirty="0" err="1" smtClean="0"/>
              <a:t>features</a:t>
            </a:r>
            <a:r>
              <a:rPr lang="it-IT" dirty="0" smtClean="0"/>
              <a:t> of desktop </a:t>
            </a:r>
            <a:r>
              <a:rPr lang="it-IT" dirty="0" err="1" smtClean="0"/>
              <a:t>publishing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advertisement</a:t>
            </a:r>
            <a:r>
              <a:rPr lang="it-IT" dirty="0" smtClean="0"/>
              <a:t> more </a:t>
            </a:r>
            <a:r>
              <a:rPr lang="it-IT" dirty="0" err="1" smtClean="0"/>
              <a:t>effective</a:t>
            </a:r>
            <a:r>
              <a:rPr lang="it-IT" dirty="0" smtClean="0"/>
              <a:t>.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sketches</a:t>
            </a:r>
            <a:r>
              <a:rPr lang="it-IT" dirty="0" smtClean="0"/>
              <a:t> of a </a:t>
            </a:r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times</a:t>
            </a:r>
            <a:r>
              <a:rPr lang="it-IT" dirty="0" smtClean="0"/>
              <a:t> of </a:t>
            </a:r>
            <a:r>
              <a:rPr lang="it-IT" dirty="0" err="1" smtClean="0"/>
              <a:t>day</a:t>
            </a:r>
            <a:r>
              <a:rPr lang="it-IT" dirty="0" smtClean="0"/>
              <a:t> and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kinds</a:t>
            </a:r>
            <a:r>
              <a:rPr lang="it-IT" dirty="0" smtClean="0"/>
              <a:t> of </a:t>
            </a:r>
            <a:r>
              <a:rPr lang="it-IT" dirty="0" err="1" smtClean="0"/>
              <a:t>paper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19955"/>
              </p:ext>
            </p:extLst>
          </p:nvPr>
        </p:nvGraphicFramePr>
        <p:xfrm>
          <a:off x="323528" y="2132857"/>
          <a:ext cx="8496945" cy="8640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32315"/>
                <a:gridCol w="2832315"/>
                <a:gridCol w="2832315"/>
              </a:tblGrid>
              <a:tr h="46176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Communicative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Skills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Cognitive </a:t>
                      </a:r>
                      <a:r>
                        <a:rPr lang="it-IT" dirty="0" err="1" smtClean="0"/>
                        <a:t>Skills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Practical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Skills</a:t>
                      </a:r>
                      <a:endParaRPr lang="it-IT" dirty="0"/>
                    </a:p>
                  </a:txBody>
                  <a:tcPr/>
                </a:tc>
              </a:tr>
              <a:tr h="40233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1560" y="6611779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Bentley, K. (2010) </a:t>
            </a:r>
            <a:r>
              <a:rPr lang="it-IT" sz="1000" i="1" dirty="0" smtClean="0"/>
              <a:t>The TKT Course: CLIL </a:t>
            </a:r>
            <a:r>
              <a:rPr lang="it-IT" sz="1000" i="1" dirty="0" err="1" smtClean="0"/>
              <a:t>Module</a:t>
            </a:r>
            <a:r>
              <a:rPr lang="it-IT" sz="1000" i="1" dirty="0" smtClean="0"/>
              <a:t> </a:t>
            </a:r>
            <a:r>
              <a:rPr lang="it-IT" sz="1000" dirty="0" smtClean="0"/>
              <a:t> Cambridge: CUP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27955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4913</TotalTime>
  <Words>5585</Words>
  <Application>Microsoft Office PowerPoint</Application>
  <PresentationFormat>Экран (4:3)</PresentationFormat>
  <Paragraphs>944</Paragraphs>
  <Slides>110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110</vt:i4>
      </vt:variant>
    </vt:vector>
  </HeadingPairs>
  <TitlesOfParts>
    <vt:vector size="115" baseType="lpstr">
      <vt:lpstr>Arial</vt:lpstr>
      <vt:lpstr>Calibri</vt:lpstr>
      <vt:lpstr>Times New Roman</vt:lpstr>
      <vt:lpstr>Wingdings</vt:lpstr>
      <vt:lpstr>Chiaro</vt:lpstr>
      <vt:lpstr>Understanding and applying CLIL Methodology</vt:lpstr>
      <vt:lpstr>Warmer:  Activating knowledge</vt:lpstr>
      <vt:lpstr>KWHL</vt:lpstr>
      <vt:lpstr>KWHL Chart</vt:lpstr>
      <vt:lpstr>What is CLIL?</vt:lpstr>
      <vt:lpstr>Презентация PowerPoint</vt:lpstr>
      <vt:lpstr>Презентация PowerPoint</vt:lpstr>
      <vt:lpstr>Are you ready for clil?</vt:lpstr>
      <vt:lpstr>How CLIL are you?</vt:lpstr>
      <vt:lpstr>The many faces of CLIL</vt:lpstr>
      <vt:lpstr>The 4C’s of CLIL</vt:lpstr>
      <vt:lpstr>An example of a CLIL module</vt:lpstr>
      <vt:lpstr>CLIL Snapshots</vt:lpstr>
      <vt:lpstr>Learning through clil</vt:lpstr>
      <vt:lpstr>CLIL Aims</vt:lpstr>
      <vt:lpstr>The 4 C’s of CLIL</vt:lpstr>
      <vt:lpstr>The 4 C’s of CLIL</vt:lpstr>
      <vt:lpstr>BICS – Basic Interpersonal Communicative Skills</vt:lpstr>
      <vt:lpstr>  </vt:lpstr>
      <vt:lpstr>CALP -  Cognitive Academic Language Proficiency</vt:lpstr>
      <vt:lpstr>The 4 C’s of CLIL</vt:lpstr>
      <vt:lpstr>Communication skills</vt:lpstr>
      <vt:lpstr>Communication skills across the curriculum</vt:lpstr>
      <vt:lpstr>Communication skills across the curriculum</vt:lpstr>
      <vt:lpstr>Activity</vt:lpstr>
      <vt:lpstr>Task</vt:lpstr>
      <vt:lpstr>Answers</vt:lpstr>
      <vt:lpstr>Key concepts – communication skills</vt:lpstr>
      <vt:lpstr>CLIL – Focussing on language</vt:lpstr>
      <vt:lpstr>The language for CLIL</vt:lpstr>
      <vt:lpstr>Task</vt:lpstr>
      <vt:lpstr>Answers</vt:lpstr>
      <vt:lpstr>Reflecting on lesson material for CLIL</vt:lpstr>
      <vt:lpstr>The 4 C’s of CLIL</vt:lpstr>
      <vt:lpstr>Cognitive skills</vt:lpstr>
      <vt:lpstr>Task</vt:lpstr>
      <vt:lpstr>Презентация PowerPoint</vt:lpstr>
      <vt:lpstr>Bloom’s Revised Taxomony </vt:lpstr>
      <vt:lpstr>Higher &amp; Lower order thinking skills</vt:lpstr>
      <vt:lpstr>Cognitive skills across the curriculum</vt:lpstr>
      <vt:lpstr>Cognitive skills across the curriculum</vt:lpstr>
      <vt:lpstr>Key Concepts</vt:lpstr>
      <vt:lpstr>Activity</vt:lpstr>
      <vt:lpstr>Презентация PowerPoint</vt:lpstr>
      <vt:lpstr>Answers</vt:lpstr>
      <vt:lpstr>Answers</vt:lpstr>
      <vt:lpstr>The 4 C’s of CLIL</vt:lpstr>
      <vt:lpstr>Activating language: target practice</vt:lpstr>
      <vt:lpstr>Activity</vt:lpstr>
      <vt:lpstr>Answers</vt:lpstr>
      <vt:lpstr>Answers</vt:lpstr>
      <vt:lpstr>Sample CLIL lesson</vt:lpstr>
      <vt:lpstr>Learning skills</vt:lpstr>
      <vt:lpstr>Learning skills across the curriculum</vt:lpstr>
      <vt:lpstr>Learning skills across the curriculum</vt:lpstr>
      <vt:lpstr>Activity</vt:lpstr>
      <vt:lpstr>Answers</vt:lpstr>
      <vt:lpstr>Create clil teaching materials</vt:lpstr>
      <vt:lpstr>Adapting materials – The 4 S’s</vt:lpstr>
      <vt:lpstr>How has this text been adapted?</vt:lpstr>
      <vt:lpstr>Highlighting Key Vocabulary</vt:lpstr>
      <vt:lpstr>How has this text been adapted?</vt:lpstr>
      <vt:lpstr>Including a Glossary</vt:lpstr>
      <vt:lpstr>How has this text been adapted?</vt:lpstr>
      <vt:lpstr>Changing the Text Layout</vt:lpstr>
      <vt:lpstr>How has this text been adapted?</vt:lpstr>
      <vt:lpstr>Simplified Text</vt:lpstr>
      <vt:lpstr>How has this text been adapted?</vt:lpstr>
      <vt:lpstr>Add a Word Bank</vt:lpstr>
      <vt:lpstr>How has this text been adapted?</vt:lpstr>
      <vt:lpstr>Add a Visual Organiser</vt:lpstr>
      <vt:lpstr>Organising information </vt:lpstr>
      <vt:lpstr>Adapt this task:</vt:lpstr>
      <vt:lpstr>Ideas</vt:lpstr>
      <vt:lpstr>Lesson planning</vt:lpstr>
      <vt:lpstr>Components of a CLIL lesson</vt:lpstr>
      <vt:lpstr>Activity</vt:lpstr>
      <vt:lpstr>Answers</vt:lpstr>
      <vt:lpstr>Discussion</vt:lpstr>
      <vt:lpstr>Resources</vt:lpstr>
      <vt:lpstr>Resources</vt:lpstr>
      <vt:lpstr>Making clil work</vt:lpstr>
      <vt:lpstr>Activating</vt:lpstr>
      <vt:lpstr>Презентация PowerPoint</vt:lpstr>
      <vt:lpstr>Activating knowledge: Red and green circles</vt:lpstr>
      <vt:lpstr>Activating knowledge: visuals</vt:lpstr>
      <vt:lpstr>Focusing on Language - Bingo</vt:lpstr>
      <vt:lpstr>Focus on language – Odd one out</vt:lpstr>
      <vt:lpstr>Assessment, reviEw and feedback – clil approach</vt:lpstr>
      <vt:lpstr>Assessment</vt:lpstr>
      <vt:lpstr>CLIL assessment</vt:lpstr>
      <vt:lpstr>CLIL assessment</vt:lpstr>
      <vt:lpstr>CLIL assessment</vt:lpstr>
      <vt:lpstr>Assessing effectively</vt:lpstr>
      <vt:lpstr>Key concepts</vt:lpstr>
      <vt:lpstr>Презентация PowerPoint</vt:lpstr>
      <vt:lpstr>Assessment criteria</vt:lpstr>
      <vt:lpstr>Assessing skills and attitudes</vt:lpstr>
      <vt:lpstr>Task: </vt:lpstr>
      <vt:lpstr>Answers</vt:lpstr>
      <vt:lpstr>Types of assessment</vt:lpstr>
      <vt:lpstr>Types of assessment</vt:lpstr>
      <vt:lpstr>‘Can do’ statements</vt:lpstr>
      <vt:lpstr>Support strategies</vt:lpstr>
      <vt:lpstr>Task:  Support strategy</vt:lpstr>
      <vt:lpstr>Презентация PowerPoint</vt:lpstr>
      <vt:lpstr>Answers</vt:lpstr>
      <vt:lpstr>KWHL Chart</vt:lpstr>
      <vt:lpstr>Презентация PowerPoint</vt:lpstr>
      <vt:lpstr>References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applying CLIL Methodology</dc:title>
  <dc:creator>Caroline</dc:creator>
  <cp:lastModifiedBy>Наталья</cp:lastModifiedBy>
  <cp:revision>253</cp:revision>
  <dcterms:created xsi:type="dcterms:W3CDTF">2014-06-29T18:48:07Z</dcterms:created>
  <dcterms:modified xsi:type="dcterms:W3CDTF">2020-08-13T10:39:28Z</dcterms:modified>
</cp:coreProperties>
</file>