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13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06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546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1126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606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3764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36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493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215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56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11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10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27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26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58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22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7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1736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1317288" cy="2971801"/>
          </a:xfrm>
        </p:spPr>
        <p:txBody>
          <a:bodyPr/>
          <a:lstStyle/>
          <a:p>
            <a:pPr algn="ctr"/>
            <a:r>
              <a:rPr lang="uk-UA" b="1"/>
              <a:t> </a:t>
            </a:r>
            <a:r>
              <a:rPr lang="uk-UA" b="1"/>
              <a:t>Пошук мінімуму і максимуму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Лекц</a:t>
            </a:r>
            <a:r>
              <a:rPr lang="uk-UA" dirty="0" err="1" smtClean="0"/>
              <a:t>ія</a:t>
            </a:r>
            <a:r>
              <a:rPr lang="uk-UA" dirty="0" smtClean="0"/>
              <a:t> 4 </a:t>
            </a:r>
            <a:r>
              <a:rPr lang="uk-UA" dirty="0" smtClean="0"/>
              <a:t>. </a:t>
            </a:r>
            <a:r>
              <a:rPr lang="uk-UA" dirty="0"/>
              <a:t>Обмеження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22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9615" y="918151"/>
            <a:ext cx="11456377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мінімуму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максимуму.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пристосовані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максимуму,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мінімуму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вирішуваної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екстремум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користуватися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одним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 алгоритмом,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мінімізації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легко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перетворити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максимуму,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помінявши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8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199" y="1127401"/>
            <a:ext cx="1081453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діляться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нерівності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параметрами. Число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будь-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нерівності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виражаються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нерівностями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як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верхніми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нижніми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327659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</TotalTime>
  <Words>17</Words>
  <Application>Microsoft Office PowerPoint</Application>
  <PresentationFormat>Широкоэкранный</PresentationFormat>
  <Paragraphs>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Century Gothic</vt:lpstr>
      <vt:lpstr>Times New Roman</vt:lpstr>
      <vt:lpstr>Wingdings 3</vt:lpstr>
      <vt:lpstr>Сектор</vt:lpstr>
      <vt:lpstr> Пошук мінімуму і максимуму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теорії оптимізації</dc:title>
  <dc:creator>Леонид</dc:creator>
  <cp:lastModifiedBy>Леонид</cp:lastModifiedBy>
  <cp:revision>7</cp:revision>
  <dcterms:created xsi:type="dcterms:W3CDTF">2021-02-26T15:24:27Z</dcterms:created>
  <dcterms:modified xsi:type="dcterms:W3CDTF">2021-02-26T17:19:21Z</dcterms:modified>
</cp:coreProperties>
</file>