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7" r:id="rId6"/>
    <p:sldId id="258" r:id="rId7"/>
    <p:sldId id="259" r:id="rId8"/>
    <p:sldId id="263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 autoAdjust="0"/>
    <p:restoredTop sz="94660"/>
  </p:normalViewPr>
  <p:slideViewPr>
    <p:cSldViewPr>
      <p:cViewPr varScale="1">
        <p:scale>
          <a:sx n="76" d="100"/>
          <a:sy n="76" d="100"/>
        </p:scale>
        <p:origin x="1825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9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7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7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47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2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6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84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6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9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1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2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3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3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6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1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3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0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75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73616" cy="2404864"/>
          </a:xfrm>
        </p:spPr>
        <p:txBody>
          <a:bodyPr>
            <a:normAutofit/>
          </a:bodyPr>
          <a:lstStyle/>
          <a:p>
            <a:pPr algn="ctr"/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етвертинна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структура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4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D682504-C2BF-8990-E594-F5BE48A19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16632"/>
            <a:ext cx="8568952" cy="64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8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14" y="1124744"/>
            <a:ext cx="8866972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Четвертинна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структура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UA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спосіб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укладання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просторі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окремих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поліпептидних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ланцюгів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володіють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однаковою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первинною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вторинною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третинною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структурою</a:t>
            </a:r>
            <a: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UA" sz="2200" dirty="0" err="1"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  <a:t> ф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ормування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єдиного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 структурному і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функціональному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відношеннях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макромолекулярного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Специфічність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четвертинної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проявляється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певній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конформаційній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автономії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поліпептидних</a:t>
            </a:r>
            <a: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фрагментів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до складу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макромолекули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Вклад 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гідрофобних</a:t>
            </a:r>
            <a:r>
              <a:rPr lang="ru-UA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взаємодій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стабілізацію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третинної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четвертинної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значний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третинної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частку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припадає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половини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стабілізуючої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сили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78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CD69C5-0E86-6FB5-2CCF-1A60EE79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1076" cy="42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5648B-B283-451F-E5FE-3E41E7EF4E6F}"/>
              </a:ext>
            </a:extLst>
          </p:cNvPr>
          <p:cNvSpPr txBox="1"/>
          <p:nvPr/>
        </p:nvSpPr>
        <p:spPr>
          <a:xfrm>
            <a:off x="4121076" y="1420027"/>
            <a:ext cx="48972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b="1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Гемоглобін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дихальний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пігмент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крові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бере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участь у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транспорті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UA" b="0" i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UA" baseline="-25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ru-UA" b="0" i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метаболізмі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виконує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буферні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функції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підтримання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рН).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іститься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еритроцитах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червоних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кров'яних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тільцях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кладається</a:t>
            </a:r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залізовмісної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порфіринової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чотирьох</a:t>
            </a: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гемів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гемі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білкової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глобіну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білок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четвертинну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структуру,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утворена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субодиниць</a:t>
            </a: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6352B-B3D2-98E0-6CEE-3F56682ECA39}"/>
              </a:ext>
            </a:extLst>
          </p:cNvPr>
          <p:cNvSpPr txBox="1"/>
          <p:nvPr/>
        </p:nvSpPr>
        <p:spPr>
          <a:xfrm>
            <a:off x="34770" y="4300348"/>
            <a:ext cx="499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https://www.donor.ua/pages/2029</a:t>
            </a:r>
            <a:endParaRPr lang="ru-UA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6E6838-1139-5D5A-B437-C25A4E7F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2521612" cy="17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AF351B5-3E26-0F5A-CDA7-EBEAB900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" y="34549"/>
            <a:ext cx="7223767" cy="55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EC1440-1FEE-EACF-A6E9-B0F71280E6E5}"/>
              </a:ext>
            </a:extLst>
          </p:cNvPr>
          <p:cNvSpPr txBox="1"/>
          <p:nvPr/>
        </p:nvSpPr>
        <p:spPr>
          <a:xfrm>
            <a:off x="179512" y="5805264"/>
            <a:ext cx="7632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https://depositphotos.com/ua/vector/structure-hemoglobin-red-blood-cell-hemoglobin-molecule-structural-formula-heme-466733312.html</a:t>
            </a:r>
            <a:endParaRPr lang="ru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1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53A73F7-8FE6-739B-1A81-5F24D3B1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" y="3501008"/>
            <a:ext cx="448221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7D19735-EEDA-BD95-0F88-2B36A42B7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" y="22746"/>
            <a:ext cx="4451845" cy="33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иди гемоглобіну">
            <a:extLst>
              <a:ext uri="{FF2B5EF4-FFF2-40B4-BE49-F238E27FC236}">
                <a16:creationId xmlns:a16="http://schemas.microsoft.com/office/drawing/2014/main" id="{8BF2D30F-79ED-8F97-2794-0313B5292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84" y="22746"/>
            <a:ext cx="4451845" cy="33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6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7360578" cy="576064"/>
          </a:xfrm>
        </p:spPr>
        <p:txBody>
          <a:bodyPr/>
          <a:lstStyle/>
          <a:p>
            <a:pPr algn="ctr"/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Історія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четвертинної</a:t>
            </a:r>
            <a:r>
              <a:rPr lang="ru-UA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59" y="476672"/>
            <a:ext cx="7856717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У 1950-х р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р.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Макс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Перутц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удосконалив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метод рентгеноструктурного аналізу дифракції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що спостерігається на білкових кристалах,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застосувавши кристалізацію в присутності солей важких металів.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Це дозволило вперше отримати дані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просторову структуру білка</a:t>
            </a: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гемоглобін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Перутц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разом з Джоном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Кендрю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був удостоєний Нобелівської премії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З кінця 1950-х р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р.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Перутц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продовжував вивчення функціонування гемоглобіну, домагаючись визначення особливостей структури молекули за відсутності 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в присутності кисню.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У 1980-х </a:t>
            </a:r>
            <a:r>
              <a:rPr lang="ru-UA" sz="1800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Перутц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заклав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основи аналізу взаємодії білків </a:t>
            </a:r>
            <a:endParaRPr lang="ru-U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з низькомолекулярними сполуками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, на яких тепер будують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дизайн лікарських препаратів у фармацевтичній індустрії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ax Perut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824" y="44624"/>
            <a:ext cx="1584176" cy="1875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06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543674" cy="72008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Визначення четвертинної структури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Четвертинна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структура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основному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сольових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містків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радикалами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різної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полярност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належать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контактуючим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молекулам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субодиницями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pH = 6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радикали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лізину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NH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аргініну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= NH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гістидину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імідазольне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кільце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≡ NH)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заряджені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позитивно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радикали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тирозину,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аспарагінової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тамінової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кислот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COO</a:t>
            </a:r>
            <a:r>
              <a:rPr lang="ru-UA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–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заряджені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негативно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одного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сольового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містка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0.06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іонізація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радикалів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величини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рН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здатність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утворювати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четвертинну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структуру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4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60432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55380" cy="383111"/>
          </a:xfrm>
        </p:spPr>
        <p:txBody>
          <a:bodyPr/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Виділення</a:t>
            </a:r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очистка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894" y="692696"/>
            <a:ext cx="9149894" cy="61653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Першим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етапом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виділення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й очистки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 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вилучення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клітин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Спочатку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клітини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руйнують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перетворюючи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гомогенат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гомогенізаторів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 лопатками,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обертаються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товкачика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виготовлені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інертного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- тефлону.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Застосовують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також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розтирання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твердим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матеріало</a:t>
            </a:r>
            <a:r>
              <a:rPr lang="ru-UA" sz="14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кварц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піском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руйнування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клітин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поперемінного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заморожування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розморожування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етапах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виділення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очищення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слід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зважати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значну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нестійкість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лабільність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схильність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втрати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нативних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властивостей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часто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руйнування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клітин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супроводжується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виділенням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тепла,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тому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процедури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проводити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знижених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температурах (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+4</a:t>
            </a:r>
            <a:r>
              <a:rPr lang="ru-UA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С) </a:t>
            </a:r>
            <a:endParaRPr lang="ru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 метою </a:t>
            </a:r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запобігання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теплової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денатурації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Важливим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є також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підтримування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певному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інтервалі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цією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метою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суспендування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готують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буферних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розчинах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усунути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вплив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іонів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комплексоутворювачі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етилендіамінтетраацетат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(ЕДТА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трилон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Б)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запобігти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окис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енню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білках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певних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відновники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цистеїн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46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292</TotalTime>
  <Words>585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Четвертинна структура білка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Історія вивчення четвертинної структури</vt:lpstr>
      <vt:lpstr>Визначення четвертинної структури</vt:lpstr>
      <vt:lpstr>Презентация PowerPoint</vt:lpstr>
      <vt:lpstr>Виділення, очистка білків.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Індивідуальне домашнє завдання « Кількісне визначення вуглецю»</dc:title>
  <dc:creator>Пользователь</dc:creator>
  <cp:lastModifiedBy>Gencheva.Viktoriia@renters.mans.edu.pl Gencheva</cp:lastModifiedBy>
  <cp:revision>19</cp:revision>
  <dcterms:created xsi:type="dcterms:W3CDTF">2019-10-28T21:41:45Z</dcterms:created>
  <dcterms:modified xsi:type="dcterms:W3CDTF">2024-11-12T11:35:26Z</dcterms:modified>
</cp:coreProperties>
</file>