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024" autoAdjust="0"/>
  </p:normalViewPr>
  <p:slideViewPr>
    <p:cSldViewPr>
      <p:cViewPr varScale="1">
        <p:scale>
          <a:sx n="98" d="100"/>
          <a:sy n="98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857232"/>
            <a:ext cx="871543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ІНФОРМАЦІЙНІ ТЕХНОЛОГІЇ В ЛІСОМИСЛИВСЬКИХ ГОСПОДАРСТВАХ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Метою вивчення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навчальної дисципліни «Інформаційні технології у лісовому та мисливському господарстві» є: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навчитися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комплексу теоретичних знань, практичних умінь, навичок необхідних для професійної діяльності в системі інформаційних технологій,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засвоїти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принци побудови інформаційних моделей, баз даних та сховищ даних.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Застосовувати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сучасному рівні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набуті знання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сучасних інформаційних технологій у професійній діяльності. Дисципліна також має за мету підготувати студентів до ефективного використання персональних комп’ютерів на виробництві і науковій роботі.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571536" y="-214338"/>
            <a:ext cx="10386867" cy="712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84016" tIns="660192" rIns="46975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завданнями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 дисципліни «Інформаційні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технології у лісомисливському господарствах» є: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04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отримати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студентами знання для розробки плану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мисливсько-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господарських заходів для оцінки поточного стану та планування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ведення лісового та мисливського господарства;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навчитися збирати, аналізувати, упорядковувати отриману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інформацію, уміти використовувати статистичні та математичні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пакети для оцінки, прогнозу та організації мисливського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лісового господарства;.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виробити навички застосовувати сучасні методи і засоби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отримання, зберігання, обробки інформації;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-застосовувати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можливості сучасних баз та сховищ даних для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оцінки поточного стану та планування ведення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лісо-мисливського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3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8847"/>
            <a:ext cx="878687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студент повинен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знати: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-новітні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інформаційні технології для лісових і	мисливських господарств і  їх практичне впровадження;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-поняття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 бази даних та сховища даних;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-принципи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створення спеціалізованих баз даних для застосування у мисливському господарстві;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-основи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використання реляційних баз даних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ГІС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систем для оцінки стану мисливського господарства;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-методи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застосування статистичних та математичних програмних пакетів при аналізі даних.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вміти: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-застосовувати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можливості сучасних баз та сховищ даних для оцінки поточного стану та планування ведення мисливського господарства; використовувати статистичні та математичні програмні пакети для оцінки, прогнозування та моделювання ведення мисливського господарства.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Міждисциплінарні зв’язки.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  повноцінного   засвоєння   навчального   матеріалу      з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«Інформаційні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технології в мисливському господарстві» необхідно мати знання вищої математики та основ роботи з програмами Microsoft Access, Excel, тому базовими для вивчення дисципліни «Інформаційні технології у мисливському господарстві» є інформатика. Компетентності, сформовані у студентів під час вивчення даної дисципліни, використовуються для проведення наукових досліджень під час виконання курсових робіт бакалавра та майбутньої професійної діяльності.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28660" y="-714404"/>
            <a:ext cx="9609155" cy="770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84016" tIns="660192" rIns="46975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65725" algn="l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6572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навчальної дисципліни</a:t>
            </a:r>
          </a:p>
          <a:p>
            <a:pPr marL="0" marR="0" lvl="0" indent="15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657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Поняття про інформаційні технології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 принципи зберігання інформації, класифікація систем обробки інформації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Тема1. Поняття про інформаційні технології 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lang="uk-UA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ема 2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паратні, програмні і системні засоби інформаційних систем</a:t>
            </a:r>
            <a:endParaRPr kumimoji="0" lang="uk-UA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2.Технології для створення і експлуатації інформаційних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3. Загальні принципи зберігання інформації, класифікація систем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обробки інформації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4. Структура типового банку даних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3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Інформаційні технології, статистичні та математичні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засоби моделювання та прогнозування ведення мисливського господарства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5. Інформаційні технології</a:t>
            </a:r>
            <a:endParaRPr kumimoji="0" lang="uk-UA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Математичні та статистичні моделі та їх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застосування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6. Математичні та статистичні моделі</a:t>
            </a: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5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 інформаційних технологій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7. Види інформаційних технологій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6. Технологія розв'язування задач мисливського господарства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інструментами пакету комп’ютерної математики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MathCad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8. Розв'язування задач мисливського господарства інструментами пакету </a:t>
            </a:r>
          </a:p>
          <a:p>
            <a:pPr marL="0" marR="0" lvl="0" indent="1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65725" algn="l"/>
              </a:tabLst>
            </a:pPr>
            <a:r>
              <a:rPr kumimoji="0" lang="uk-UA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комп’ютерної математики </a:t>
            </a:r>
            <a:r>
              <a:rPr kumimoji="0" lang="uk-UA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MathCad</a:t>
            </a:r>
            <a:endParaRPr kumimoji="0" lang="uk-UA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196</Words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2024-01-22T08:39:36Z</dcterms:modified>
</cp:coreProperties>
</file>