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FF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80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47ECB-BE15-4EA3-988F-F241E69B31F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0D742-0FC4-46B0-BF55-30F4C114B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47ECB-BE15-4EA3-988F-F241E69B31F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0D742-0FC4-46B0-BF55-30F4C114B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47ECB-BE15-4EA3-988F-F241E69B31F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0D742-0FC4-46B0-BF55-30F4C114B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47ECB-BE15-4EA3-988F-F241E69B31F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0D742-0FC4-46B0-BF55-30F4C114B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47ECB-BE15-4EA3-988F-F241E69B31F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0D742-0FC4-46B0-BF55-30F4C114B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47ECB-BE15-4EA3-988F-F241E69B31F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0D742-0FC4-46B0-BF55-30F4C114B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47ECB-BE15-4EA3-988F-F241E69B31F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0D742-0FC4-46B0-BF55-30F4C114B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47ECB-BE15-4EA3-988F-F241E69B31F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0D742-0FC4-46B0-BF55-30F4C114B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47ECB-BE15-4EA3-988F-F241E69B31F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0D742-0FC4-46B0-BF55-30F4C114B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47ECB-BE15-4EA3-988F-F241E69B31F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0D742-0FC4-46B0-BF55-30F4C114B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47ECB-BE15-4EA3-988F-F241E69B31F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0D742-0FC4-46B0-BF55-30F4C114B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47ECB-BE15-4EA3-988F-F241E69B31F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0D742-0FC4-46B0-BF55-30F4C114B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/>
          <a:srcRect l="41894" t="3092" r="32075" b="3265"/>
          <a:stretch>
            <a:fillRect/>
          </a:stretch>
        </p:blipFill>
        <p:spPr bwMode="auto">
          <a:xfrm rot="5400000">
            <a:off x="1985792" y="-199898"/>
            <a:ext cx="5100947" cy="8643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2857488" y="214290"/>
            <a:ext cx="6143668" cy="10715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 час здійснення аудиторської перевірки розрахунків з постачальниками на підприємстві було виявлено наступні операції, які зазначено в таблиці.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214282" y="142852"/>
            <a:ext cx="2786082" cy="1214446"/>
          </a:xfrm>
          <a:prstGeom prst="cloudCallout">
            <a:avLst>
              <a:gd name="adj1" fmla="val 62802"/>
              <a:gd name="adj2" fmla="val 6415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00430" y="1428736"/>
            <a:ext cx="3071834" cy="285752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Варіант 1 - 13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/>
          <a:srcRect l="34557" t="1403" r="35979" b="4467"/>
          <a:stretch>
            <a:fillRect/>
          </a:stretch>
        </p:blipFill>
        <p:spPr bwMode="auto">
          <a:xfrm rot="5400000">
            <a:off x="1607323" y="-821561"/>
            <a:ext cx="6000792" cy="8786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2928926" y="142852"/>
            <a:ext cx="3071834" cy="35719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Варіант 1 - 13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5820" t="6250" r="16210" b="13541"/>
          <a:stretch>
            <a:fillRect/>
          </a:stretch>
        </p:blipFill>
        <p:spPr bwMode="auto">
          <a:xfrm>
            <a:off x="428596" y="642918"/>
            <a:ext cx="828680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кругленный прямоугольник 5"/>
          <p:cNvSpPr/>
          <p:nvPr/>
        </p:nvSpPr>
        <p:spPr>
          <a:xfrm>
            <a:off x="214282" y="428604"/>
            <a:ext cx="1500198" cy="35719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Приклад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5234" t="21876" r="16210" b="10416"/>
          <a:stretch>
            <a:fillRect/>
          </a:stretch>
        </p:blipFill>
        <p:spPr bwMode="auto">
          <a:xfrm>
            <a:off x="428596" y="928670"/>
            <a:ext cx="835824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5929322" y="571480"/>
            <a:ext cx="2571768" cy="35719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Продовження прикладу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33398" t="13541" r="30273" b="43704"/>
          <a:stretch>
            <a:fillRect/>
          </a:stretch>
        </p:blipFill>
        <p:spPr bwMode="auto">
          <a:xfrm>
            <a:off x="428596" y="1857364"/>
            <a:ext cx="4357718" cy="27619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33398" t="57245" r="30273"/>
          <a:stretch>
            <a:fillRect/>
          </a:stretch>
        </p:blipFill>
        <p:spPr bwMode="auto">
          <a:xfrm>
            <a:off x="4071934" y="3878306"/>
            <a:ext cx="4429156" cy="26225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58677" t="2083" r="33789" b="7291"/>
          <a:stretch>
            <a:fillRect/>
          </a:stretch>
        </p:blipFill>
        <p:spPr bwMode="auto">
          <a:xfrm rot="5400000">
            <a:off x="3887386" y="-3315938"/>
            <a:ext cx="1428760" cy="86320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32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user1</dc:creator>
  <cp:lastModifiedBy>user1</cp:lastModifiedBy>
  <cp:revision>15</cp:revision>
  <dcterms:created xsi:type="dcterms:W3CDTF">2020-03-19T19:41:26Z</dcterms:created>
  <dcterms:modified xsi:type="dcterms:W3CDTF">2020-12-10T10:44:52Z</dcterms:modified>
</cp:coreProperties>
</file>