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1" r:id="rId3"/>
    <p:sldId id="262" r:id="rId4"/>
    <p:sldId id="263" r:id="rId5"/>
    <p:sldId id="270" r:id="rId6"/>
    <p:sldId id="271" r:id="rId7"/>
    <p:sldId id="272" r:id="rId8"/>
    <p:sldId id="273" r:id="rId9"/>
    <p:sldId id="282" r:id="rId10"/>
    <p:sldId id="283" r:id="rId11"/>
  </p:sldIdLst>
  <p:sldSz cx="10080625" cy="7559675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212" y="-72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ru-RU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Дата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ru-RU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ru-RU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D9D6BF36-C11A-4D64-80D7-E296A5119FE5}" type="slidenum">
              <a:t>‹#›</a:t>
            </a:fld>
            <a:endParaRPr lang="ru-RU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41209369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" name="Верхний колонтитул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ru-RU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5" name="Дата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ru-RU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ru-RU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ru-RU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CDAA9438-283D-4D40-9A1F-E62C538710F2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812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ru-RU" sz="2000" b="0" i="0" u="none" strike="noStrike" kern="1200">
        <a:ln>
          <a:noFill/>
        </a:ln>
        <a:latin typeface="Arial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107600"/>
          </a:xfrm>
        </p:spPr>
        <p:txBody>
          <a:bodyPr>
            <a:spAutoFit/>
          </a:bodyPr>
          <a:lstStyle/>
          <a:p>
            <a:endParaRPr lang="ru-RU" sz="2400">
              <a:solidFill>
                <a:srgbClr val="000000"/>
              </a:solidFill>
              <a:latin typeface="Thorndale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107600"/>
          </a:xfrm>
        </p:spPr>
        <p:txBody>
          <a:bodyPr/>
          <a:lstStyle/>
          <a:p>
            <a:endParaRPr lang="ru-RU" sz="2400">
              <a:solidFill>
                <a:srgbClr val="000000"/>
              </a:solidFill>
              <a:latin typeface="Thorndale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107600"/>
          </a:xfrm>
        </p:spPr>
        <p:txBody>
          <a:bodyPr/>
          <a:lstStyle/>
          <a:p>
            <a:endParaRPr lang="ru-RU" sz="2400">
              <a:solidFill>
                <a:srgbClr val="000000"/>
              </a:solidFill>
              <a:latin typeface="Thorndale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107600"/>
          </a:xfrm>
        </p:spPr>
        <p:txBody>
          <a:bodyPr/>
          <a:lstStyle/>
          <a:p>
            <a:endParaRPr lang="ru-RU" sz="2400">
              <a:solidFill>
                <a:srgbClr val="000000"/>
              </a:solidFill>
              <a:latin typeface="Thorndale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107600"/>
          </a:xfrm>
        </p:spPr>
        <p:txBody>
          <a:bodyPr/>
          <a:lstStyle/>
          <a:p>
            <a:endParaRPr lang="ru-RU" sz="2400">
              <a:solidFill>
                <a:srgbClr val="000000"/>
              </a:solidFill>
              <a:latin typeface="Thorndale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107600"/>
          </a:xfrm>
        </p:spPr>
        <p:txBody>
          <a:bodyPr/>
          <a:lstStyle/>
          <a:p>
            <a:endParaRPr lang="ru-RU" sz="2400">
              <a:solidFill>
                <a:srgbClr val="000000"/>
              </a:solidFill>
              <a:latin typeface="Thorndale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107600"/>
          </a:xfrm>
        </p:spPr>
        <p:txBody>
          <a:bodyPr/>
          <a:lstStyle/>
          <a:p>
            <a:endParaRPr lang="ru-RU" sz="2400">
              <a:solidFill>
                <a:srgbClr val="000000"/>
              </a:solidFill>
              <a:latin typeface="Thorndale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107600"/>
          </a:xfrm>
        </p:spPr>
        <p:txBody>
          <a:bodyPr/>
          <a:lstStyle/>
          <a:p>
            <a:endParaRPr lang="ru-RU" sz="2400">
              <a:solidFill>
                <a:srgbClr val="000000"/>
              </a:solidFill>
              <a:latin typeface="Thorndale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107600"/>
          </a:xfrm>
        </p:spPr>
        <p:txBody>
          <a:bodyPr/>
          <a:lstStyle/>
          <a:p>
            <a:endParaRPr lang="ru-RU" sz="2400">
              <a:solidFill>
                <a:srgbClr val="000000"/>
              </a:solidFill>
              <a:latin typeface="Thorndale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107600"/>
          </a:xfrm>
        </p:spPr>
        <p:txBody>
          <a:bodyPr/>
          <a:lstStyle/>
          <a:p>
            <a:endParaRPr lang="ru-RU" sz="2400">
              <a:solidFill>
                <a:srgbClr val="000000"/>
              </a:solidFill>
              <a:latin typeface="Thorndale" pitchFamily="18"/>
              <a:cs typeface="Tahoma" pitchFamily="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017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7183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21550" y="282575"/>
            <a:ext cx="2192338" cy="66182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41363" y="282575"/>
            <a:ext cx="6427787" cy="66182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157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755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685922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1363" y="1963738"/>
            <a:ext cx="4310062" cy="4937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03825" y="1963738"/>
            <a:ext cx="4310063" cy="4937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6625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4502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3348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1898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73693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003203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740879" y="282240"/>
            <a:ext cx="8608320" cy="1262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endParaRPr lang="ru-RU"/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740879" y="1963080"/>
            <a:ext cx="8772840" cy="4937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None/>
              <a:defRPr lang="ru-RU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ru-RU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1pPr>
            <a:lvl2pPr marL="864000" marR="0" lvl="1" indent="-288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75000"/>
              <a:buFont typeface="StarSymbol"/>
              <a:buChar char="–"/>
              <a:defRPr lang="ru-RU" sz="28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ru-RU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75000"/>
              <a:buFont typeface="StarSymbol"/>
              <a:buChar char="–"/>
              <a:defRPr lang="ru-RU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ru-RU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25039" y="7076880"/>
            <a:ext cx="9355320" cy="96840"/>
          </a:xfrm>
          <a:prstGeom prst="rect">
            <a:avLst/>
          </a:prstGeom>
          <a:solidFill>
            <a:srgbClr val="FF9966"/>
          </a:solidFill>
          <a:ln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87919" y="7289279"/>
            <a:ext cx="8092440" cy="96840"/>
          </a:xfrm>
          <a:prstGeom prst="rect">
            <a:avLst/>
          </a:prstGeom>
          <a:solidFill>
            <a:srgbClr val="FF9966"/>
          </a:solidFill>
          <a:ln>
            <a:noFill/>
            <a:prstDash val="solid"/>
          </a:ln>
        </p:spPr>
        <p:txBody>
          <a:bodyPr vert="horz" wrap="none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rtl="0" hangingPunct="0">
        <a:tabLst/>
        <a:defRPr lang="ru-RU" sz="2400" b="1" i="1" u="none" strike="noStrike">
          <a:ln>
            <a:noFill/>
          </a:ln>
          <a:solidFill>
            <a:srgbClr val="FF9966"/>
          </a:solidFill>
          <a:latin typeface="Albany" pitchFamily="34"/>
          <a:cs typeface="Tahoma" pitchFamily="2"/>
        </a:defRPr>
      </a:lvl1pPr>
    </p:titleStyle>
    <p:bodyStyle>
      <a:lvl1pPr marL="0" marR="0" indent="0" algn="l" rtl="0" hangingPunct="0">
        <a:spcBef>
          <a:spcPts val="0"/>
        </a:spcBef>
        <a:spcAft>
          <a:spcPts val="0"/>
        </a:spcAft>
        <a:tabLst/>
        <a:defRPr lang="ru-RU" sz="2400" b="0" i="0" u="none" strike="noStrike">
          <a:ln>
            <a:noFill/>
          </a:ln>
          <a:solidFill>
            <a:srgbClr val="E6E6E6"/>
          </a:solidFill>
          <a:latin typeface="Thorndale" pitchFamily="18"/>
          <a:cs typeface="Tahoma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740879" y="174837"/>
            <a:ext cx="8608320" cy="1477328"/>
          </a:xfrm>
        </p:spPr>
        <p:txBody>
          <a:bodyPr>
            <a:spAutoFit/>
          </a:bodyPr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 algn="ctr">
              <a:buNone/>
            </a:pPr>
            <a:r>
              <a:rPr lang="ru-RU" sz="4800" dirty="0" err="1" smtClean="0">
                <a:latin typeface="Times New Roman" pitchFamily="18"/>
              </a:rPr>
              <a:t>Соціологія</a:t>
            </a:r>
            <a:r>
              <a:rPr lang="ru-RU" sz="4800" dirty="0" smtClean="0">
                <a:latin typeface="Times New Roman" pitchFamily="18"/>
              </a:rPr>
              <a:t> </a:t>
            </a:r>
            <a:r>
              <a:rPr lang="ru-RU" sz="4800" dirty="0" err="1" smtClean="0">
                <a:latin typeface="Times New Roman" pitchFamily="18"/>
              </a:rPr>
              <a:t>правоохоронної</a:t>
            </a:r>
            <a:r>
              <a:rPr lang="ru-RU" sz="4800" dirty="0" smtClean="0">
                <a:latin typeface="Times New Roman" pitchFamily="18"/>
              </a:rPr>
              <a:t> </a:t>
            </a:r>
            <a:r>
              <a:rPr lang="ru-RU" sz="4800" dirty="0" err="1" smtClean="0">
                <a:latin typeface="Times New Roman" pitchFamily="18"/>
              </a:rPr>
              <a:t>діяльності</a:t>
            </a:r>
            <a:endParaRPr lang="ru-RU" sz="4800" dirty="0">
              <a:latin typeface="Times New Roman" pitchFamily="18"/>
            </a:endParaRPr>
          </a:p>
        </p:txBody>
      </p:sp>
      <p:sp>
        <p:nvSpPr>
          <p:cNvPr id="3" name="Подзаголовок 2"/>
          <p:cNvSpPr txBox="1">
            <a:spLocks noGrp="1"/>
          </p:cNvSpPr>
          <p:nvPr>
            <p:ph type="subTitle" idx="4294967295"/>
          </p:nvPr>
        </p:nvSpPr>
        <p:spPr>
          <a:xfrm>
            <a:off x="5472360" y="6129734"/>
            <a:ext cx="4248472" cy="369332"/>
          </a:xfrm>
        </p:spPr>
        <p:txBody>
          <a:bodyPr wrap="square" anchor="ctr">
            <a:spAutoFit/>
          </a:bodyPr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●"/>
            </a:lvl1pPr>
            <a:lvl2pPr lvl="1">
              <a:buClr>
                <a:srgbClr val="000000"/>
              </a:buClr>
              <a:buSzPct val="45000"/>
              <a:buFont typeface="StarSymbol"/>
              <a:buChar char="●"/>
            </a:lvl2pPr>
            <a:lvl3pPr lvl="2">
              <a:buClr>
                <a:srgbClr val="000000"/>
              </a:buClr>
              <a:buSzPct val="45000"/>
              <a:buFont typeface="StarSymbol"/>
              <a:buChar char="●"/>
            </a:lvl3pPr>
            <a:lvl4pPr lvl="3">
              <a:buClr>
                <a:srgbClr val="000000"/>
              </a:buClr>
              <a:buSzPct val="45000"/>
              <a:buFont typeface="StarSymbol"/>
              <a:buChar char="●"/>
            </a:lvl4pPr>
            <a:lvl5pPr lvl="4">
              <a:buClr>
                <a:srgbClr val="000000"/>
              </a:buClr>
              <a:buSzPct val="45000"/>
              <a:buFont typeface="StarSymbol"/>
              <a:buChar char="●"/>
            </a:lvl5pPr>
            <a:lvl6pPr lvl="5">
              <a:buClr>
                <a:srgbClr val="000000"/>
              </a:buClr>
              <a:buSzPct val="45000"/>
              <a:buFont typeface="StarSymbol"/>
              <a:buChar char="●"/>
            </a:lvl6pPr>
            <a:lvl7pPr lvl="6">
              <a:buClr>
                <a:srgbClr val="000000"/>
              </a:buClr>
              <a:buSzPct val="45000"/>
              <a:buFont typeface="StarSymbol"/>
              <a:buChar char="●"/>
            </a:lvl7pPr>
            <a:lvl8pPr lvl="7">
              <a:buClr>
                <a:srgbClr val="000000"/>
              </a:buClr>
              <a:buSzPct val="45000"/>
              <a:buFont typeface="StarSymbol"/>
              <a:buChar char="●"/>
            </a:lvl8pPr>
            <a:lvl9pPr lvl="8">
              <a:buClr>
                <a:srgbClr val="000000"/>
              </a:buClr>
              <a:buSzPct val="45000"/>
              <a:buFont typeface="StarSymbol"/>
              <a:buChar char="●"/>
            </a:lvl9pPr>
          </a:lstStyle>
          <a:p>
            <a:pPr marL="0" lvl="0" indent="-216000" algn="ctr">
              <a:buNone/>
            </a:pPr>
            <a:r>
              <a:rPr lang="uk-UA" dirty="0" smtClean="0">
                <a:solidFill>
                  <a:srgbClr val="CCCCCC"/>
                </a:solidFill>
              </a:rPr>
              <a:t>Автор курсу: Скворець В.О.</a:t>
            </a:r>
            <a:endParaRPr lang="ru-RU" dirty="0">
              <a:solidFill>
                <a:srgbClr val="CCCCCC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0037" y="1896636"/>
            <a:ext cx="6926659" cy="3964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 txBox="1">
            <a:spLocks noGrp="1"/>
          </p:cNvSpPr>
          <p:nvPr>
            <p:ph type="subTitle" idx="4294967295"/>
          </p:nvPr>
        </p:nvSpPr>
        <p:spPr>
          <a:xfrm>
            <a:off x="740879" y="282240"/>
            <a:ext cx="8608320" cy="6617880"/>
          </a:xfrm>
        </p:spPr>
        <p:txBody>
          <a:bodyPr anchor="ctr"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●"/>
            </a:lvl1pPr>
            <a:lvl2pPr lvl="1">
              <a:buClr>
                <a:srgbClr val="000000"/>
              </a:buClr>
              <a:buSzPct val="45000"/>
              <a:buFont typeface="StarSymbol"/>
              <a:buChar char="●"/>
            </a:lvl2pPr>
            <a:lvl3pPr lvl="2">
              <a:buClr>
                <a:srgbClr val="000000"/>
              </a:buClr>
              <a:buSzPct val="45000"/>
              <a:buFont typeface="StarSymbol"/>
              <a:buChar char="●"/>
            </a:lvl3pPr>
            <a:lvl4pPr lvl="3">
              <a:buClr>
                <a:srgbClr val="000000"/>
              </a:buClr>
              <a:buSzPct val="45000"/>
              <a:buFont typeface="StarSymbol"/>
              <a:buChar char="●"/>
            </a:lvl4pPr>
            <a:lvl5pPr lvl="4">
              <a:buClr>
                <a:srgbClr val="000000"/>
              </a:buClr>
              <a:buSzPct val="45000"/>
              <a:buFont typeface="StarSymbol"/>
              <a:buChar char="●"/>
            </a:lvl5pPr>
            <a:lvl6pPr lvl="5">
              <a:buClr>
                <a:srgbClr val="000000"/>
              </a:buClr>
              <a:buSzPct val="45000"/>
              <a:buFont typeface="StarSymbol"/>
              <a:buChar char="●"/>
            </a:lvl6pPr>
            <a:lvl7pPr lvl="6">
              <a:buClr>
                <a:srgbClr val="000000"/>
              </a:buClr>
              <a:buSzPct val="45000"/>
              <a:buFont typeface="StarSymbol"/>
              <a:buChar char="●"/>
            </a:lvl7pPr>
            <a:lvl8pPr lvl="7">
              <a:buClr>
                <a:srgbClr val="000000"/>
              </a:buClr>
              <a:buSzPct val="45000"/>
              <a:buFont typeface="StarSymbol"/>
              <a:buChar char="●"/>
            </a:lvl8pPr>
            <a:lvl9pPr lvl="8">
              <a:buClr>
                <a:srgbClr val="000000"/>
              </a:buClr>
              <a:buSzPct val="45000"/>
              <a:buFont typeface="StarSymbol"/>
              <a:buChar char="●"/>
            </a:lvl9pPr>
          </a:lstStyle>
          <a:p>
            <a:pPr marL="0" lvl="0" indent="-216000" algn="ctr">
              <a:buNone/>
            </a:pPr>
            <a:endParaRPr lang="uk-UA" sz="2800" dirty="0" smtClean="0">
              <a:solidFill>
                <a:srgbClr val="CCCCCC"/>
              </a:solidFill>
            </a:endParaRPr>
          </a:p>
          <a:p>
            <a:pPr marL="0" lvl="0" indent="-216000" algn="ctr">
              <a:buNone/>
            </a:pPr>
            <a:endParaRPr lang="uk-UA" sz="2800" dirty="0" smtClean="0">
              <a:solidFill>
                <a:srgbClr val="CCCCCC"/>
              </a:solidFill>
            </a:endParaRPr>
          </a:p>
          <a:p>
            <a:pPr marL="0" lvl="0" indent="-216000" algn="ctr">
              <a:buNone/>
            </a:pPr>
            <a:endParaRPr lang="uk-UA" sz="2800" dirty="0">
              <a:solidFill>
                <a:srgbClr val="CCCCCC"/>
              </a:solidFill>
            </a:endParaRPr>
          </a:p>
          <a:p>
            <a:pPr marL="0" lvl="0" indent="-216000" algn="ctr">
              <a:buNone/>
            </a:pPr>
            <a:endParaRPr lang="uk-UA" sz="2800" dirty="0" smtClean="0">
              <a:solidFill>
                <a:srgbClr val="CCCCCC"/>
              </a:solidFill>
            </a:endParaRPr>
          </a:p>
          <a:p>
            <a:pPr marL="0" lvl="0" indent="-216000" algn="ctr">
              <a:buNone/>
            </a:pPr>
            <a:endParaRPr lang="uk-UA" sz="2800" dirty="0">
              <a:solidFill>
                <a:srgbClr val="CCCCCC"/>
              </a:solidFill>
            </a:endParaRPr>
          </a:p>
          <a:p>
            <a:pPr marL="0" lvl="0" indent="-216000" algn="ctr">
              <a:buNone/>
            </a:pPr>
            <a:endParaRPr lang="uk-UA" sz="4000" dirty="0" smtClean="0">
              <a:solidFill>
                <a:srgbClr val="CCCCCC"/>
              </a:solidFill>
            </a:endParaRPr>
          </a:p>
          <a:p>
            <a:pPr marL="0" lvl="0" indent="-216000" algn="ctr">
              <a:buNone/>
            </a:pPr>
            <a:endParaRPr lang="uk-UA" sz="4000" dirty="0">
              <a:solidFill>
                <a:srgbClr val="CCCCCC"/>
              </a:solidFill>
            </a:endParaRPr>
          </a:p>
          <a:p>
            <a:pPr marL="0" lvl="0" indent="-216000" algn="ctr">
              <a:buNone/>
            </a:pPr>
            <a:endParaRPr lang="uk-UA" sz="4000" dirty="0" smtClean="0">
              <a:solidFill>
                <a:srgbClr val="CCCCCC"/>
              </a:solidFill>
            </a:endParaRPr>
          </a:p>
          <a:p>
            <a:pPr marL="0" lvl="0" indent="-216000" algn="ctr">
              <a:buNone/>
            </a:pPr>
            <a:endParaRPr lang="uk-UA" sz="4000" dirty="0">
              <a:solidFill>
                <a:srgbClr val="CCCCCC"/>
              </a:solidFill>
            </a:endParaRPr>
          </a:p>
          <a:p>
            <a:pPr marL="0" lvl="0" indent="-216000" algn="ctr">
              <a:buNone/>
            </a:pPr>
            <a:r>
              <a:rPr lang="uk-UA" sz="4000" dirty="0" smtClean="0">
                <a:solidFill>
                  <a:srgbClr val="CCCCCC"/>
                </a:solidFill>
              </a:rPr>
              <a:t>Соціологічні дослідження правозахисної діяльності – основний засіб її вдосконалення</a:t>
            </a:r>
          </a:p>
          <a:p>
            <a:pPr marL="0" lvl="0" indent="-216000" algn="ctr">
              <a:buNone/>
            </a:pPr>
            <a:endParaRPr lang="uk-UA" sz="2800" dirty="0">
              <a:solidFill>
                <a:srgbClr val="CCCCCC"/>
              </a:solidFill>
            </a:endParaRPr>
          </a:p>
          <a:p>
            <a:pPr marL="0" lvl="0" indent="-216000" algn="ctr">
              <a:buNone/>
            </a:pPr>
            <a:endParaRPr lang="uk-UA" sz="2800" dirty="0" smtClean="0">
              <a:solidFill>
                <a:srgbClr val="CCCCCC"/>
              </a:solidFill>
            </a:endParaRPr>
          </a:p>
          <a:p>
            <a:pPr marL="0" lvl="0" indent="-216000" algn="ctr">
              <a:buNone/>
            </a:pPr>
            <a:endParaRPr lang="uk-UA" sz="2800" dirty="0">
              <a:solidFill>
                <a:srgbClr val="CCCCCC"/>
              </a:solidFill>
            </a:endParaRPr>
          </a:p>
          <a:p>
            <a:pPr marL="0" lvl="0" indent="-216000" algn="ctr">
              <a:buNone/>
            </a:pPr>
            <a:endParaRPr lang="uk-UA" sz="2800" dirty="0" smtClean="0">
              <a:solidFill>
                <a:srgbClr val="CCCCCC"/>
              </a:solidFill>
            </a:endParaRPr>
          </a:p>
          <a:p>
            <a:pPr marL="0" lvl="0" indent="-216000" algn="ctr">
              <a:buNone/>
            </a:pPr>
            <a:endParaRPr lang="uk-UA" sz="2800" dirty="0">
              <a:solidFill>
                <a:srgbClr val="CCCCCC"/>
              </a:solidFill>
            </a:endParaRPr>
          </a:p>
          <a:p>
            <a:pPr marL="0" lvl="0" indent="-216000" algn="ctr">
              <a:buNone/>
            </a:pPr>
            <a:endParaRPr lang="uk-UA" sz="2800" dirty="0" smtClean="0">
              <a:solidFill>
                <a:srgbClr val="CCCCCC"/>
              </a:solidFill>
            </a:endParaRPr>
          </a:p>
          <a:p>
            <a:pPr marL="0" lvl="0" indent="-216000" algn="ctr">
              <a:buNone/>
            </a:pPr>
            <a:endParaRPr lang="uk-UA" sz="2800" dirty="0">
              <a:solidFill>
                <a:srgbClr val="CCCCCC"/>
              </a:solidFill>
            </a:endParaRPr>
          </a:p>
          <a:p>
            <a:pPr marL="0" lvl="0" indent="-216000" algn="ctr">
              <a:buNone/>
            </a:pPr>
            <a:endParaRPr lang="uk-UA" sz="2800" dirty="0" smtClean="0">
              <a:solidFill>
                <a:srgbClr val="CCCCCC"/>
              </a:solidFill>
            </a:endParaRPr>
          </a:p>
          <a:p>
            <a:pPr marL="0" lvl="0" indent="-216000" algn="ctr">
              <a:buNone/>
            </a:pPr>
            <a:endParaRPr lang="ru-RU" sz="2800" dirty="0" smtClean="0">
              <a:solidFill>
                <a:srgbClr val="CCCCCC"/>
              </a:solidFill>
            </a:endParaRPr>
          </a:p>
          <a:p>
            <a:pPr marL="0" lvl="0" indent="-216000" algn="ctr">
              <a:buNone/>
            </a:pPr>
            <a:endParaRPr lang="uk-UA" sz="2800" dirty="0">
              <a:solidFill>
                <a:srgbClr val="CCCCCC"/>
              </a:solidFill>
            </a:endParaRPr>
          </a:p>
          <a:p>
            <a:pPr marL="0" lvl="0" indent="-216000" algn="ctr">
              <a:buNone/>
            </a:pPr>
            <a:endParaRPr lang="uk-UA" sz="2800" dirty="0" smtClean="0">
              <a:solidFill>
                <a:srgbClr val="CCCCCC"/>
              </a:solidFill>
            </a:endParaRPr>
          </a:p>
          <a:p>
            <a:pPr marL="0" lvl="0" indent="-216000" algn="ctr">
              <a:buNone/>
            </a:pPr>
            <a:endParaRPr lang="uk-UA" sz="2800" dirty="0">
              <a:solidFill>
                <a:srgbClr val="CCCCCC"/>
              </a:solidFill>
            </a:endParaRPr>
          </a:p>
          <a:p>
            <a:pPr marL="0" lvl="0" indent="-216000" algn="ctr">
              <a:buNone/>
            </a:pPr>
            <a:endParaRPr lang="ru-RU" sz="2800" dirty="0" smtClean="0">
              <a:solidFill>
                <a:srgbClr val="CCCCCC"/>
              </a:solidFill>
            </a:endParaRPr>
          </a:p>
          <a:p>
            <a:pPr marL="0" lvl="0" indent="-216000" algn="ctr">
              <a:buNone/>
            </a:pPr>
            <a:endParaRPr lang="ru-RU" dirty="0" smtClean="0">
              <a:solidFill>
                <a:srgbClr val="CCCCCC"/>
              </a:solidFill>
            </a:endParaRPr>
          </a:p>
          <a:p>
            <a:pPr marL="0" lvl="0" indent="-216000" algn="ctr">
              <a:buNone/>
            </a:pPr>
            <a:endParaRPr lang="ru-RU" dirty="0" smtClean="0">
              <a:solidFill>
                <a:srgbClr val="CC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014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 txBox="1">
            <a:spLocks noGrp="1"/>
          </p:cNvSpPr>
          <p:nvPr>
            <p:ph type="subTitle" idx="4294967295"/>
          </p:nvPr>
        </p:nvSpPr>
        <p:spPr>
          <a:xfrm>
            <a:off x="740879" y="282240"/>
            <a:ext cx="8608320" cy="6617880"/>
          </a:xfrm>
        </p:spPr>
        <p:txBody>
          <a:bodyPr anchor="ctr"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●"/>
            </a:lvl1pPr>
            <a:lvl2pPr lvl="1">
              <a:buClr>
                <a:srgbClr val="000000"/>
              </a:buClr>
              <a:buSzPct val="45000"/>
              <a:buFont typeface="StarSymbol"/>
              <a:buChar char="●"/>
            </a:lvl2pPr>
            <a:lvl3pPr lvl="2">
              <a:buClr>
                <a:srgbClr val="000000"/>
              </a:buClr>
              <a:buSzPct val="45000"/>
              <a:buFont typeface="StarSymbol"/>
              <a:buChar char="●"/>
            </a:lvl3pPr>
            <a:lvl4pPr lvl="3">
              <a:buClr>
                <a:srgbClr val="000000"/>
              </a:buClr>
              <a:buSzPct val="45000"/>
              <a:buFont typeface="StarSymbol"/>
              <a:buChar char="●"/>
            </a:lvl4pPr>
            <a:lvl5pPr lvl="4">
              <a:buClr>
                <a:srgbClr val="000000"/>
              </a:buClr>
              <a:buSzPct val="45000"/>
              <a:buFont typeface="StarSymbol"/>
              <a:buChar char="●"/>
            </a:lvl5pPr>
            <a:lvl6pPr lvl="5">
              <a:buClr>
                <a:srgbClr val="000000"/>
              </a:buClr>
              <a:buSzPct val="45000"/>
              <a:buFont typeface="StarSymbol"/>
              <a:buChar char="●"/>
            </a:lvl6pPr>
            <a:lvl7pPr lvl="6">
              <a:buClr>
                <a:srgbClr val="000000"/>
              </a:buClr>
              <a:buSzPct val="45000"/>
              <a:buFont typeface="StarSymbol"/>
              <a:buChar char="●"/>
            </a:lvl7pPr>
            <a:lvl8pPr lvl="7">
              <a:buClr>
                <a:srgbClr val="000000"/>
              </a:buClr>
              <a:buSzPct val="45000"/>
              <a:buFont typeface="StarSymbol"/>
              <a:buChar char="●"/>
            </a:lvl8pPr>
            <a:lvl9pPr lvl="8">
              <a:buClr>
                <a:srgbClr val="000000"/>
              </a:buClr>
              <a:buSzPct val="45000"/>
              <a:buFont typeface="StarSymbol"/>
              <a:buChar char="●"/>
            </a:lvl9pPr>
          </a:lstStyle>
          <a:p>
            <a:pPr marL="0" lvl="0" indent="-216000" algn="ctr">
              <a:buNone/>
            </a:pPr>
            <a:r>
              <a:rPr lang="ru-RU" dirty="0" smtClean="0">
                <a:solidFill>
                  <a:srgbClr val="CCCCCC"/>
                </a:solidFill>
                <a:latin typeface="Times New Roman" pitchFamily="18"/>
              </a:rPr>
              <a:t>Метою </a:t>
            </a:r>
            <a:r>
              <a:rPr lang="ru-RU" dirty="0" err="1" smtClean="0">
                <a:solidFill>
                  <a:srgbClr val="CCCCCC"/>
                </a:solidFill>
                <a:latin typeface="Times New Roman" pitchFamily="18"/>
              </a:rPr>
              <a:t>вивчення</a:t>
            </a:r>
            <a:r>
              <a:rPr lang="ru-RU" dirty="0" smtClean="0">
                <a:solidFill>
                  <a:srgbClr val="CCCCCC"/>
                </a:solidFill>
                <a:latin typeface="Times New Roman" pitchFamily="18"/>
              </a:rPr>
              <a:t> </a:t>
            </a:r>
            <a:r>
              <a:rPr lang="ru-RU" dirty="0" err="1" smtClean="0">
                <a:solidFill>
                  <a:srgbClr val="CCCCCC"/>
                </a:solidFill>
                <a:latin typeface="Times New Roman" pitchFamily="18"/>
              </a:rPr>
              <a:t>навчальної</a:t>
            </a:r>
            <a:r>
              <a:rPr lang="ru-RU" dirty="0" smtClean="0">
                <a:solidFill>
                  <a:srgbClr val="CCCCCC"/>
                </a:solidFill>
                <a:latin typeface="Times New Roman" pitchFamily="18"/>
              </a:rPr>
              <a:t> </a:t>
            </a:r>
            <a:r>
              <a:rPr lang="ru-RU" dirty="0" err="1" smtClean="0">
                <a:solidFill>
                  <a:srgbClr val="CCCCCC"/>
                </a:solidFill>
                <a:latin typeface="Times New Roman" pitchFamily="18"/>
              </a:rPr>
              <a:t>дисципліни</a:t>
            </a:r>
            <a:r>
              <a:rPr lang="ru-RU" dirty="0" smtClean="0">
                <a:solidFill>
                  <a:srgbClr val="CCCCCC"/>
                </a:solidFill>
                <a:latin typeface="Times New Roman" pitchFamily="18"/>
              </a:rPr>
              <a:t> </a:t>
            </a:r>
          </a:p>
          <a:p>
            <a:pPr marL="0" lvl="0" indent="-216000" algn="ctr">
              <a:buNone/>
            </a:pPr>
            <a:r>
              <a:rPr lang="ru-RU" dirty="0" smtClean="0">
                <a:solidFill>
                  <a:srgbClr val="CCCCCC"/>
                </a:solidFill>
                <a:latin typeface="Times New Roman" pitchFamily="18"/>
              </a:rPr>
              <a:t>«</a:t>
            </a:r>
            <a:r>
              <a:rPr lang="ru-RU" dirty="0" err="1" smtClean="0">
                <a:solidFill>
                  <a:srgbClr val="CCCCCC"/>
                </a:solidFill>
                <a:latin typeface="Times New Roman" pitchFamily="18"/>
              </a:rPr>
              <a:t>Соціологія</a:t>
            </a:r>
            <a:r>
              <a:rPr lang="ru-RU" dirty="0" smtClean="0">
                <a:solidFill>
                  <a:srgbClr val="CCCCCC"/>
                </a:solidFill>
                <a:latin typeface="Times New Roman" pitchFamily="18"/>
              </a:rPr>
              <a:t> </a:t>
            </a:r>
            <a:r>
              <a:rPr lang="ru-RU" dirty="0" err="1" smtClean="0">
                <a:solidFill>
                  <a:srgbClr val="CCCCCC"/>
                </a:solidFill>
                <a:latin typeface="Times New Roman" pitchFamily="18"/>
              </a:rPr>
              <a:t>правозахисної</a:t>
            </a:r>
            <a:r>
              <a:rPr lang="ru-RU" dirty="0" smtClean="0">
                <a:solidFill>
                  <a:srgbClr val="CCCCCC"/>
                </a:solidFill>
                <a:latin typeface="Times New Roman" pitchFamily="18"/>
              </a:rPr>
              <a:t> </a:t>
            </a:r>
            <a:r>
              <a:rPr lang="ru-RU" dirty="0" err="1" smtClean="0">
                <a:solidFill>
                  <a:srgbClr val="CCCCCC"/>
                </a:solidFill>
                <a:latin typeface="Times New Roman" pitchFamily="18"/>
              </a:rPr>
              <a:t>діяльності</a:t>
            </a:r>
            <a:r>
              <a:rPr lang="ru-RU" dirty="0" smtClean="0">
                <a:solidFill>
                  <a:srgbClr val="CCCCCC"/>
                </a:solidFill>
                <a:latin typeface="Times New Roman" pitchFamily="18"/>
              </a:rPr>
              <a:t>» є </a:t>
            </a:r>
            <a:r>
              <a:rPr lang="ru-RU" dirty="0" err="1" smtClean="0">
                <a:solidFill>
                  <a:srgbClr val="CCCCCC"/>
                </a:solidFill>
                <a:latin typeface="Times New Roman" pitchFamily="18"/>
              </a:rPr>
              <a:t>формування</a:t>
            </a:r>
            <a:r>
              <a:rPr lang="ru-RU" dirty="0" smtClean="0">
                <a:solidFill>
                  <a:srgbClr val="CCCCCC"/>
                </a:solidFill>
                <a:latin typeface="Times New Roman" pitchFamily="18"/>
              </a:rPr>
              <a:t> у </a:t>
            </a:r>
            <a:r>
              <a:rPr lang="ru-RU" dirty="0" err="1" smtClean="0">
                <a:solidFill>
                  <a:srgbClr val="CCCCCC"/>
                </a:solidFill>
                <a:latin typeface="Times New Roman" pitchFamily="18"/>
              </a:rPr>
              <a:t>студентів</a:t>
            </a:r>
            <a:r>
              <a:rPr lang="ru-RU" dirty="0" smtClean="0">
                <a:solidFill>
                  <a:srgbClr val="CCCCCC"/>
                </a:solidFill>
                <a:latin typeface="Times New Roman" pitchFamily="18"/>
              </a:rPr>
              <a:t> </a:t>
            </a:r>
            <a:r>
              <a:rPr lang="ru-RU" dirty="0" err="1" smtClean="0">
                <a:solidFill>
                  <a:srgbClr val="CCCCCC"/>
                </a:solidFill>
                <a:latin typeface="Times New Roman" pitchFamily="18"/>
              </a:rPr>
              <a:t>теоретичних</a:t>
            </a:r>
            <a:r>
              <a:rPr lang="ru-RU" dirty="0" smtClean="0">
                <a:solidFill>
                  <a:srgbClr val="CCCCCC"/>
                </a:solidFill>
                <a:latin typeface="Times New Roman" pitchFamily="18"/>
              </a:rPr>
              <a:t> </a:t>
            </a:r>
            <a:r>
              <a:rPr lang="ru-RU" dirty="0" err="1" smtClean="0">
                <a:solidFill>
                  <a:srgbClr val="CCCCCC"/>
                </a:solidFill>
                <a:latin typeface="Times New Roman" pitchFamily="18"/>
              </a:rPr>
              <a:t>уявлень</a:t>
            </a:r>
            <a:r>
              <a:rPr lang="ru-RU" dirty="0" smtClean="0">
                <a:solidFill>
                  <a:srgbClr val="CCCCCC"/>
                </a:solidFill>
                <a:latin typeface="Times New Roman" pitchFamily="18"/>
              </a:rPr>
              <a:t> роль </a:t>
            </a:r>
            <a:r>
              <a:rPr lang="ru-RU" dirty="0" err="1" smtClean="0">
                <a:solidFill>
                  <a:srgbClr val="CCCCCC"/>
                </a:solidFill>
                <a:latin typeface="Times New Roman" pitchFamily="18"/>
              </a:rPr>
              <a:t>правозахисної</a:t>
            </a:r>
            <a:r>
              <a:rPr lang="ru-RU" dirty="0" smtClean="0">
                <a:solidFill>
                  <a:srgbClr val="CCCCCC"/>
                </a:solidFill>
                <a:latin typeface="Times New Roman" pitchFamily="18"/>
              </a:rPr>
              <a:t> </a:t>
            </a:r>
            <a:r>
              <a:rPr lang="ru-RU" dirty="0" err="1" smtClean="0">
                <a:solidFill>
                  <a:srgbClr val="CCCCCC"/>
                </a:solidFill>
                <a:latin typeface="Times New Roman" pitchFamily="18"/>
              </a:rPr>
              <a:t>діяльності</a:t>
            </a:r>
            <a:r>
              <a:rPr lang="ru-RU" dirty="0" smtClean="0">
                <a:solidFill>
                  <a:srgbClr val="CCCCCC"/>
                </a:solidFill>
                <a:latin typeface="Times New Roman" pitchFamily="18"/>
              </a:rPr>
              <a:t> у </a:t>
            </a:r>
            <a:r>
              <a:rPr lang="ru-RU" dirty="0" err="1" smtClean="0">
                <a:solidFill>
                  <a:srgbClr val="CCCCCC"/>
                </a:solidFill>
                <a:latin typeface="Times New Roman" pitchFamily="18"/>
              </a:rPr>
              <a:t>формуванні</a:t>
            </a:r>
            <a:r>
              <a:rPr lang="ru-RU" dirty="0" smtClean="0">
                <a:solidFill>
                  <a:srgbClr val="CCCCCC"/>
                </a:solidFill>
                <a:latin typeface="Times New Roman" pitchFamily="18"/>
              </a:rPr>
              <a:t> </a:t>
            </a:r>
            <a:r>
              <a:rPr lang="ru-RU" dirty="0" err="1" smtClean="0">
                <a:solidFill>
                  <a:srgbClr val="CCCCCC"/>
                </a:solidFill>
                <a:latin typeface="Times New Roman" pitchFamily="18"/>
              </a:rPr>
              <a:t>соціального</a:t>
            </a:r>
            <a:r>
              <a:rPr lang="ru-RU" dirty="0" smtClean="0">
                <a:solidFill>
                  <a:srgbClr val="CCCCCC"/>
                </a:solidFill>
                <a:latin typeface="Times New Roman" pitchFamily="18"/>
              </a:rPr>
              <a:t> та правового порядку в </a:t>
            </a:r>
            <a:r>
              <a:rPr lang="ru-RU" dirty="0" err="1" smtClean="0">
                <a:solidFill>
                  <a:srgbClr val="CCCCCC"/>
                </a:solidFill>
                <a:latin typeface="Times New Roman" pitchFamily="18"/>
              </a:rPr>
              <a:t>українському</a:t>
            </a:r>
            <a:r>
              <a:rPr lang="ru-RU" dirty="0" smtClean="0">
                <a:solidFill>
                  <a:srgbClr val="CCCCCC"/>
                </a:solidFill>
                <a:latin typeface="Times New Roman" pitchFamily="18"/>
              </a:rPr>
              <a:t> </a:t>
            </a:r>
            <a:r>
              <a:rPr lang="ru-RU" dirty="0" err="1" smtClean="0">
                <a:solidFill>
                  <a:srgbClr val="CCCCCC"/>
                </a:solidFill>
                <a:latin typeface="Times New Roman" pitchFamily="18"/>
              </a:rPr>
              <a:t>суспільстві</a:t>
            </a:r>
            <a:endParaRPr lang="ru-RU" dirty="0" smtClean="0">
              <a:solidFill>
                <a:srgbClr val="CCCCCC"/>
              </a:solidFill>
              <a:latin typeface="Times New Roman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 txBox="1">
            <a:spLocks noGrp="1"/>
          </p:cNvSpPr>
          <p:nvPr>
            <p:ph type="subTitle" idx="4294967295"/>
          </p:nvPr>
        </p:nvSpPr>
        <p:spPr>
          <a:xfrm>
            <a:off x="535680" y="216000"/>
            <a:ext cx="8680320" cy="6717600"/>
          </a:xfrm>
        </p:spPr>
        <p:txBody>
          <a:bodyPr anchor="ctr"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●"/>
            </a:lvl1pPr>
            <a:lvl2pPr lvl="1">
              <a:buClr>
                <a:srgbClr val="000000"/>
              </a:buClr>
              <a:buSzPct val="45000"/>
              <a:buFont typeface="StarSymbol"/>
              <a:buChar char="●"/>
            </a:lvl2pPr>
            <a:lvl3pPr lvl="2">
              <a:buClr>
                <a:srgbClr val="000000"/>
              </a:buClr>
              <a:buSzPct val="45000"/>
              <a:buFont typeface="StarSymbol"/>
              <a:buChar char="●"/>
            </a:lvl3pPr>
            <a:lvl4pPr lvl="3">
              <a:buClr>
                <a:srgbClr val="000000"/>
              </a:buClr>
              <a:buSzPct val="45000"/>
              <a:buFont typeface="StarSymbol"/>
              <a:buChar char="●"/>
            </a:lvl4pPr>
            <a:lvl5pPr lvl="4">
              <a:buClr>
                <a:srgbClr val="000000"/>
              </a:buClr>
              <a:buSzPct val="45000"/>
              <a:buFont typeface="StarSymbol"/>
              <a:buChar char="●"/>
            </a:lvl5pPr>
            <a:lvl6pPr lvl="5">
              <a:buClr>
                <a:srgbClr val="000000"/>
              </a:buClr>
              <a:buSzPct val="45000"/>
              <a:buFont typeface="StarSymbol"/>
              <a:buChar char="●"/>
            </a:lvl6pPr>
            <a:lvl7pPr lvl="6">
              <a:buClr>
                <a:srgbClr val="000000"/>
              </a:buClr>
              <a:buSzPct val="45000"/>
              <a:buFont typeface="StarSymbol"/>
              <a:buChar char="●"/>
            </a:lvl7pPr>
            <a:lvl8pPr lvl="7">
              <a:buClr>
                <a:srgbClr val="000000"/>
              </a:buClr>
              <a:buSzPct val="45000"/>
              <a:buFont typeface="StarSymbol"/>
              <a:buChar char="●"/>
            </a:lvl8pPr>
            <a:lvl9pPr lvl="8">
              <a:buClr>
                <a:srgbClr val="000000"/>
              </a:buClr>
              <a:buSzPct val="45000"/>
              <a:buFont typeface="StarSymbol"/>
              <a:buChar char="●"/>
            </a:lvl9pPr>
          </a:lstStyle>
          <a:p>
            <a:pPr marL="0" lvl="0" indent="-216000" algn="ctr">
              <a:buNone/>
            </a:pPr>
            <a:r>
              <a:rPr lang="ru-RU" sz="2800" dirty="0" err="1" smtClean="0">
                <a:solidFill>
                  <a:srgbClr val="CCCCCC"/>
                </a:solidFill>
                <a:latin typeface="Times New Roman" pitchFamily="18"/>
              </a:rPr>
              <a:t>Основними</a:t>
            </a:r>
            <a:r>
              <a:rPr lang="ru-RU" sz="2800" dirty="0" smtClean="0">
                <a:solidFill>
                  <a:srgbClr val="CCCCCC"/>
                </a:solidFill>
                <a:latin typeface="Times New Roman" pitchFamily="18"/>
              </a:rPr>
              <a:t> </a:t>
            </a:r>
            <a:r>
              <a:rPr lang="ru-RU" sz="2800" dirty="0" err="1" smtClean="0">
                <a:solidFill>
                  <a:srgbClr val="CCCCCC"/>
                </a:solidFill>
                <a:latin typeface="Times New Roman" pitchFamily="18"/>
              </a:rPr>
              <a:t>завданнями</a:t>
            </a:r>
            <a:r>
              <a:rPr lang="ru-RU" sz="2800" dirty="0" smtClean="0">
                <a:solidFill>
                  <a:srgbClr val="CCCCCC"/>
                </a:solidFill>
                <a:latin typeface="Times New Roman" pitchFamily="18"/>
              </a:rPr>
              <a:t> </a:t>
            </a:r>
            <a:r>
              <a:rPr lang="ru-RU" sz="2800" dirty="0" err="1" smtClean="0">
                <a:solidFill>
                  <a:srgbClr val="CCCCCC"/>
                </a:solidFill>
                <a:latin typeface="Times New Roman" pitchFamily="18"/>
              </a:rPr>
              <a:t>вивчення</a:t>
            </a:r>
            <a:r>
              <a:rPr lang="ru-RU" sz="2800" dirty="0" smtClean="0">
                <a:solidFill>
                  <a:srgbClr val="CCCCCC"/>
                </a:solidFill>
                <a:latin typeface="Times New Roman" pitchFamily="18"/>
              </a:rPr>
              <a:t> </a:t>
            </a:r>
            <a:r>
              <a:rPr lang="ru-RU" sz="2800" dirty="0" err="1" smtClean="0">
                <a:solidFill>
                  <a:srgbClr val="CCCCCC"/>
                </a:solidFill>
                <a:latin typeface="Times New Roman" pitchFamily="18"/>
              </a:rPr>
              <a:t>дисципліни</a:t>
            </a:r>
            <a:r>
              <a:rPr lang="ru-RU" dirty="0" smtClean="0">
                <a:solidFill>
                  <a:srgbClr val="CCCCCC"/>
                </a:solidFill>
                <a:latin typeface="Times New Roman" pitchFamily="18"/>
              </a:rPr>
              <a:t> </a:t>
            </a:r>
          </a:p>
          <a:p>
            <a:pPr marL="0" lvl="0" indent="-216000" algn="ctr">
              <a:buNone/>
            </a:pPr>
            <a:r>
              <a:rPr lang="ru-RU" dirty="0" smtClean="0">
                <a:solidFill>
                  <a:srgbClr val="CCCCCC"/>
                </a:solidFill>
                <a:latin typeface="Times New Roman" pitchFamily="18"/>
              </a:rPr>
              <a:t>«</a:t>
            </a:r>
            <a:r>
              <a:rPr lang="ru-RU" dirty="0" err="1">
                <a:solidFill>
                  <a:srgbClr val="CCCCCC"/>
                </a:solidFill>
                <a:latin typeface="Times New Roman" pitchFamily="18"/>
              </a:rPr>
              <a:t>Соціологія</a:t>
            </a:r>
            <a:r>
              <a:rPr lang="ru-RU" dirty="0">
                <a:solidFill>
                  <a:srgbClr val="CCCCCC"/>
                </a:solidFill>
                <a:latin typeface="Times New Roman" pitchFamily="18"/>
              </a:rPr>
              <a:t> </a:t>
            </a:r>
            <a:r>
              <a:rPr lang="ru-RU" dirty="0" err="1">
                <a:solidFill>
                  <a:srgbClr val="CCCCCC"/>
                </a:solidFill>
                <a:latin typeface="Times New Roman" pitchFamily="18"/>
              </a:rPr>
              <a:t>правозахисної</a:t>
            </a:r>
            <a:r>
              <a:rPr lang="ru-RU" dirty="0">
                <a:solidFill>
                  <a:srgbClr val="CCCCCC"/>
                </a:solidFill>
                <a:latin typeface="Times New Roman" pitchFamily="18"/>
              </a:rPr>
              <a:t> </a:t>
            </a:r>
            <a:r>
              <a:rPr lang="ru-RU" dirty="0" err="1">
                <a:solidFill>
                  <a:srgbClr val="CCCCCC"/>
                </a:solidFill>
                <a:latin typeface="Times New Roman" pitchFamily="18"/>
              </a:rPr>
              <a:t>діяльності</a:t>
            </a:r>
            <a:r>
              <a:rPr lang="ru-RU" dirty="0">
                <a:solidFill>
                  <a:srgbClr val="CCCCCC"/>
                </a:solidFill>
                <a:latin typeface="Times New Roman" pitchFamily="18"/>
              </a:rPr>
              <a:t>»  </a:t>
            </a:r>
            <a:r>
              <a:rPr lang="ru-RU" dirty="0" smtClean="0">
                <a:solidFill>
                  <a:srgbClr val="CCCCCC"/>
                </a:solidFill>
                <a:latin typeface="Times New Roman" pitchFamily="18"/>
              </a:rPr>
              <a:t>є:       </a:t>
            </a:r>
          </a:p>
          <a:p>
            <a:pPr marL="0" lvl="0" indent="-216000" algn="ctr">
              <a:buNone/>
            </a:pPr>
            <a:r>
              <a:rPr lang="ru-RU" dirty="0" err="1" smtClean="0">
                <a:solidFill>
                  <a:srgbClr val="CCCCCC"/>
                </a:solidFill>
                <a:latin typeface="Times New Roman" pitchFamily="18"/>
              </a:rPr>
              <a:t>засвоєння</a:t>
            </a:r>
            <a:r>
              <a:rPr lang="ru-RU" dirty="0" smtClean="0">
                <a:solidFill>
                  <a:srgbClr val="CCCCCC"/>
                </a:solidFill>
                <a:latin typeface="Times New Roman" pitchFamily="18"/>
              </a:rPr>
              <a:t> </a:t>
            </a:r>
            <a:r>
              <a:rPr lang="ru-RU" dirty="0" err="1" smtClean="0">
                <a:solidFill>
                  <a:srgbClr val="CCCCCC"/>
                </a:solidFill>
                <a:latin typeface="Times New Roman" pitchFamily="18"/>
              </a:rPr>
              <a:t>теоретичних</a:t>
            </a:r>
            <a:r>
              <a:rPr lang="ru-RU" dirty="0" smtClean="0">
                <a:solidFill>
                  <a:srgbClr val="CCCCCC"/>
                </a:solidFill>
                <a:latin typeface="Times New Roman" pitchFamily="18"/>
              </a:rPr>
              <a:t> </a:t>
            </a:r>
            <a:r>
              <a:rPr lang="ru-RU" dirty="0" err="1" smtClean="0">
                <a:solidFill>
                  <a:srgbClr val="CCCCCC"/>
                </a:solidFill>
                <a:latin typeface="Times New Roman" pitchFamily="18"/>
              </a:rPr>
              <a:t>знань</a:t>
            </a:r>
            <a:r>
              <a:rPr lang="ru-RU" dirty="0" smtClean="0">
                <a:solidFill>
                  <a:srgbClr val="CCCCCC"/>
                </a:solidFill>
                <a:latin typeface="Times New Roman" pitchFamily="18"/>
              </a:rPr>
              <a:t>: </a:t>
            </a:r>
          </a:p>
          <a:p>
            <a:pPr marL="0" lvl="0" indent="-216000" algn="just">
              <a:buNone/>
            </a:pPr>
            <a:r>
              <a:rPr lang="ru-RU" dirty="0" smtClean="0">
                <a:solidFill>
                  <a:srgbClr val="CCCCCC"/>
                </a:solidFill>
                <a:latin typeface="Times New Roman" pitchFamily="18"/>
              </a:rPr>
              <a:t>1) </a:t>
            </a:r>
            <a:r>
              <a:rPr lang="ru-RU" dirty="0">
                <a:solidFill>
                  <a:srgbClr val="CCCCCC"/>
                </a:solidFill>
                <a:latin typeface="Times New Roman" pitchFamily="18"/>
              </a:rPr>
              <a:t>п</a:t>
            </a:r>
            <a:r>
              <a:rPr lang="ru-RU" dirty="0" smtClean="0">
                <a:solidFill>
                  <a:srgbClr val="CCCCCC"/>
                </a:solidFill>
                <a:latin typeface="Times New Roman" pitchFamily="18"/>
              </a:rPr>
              <a:t>ро </a:t>
            </a:r>
            <a:r>
              <a:rPr lang="ru-RU" dirty="0" smtClean="0">
                <a:solidFill>
                  <a:srgbClr val="CCCCCC"/>
                </a:solidFill>
                <a:latin typeface="Times New Roman" pitchFamily="18"/>
              </a:rPr>
              <a:t>теоретико-</a:t>
            </a:r>
            <a:r>
              <a:rPr lang="ru-RU" dirty="0" err="1" smtClean="0">
                <a:solidFill>
                  <a:srgbClr val="CCCCCC"/>
                </a:solidFill>
                <a:latin typeface="Times New Roman" pitchFamily="18"/>
              </a:rPr>
              <a:t>методологічні</a:t>
            </a:r>
            <a:r>
              <a:rPr lang="ru-RU" dirty="0" smtClean="0">
                <a:solidFill>
                  <a:srgbClr val="CCCCCC"/>
                </a:solidFill>
                <a:latin typeface="Times New Roman" pitchFamily="18"/>
              </a:rPr>
              <a:t> засади </a:t>
            </a:r>
            <a:r>
              <a:rPr lang="ru-RU" dirty="0" err="1" smtClean="0">
                <a:solidFill>
                  <a:srgbClr val="CCCCCC"/>
                </a:solidFill>
                <a:latin typeface="Times New Roman" pitchFamily="18"/>
              </a:rPr>
              <a:t>правозахисної</a:t>
            </a:r>
            <a:r>
              <a:rPr lang="ru-RU" dirty="0" smtClean="0">
                <a:solidFill>
                  <a:srgbClr val="CCCCCC"/>
                </a:solidFill>
                <a:latin typeface="Times New Roman" pitchFamily="18"/>
              </a:rPr>
              <a:t> </a:t>
            </a:r>
            <a:r>
              <a:rPr lang="ru-RU" dirty="0" err="1" smtClean="0">
                <a:solidFill>
                  <a:srgbClr val="CCCCCC"/>
                </a:solidFill>
                <a:latin typeface="Times New Roman" pitchFamily="18"/>
              </a:rPr>
              <a:t>діяльності</a:t>
            </a:r>
            <a:r>
              <a:rPr lang="ru-RU" dirty="0" smtClean="0">
                <a:solidFill>
                  <a:srgbClr val="CCCCCC"/>
                </a:solidFill>
                <a:latin typeface="Times New Roman" pitchFamily="18"/>
              </a:rPr>
              <a:t>; </a:t>
            </a:r>
          </a:p>
          <a:p>
            <a:pPr marL="0" lvl="0" indent="-216000" algn="just">
              <a:buNone/>
            </a:pPr>
            <a:r>
              <a:rPr lang="ru-RU" dirty="0" smtClean="0">
                <a:solidFill>
                  <a:srgbClr val="CCCCCC"/>
                </a:solidFill>
                <a:latin typeface="Times New Roman" pitchFamily="18"/>
              </a:rPr>
              <a:t>2) </a:t>
            </a:r>
            <a:r>
              <a:rPr lang="ru-RU" dirty="0" smtClean="0">
                <a:solidFill>
                  <a:srgbClr val="CCCCCC"/>
                </a:solidFill>
                <a:latin typeface="Times New Roman" pitchFamily="18"/>
              </a:rPr>
              <a:t>про </a:t>
            </a:r>
            <a:r>
              <a:rPr lang="ru-RU" dirty="0">
                <a:solidFill>
                  <a:srgbClr val="CCCCCC"/>
                </a:solidFill>
                <a:latin typeface="Times New Roman" pitchFamily="18"/>
              </a:rPr>
              <a:t>п</a:t>
            </a:r>
            <a:r>
              <a:rPr lang="ru-RU" dirty="0" smtClean="0">
                <a:solidFill>
                  <a:srgbClr val="CCCCCC"/>
                </a:solidFill>
              </a:rPr>
              <a:t>рава </a:t>
            </a:r>
            <a:r>
              <a:rPr lang="ru-RU" dirty="0" err="1" smtClean="0">
                <a:solidFill>
                  <a:srgbClr val="CCCCCC"/>
                </a:solidFill>
              </a:rPr>
              <a:t>людини</a:t>
            </a:r>
            <a:r>
              <a:rPr lang="ru-RU" dirty="0" smtClean="0">
                <a:solidFill>
                  <a:srgbClr val="CCCCCC"/>
                </a:solidFill>
              </a:rPr>
              <a:t> як основу </a:t>
            </a:r>
            <a:r>
              <a:rPr lang="ru-RU" dirty="0" err="1">
                <a:solidFill>
                  <a:srgbClr val="CCCCCC"/>
                </a:solidFill>
              </a:rPr>
              <a:t>правозахисної</a:t>
            </a:r>
            <a:r>
              <a:rPr lang="ru-RU" dirty="0">
                <a:solidFill>
                  <a:srgbClr val="CCCCCC"/>
                </a:solidFill>
              </a:rPr>
              <a:t> </a:t>
            </a:r>
            <a:r>
              <a:rPr lang="ru-RU" dirty="0" err="1" smtClean="0">
                <a:solidFill>
                  <a:srgbClr val="CCCCCC"/>
                </a:solidFill>
              </a:rPr>
              <a:t>діяльності</a:t>
            </a:r>
            <a:r>
              <a:rPr lang="ru-RU" dirty="0" smtClean="0">
                <a:solidFill>
                  <a:srgbClr val="CCCCCC"/>
                </a:solidFill>
              </a:rPr>
              <a:t>;</a:t>
            </a:r>
          </a:p>
          <a:p>
            <a:pPr marL="0" lvl="0" indent="-216000" algn="just">
              <a:buNone/>
            </a:pPr>
            <a:r>
              <a:rPr lang="ru-RU" dirty="0" smtClean="0">
                <a:solidFill>
                  <a:srgbClr val="CCCCCC"/>
                </a:solidFill>
              </a:rPr>
              <a:t>3) </a:t>
            </a:r>
            <a:r>
              <a:rPr lang="ru-RU" dirty="0" smtClean="0">
                <a:solidFill>
                  <a:srgbClr val="CCCCCC"/>
                </a:solidFill>
              </a:rPr>
              <a:t>про </a:t>
            </a:r>
            <a:r>
              <a:rPr lang="ru-RU" dirty="0" err="1" smtClean="0">
                <a:solidFill>
                  <a:srgbClr val="CCCCCC"/>
                </a:solidFill>
              </a:rPr>
              <a:t>виникнення</a:t>
            </a:r>
            <a:r>
              <a:rPr lang="ru-RU" dirty="0" smtClean="0">
                <a:solidFill>
                  <a:srgbClr val="CCCCCC"/>
                </a:solidFill>
              </a:rPr>
              <a:t> </a:t>
            </a:r>
            <a:r>
              <a:rPr lang="ru-RU" dirty="0">
                <a:solidFill>
                  <a:srgbClr val="CCCCCC"/>
                </a:solidFill>
              </a:rPr>
              <a:t>і </a:t>
            </a:r>
            <a:r>
              <a:rPr lang="ru-RU" dirty="0" err="1">
                <a:solidFill>
                  <a:srgbClr val="CCCCCC"/>
                </a:solidFill>
              </a:rPr>
              <a:t>розвиток</a:t>
            </a:r>
            <a:r>
              <a:rPr lang="ru-RU" dirty="0">
                <a:solidFill>
                  <a:srgbClr val="CCCCCC"/>
                </a:solidFill>
              </a:rPr>
              <a:t> </a:t>
            </a:r>
            <a:r>
              <a:rPr lang="ru-RU" dirty="0" err="1">
                <a:solidFill>
                  <a:srgbClr val="CCCCCC"/>
                </a:solidFill>
              </a:rPr>
              <a:t>правозахисного</a:t>
            </a:r>
            <a:r>
              <a:rPr lang="ru-RU" dirty="0">
                <a:solidFill>
                  <a:srgbClr val="CCCCCC"/>
                </a:solidFill>
              </a:rPr>
              <a:t> </a:t>
            </a:r>
            <a:r>
              <a:rPr lang="ru-RU" dirty="0" err="1" smtClean="0">
                <a:solidFill>
                  <a:srgbClr val="CCCCCC"/>
                </a:solidFill>
              </a:rPr>
              <a:t>руху</a:t>
            </a:r>
            <a:r>
              <a:rPr lang="ru-RU" dirty="0">
                <a:solidFill>
                  <a:srgbClr val="CCCCCC"/>
                </a:solidFill>
              </a:rPr>
              <a:t>;</a:t>
            </a:r>
            <a:endParaRPr lang="ru-RU" dirty="0" smtClean="0">
              <a:solidFill>
                <a:srgbClr val="CCCCCC"/>
              </a:solidFill>
            </a:endParaRPr>
          </a:p>
          <a:p>
            <a:pPr marL="0" lvl="0" indent="-216000" algn="just">
              <a:buNone/>
            </a:pPr>
            <a:r>
              <a:rPr lang="ru-RU" dirty="0" smtClean="0">
                <a:solidFill>
                  <a:srgbClr val="CCCCCC"/>
                </a:solidFill>
              </a:rPr>
              <a:t>4) </a:t>
            </a:r>
            <a:r>
              <a:rPr lang="ru-RU" dirty="0" smtClean="0">
                <a:solidFill>
                  <a:srgbClr val="CCCCCC"/>
                </a:solidFill>
              </a:rPr>
              <a:t>про </a:t>
            </a:r>
            <a:r>
              <a:rPr lang="ru-RU" dirty="0" err="1" smtClean="0">
                <a:solidFill>
                  <a:srgbClr val="CCCCCC"/>
                </a:solidFill>
              </a:rPr>
              <a:t>правозахисні</a:t>
            </a:r>
            <a:r>
              <a:rPr lang="ru-RU" dirty="0" smtClean="0">
                <a:solidFill>
                  <a:srgbClr val="CCCCCC"/>
                </a:solidFill>
              </a:rPr>
              <a:t> </a:t>
            </a:r>
            <a:r>
              <a:rPr lang="ru-RU" dirty="0" err="1">
                <a:solidFill>
                  <a:srgbClr val="CCCCCC"/>
                </a:solidFill>
              </a:rPr>
              <a:t>органи</a:t>
            </a:r>
            <a:r>
              <a:rPr lang="ru-RU" dirty="0">
                <a:solidFill>
                  <a:srgbClr val="CCCCCC"/>
                </a:solidFill>
              </a:rPr>
              <a:t> </a:t>
            </a:r>
            <a:r>
              <a:rPr lang="ru-RU" dirty="0" err="1" smtClean="0">
                <a:solidFill>
                  <a:srgbClr val="CCCCCC"/>
                </a:solidFill>
              </a:rPr>
              <a:t>України</a:t>
            </a:r>
            <a:r>
              <a:rPr lang="ru-RU" dirty="0" smtClean="0">
                <a:solidFill>
                  <a:srgbClr val="CCCCCC"/>
                </a:solidFill>
              </a:rPr>
              <a:t>;</a:t>
            </a:r>
            <a:endParaRPr lang="ru-RU" dirty="0">
              <a:solidFill>
                <a:srgbClr val="CCCCCC"/>
              </a:solidFill>
            </a:endParaRPr>
          </a:p>
          <a:p>
            <a:pPr marL="0" lvl="0" indent="-216000" algn="just">
              <a:buNone/>
            </a:pPr>
            <a:r>
              <a:rPr lang="ru-RU" dirty="0" smtClean="0">
                <a:solidFill>
                  <a:srgbClr val="CCCCCC"/>
                </a:solidFill>
              </a:rPr>
              <a:t>5) </a:t>
            </a:r>
            <a:r>
              <a:rPr lang="ru-RU" dirty="0" smtClean="0">
                <a:solidFill>
                  <a:srgbClr val="CCCCCC"/>
                </a:solidFill>
              </a:rPr>
              <a:t>про </a:t>
            </a:r>
            <a:r>
              <a:rPr lang="ru-RU" dirty="0" err="1" smtClean="0">
                <a:solidFill>
                  <a:srgbClr val="CCCCCC"/>
                </a:solidFill>
              </a:rPr>
              <a:t>неурядові</a:t>
            </a:r>
            <a:r>
              <a:rPr lang="ru-RU" dirty="0" smtClean="0">
                <a:solidFill>
                  <a:srgbClr val="CCCCCC"/>
                </a:solidFill>
              </a:rPr>
              <a:t> </a:t>
            </a:r>
            <a:r>
              <a:rPr lang="ru-RU" dirty="0" err="1">
                <a:solidFill>
                  <a:srgbClr val="CCCCCC"/>
                </a:solidFill>
              </a:rPr>
              <a:t>правозахисні</a:t>
            </a:r>
            <a:r>
              <a:rPr lang="ru-RU" dirty="0">
                <a:solidFill>
                  <a:srgbClr val="CCCCCC"/>
                </a:solidFill>
              </a:rPr>
              <a:t> </a:t>
            </a:r>
            <a:r>
              <a:rPr lang="ru-RU" dirty="0" err="1">
                <a:solidFill>
                  <a:srgbClr val="CCCCCC"/>
                </a:solidFill>
              </a:rPr>
              <a:t>організації</a:t>
            </a:r>
            <a:r>
              <a:rPr lang="ru-RU" dirty="0">
                <a:solidFill>
                  <a:srgbClr val="CCCCCC"/>
                </a:solidFill>
              </a:rPr>
              <a:t> в </a:t>
            </a:r>
            <a:r>
              <a:rPr lang="ru-RU" dirty="0" err="1" smtClean="0">
                <a:solidFill>
                  <a:srgbClr val="CCCCCC"/>
                </a:solidFill>
              </a:rPr>
              <a:t>Україні</a:t>
            </a:r>
            <a:r>
              <a:rPr lang="ru-RU" dirty="0" smtClean="0">
                <a:solidFill>
                  <a:srgbClr val="CCCCCC"/>
                </a:solidFill>
              </a:rPr>
              <a:t>;</a:t>
            </a:r>
            <a:endParaRPr lang="ru-RU" dirty="0">
              <a:solidFill>
                <a:srgbClr val="CCCCCC"/>
              </a:solidFill>
            </a:endParaRPr>
          </a:p>
          <a:p>
            <a:pPr marL="0" lvl="0" indent="-216000" algn="just">
              <a:buNone/>
            </a:pPr>
            <a:r>
              <a:rPr lang="ru-RU" dirty="0" smtClean="0">
                <a:solidFill>
                  <a:srgbClr val="CCCCCC"/>
                </a:solidFill>
              </a:rPr>
              <a:t>6) </a:t>
            </a:r>
            <a:r>
              <a:rPr lang="ru-RU" dirty="0" smtClean="0">
                <a:solidFill>
                  <a:srgbClr val="CCCCCC"/>
                </a:solidFill>
              </a:rPr>
              <a:t>про </a:t>
            </a:r>
            <a:r>
              <a:rPr lang="ru-RU" dirty="0" err="1" smtClean="0">
                <a:solidFill>
                  <a:srgbClr val="CCCCCC"/>
                </a:solidFill>
              </a:rPr>
              <a:t>міжнародні</a:t>
            </a:r>
            <a:r>
              <a:rPr lang="ru-RU" dirty="0" smtClean="0">
                <a:solidFill>
                  <a:srgbClr val="CCCCCC"/>
                </a:solidFill>
              </a:rPr>
              <a:t> </a:t>
            </a:r>
            <a:r>
              <a:rPr lang="ru-RU" dirty="0" err="1">
                <a:solidFill>
                  <a:srgbClr val="CCCCCC"/>
                </a:solidFill>
              </a:rPr>
              <a:t>правозахисні</a:t>
            </a:r>
            <a:r>
              <a:rPr lang="ru-RU" dirty="0">
                <a:solidFill>
                  <a:srgbClr val="CCCCCC"/>
                </a:solidFill>
              </a:rPr>
              <a:t> </a:t>
            </a:r>
            <a:r>
              <a:rPr lang="ru-RU" dirty="0" err="1" smtClean="0">
                <a:solidFill>
                  <a:srgbClr val="CCCCCC"/>
                </a:solidFill>
              </a:rPr>
              <a:t>організації</a:t>
            </a:r>
            <a:r>
              <a:rPr lang="ru-RU" dirty="0" smtClean="0">
                <a:solidFill>
                  <a:srgbClr val="CCCCCC"/>
                </a:solidFill>
              </a:rPr>
              <a:t>;</a:t>
            </a:r>
            <a:endParaRPr lang="ru-RU" dirty="0">
              <a:solidFill>
                <a:srgbClr val="CCCCCC"/>
              </a:solidFill>
            </a:endParaRPr>
          </a:p>
          <a:p>
            <a:pPr marL="0" lvl="0" indent="-216000" algn="just">
              <a:buNone/>
            </a:pPr>
            <a:r>
              <a:rPr lang="ru-RU" dirty="0" smtClean="0">
                <a:solidFill>
                  <a:srgbClr val="CCCCCC"/>
                </a:solidFill>
              </a:rPr>
              <a:t>7) </a:t>
            </a:r>
            <a:r>
              <a:rPr lang="ru-RU" dirty="0" smtClean="0">
                <a:solidFill>
                  <a:srgbClr val="CCCCCC"/>
                </a:solidFill>
              </a:rPr>
              <a:t>про </a:t>
            </a:r>
            <a:r>
              <a:rPr lang="ru-RU" dirty="0" err="1" smtClean="0">
                <a:solidFill>
                  <a:srgbClr val="CCCCCC"/>
                </a:solidFill>
              </a:rPr>
              <a:t>ціннісний</a:t>
            </a:r>
            <a:r>
              <a:rPr lang="ru-RU" dirty="0" smtClean="0">
                <a:solidFill>
                  <a:srgbClr val="CCCCCC"/>
                </a:solidFill>
              </a:rPr>
              <a:t> </a:t>
            </a:r>
            <a:r>
              <a:rPr lang="ru-RU" dirty="0" err="1">
                <a:solidFill>
                  <a:srgbClr val="CCCCCC"/>
                </a:solidFill>
              </a:rPr>
              <a:t>вимір</a:t>
            </a:r>
            <a:r>
              <a:rPr lang="ru-RU" dirty="0">
                <a:solidFill>
                  <a:srgbClr val="CCCCCC"/>
                </a:solidFill>
              </a:rPr>
              <a:t> прав </a:t>
            </a:r>
            <a:r>
              <a:rPr lang="ru-RU" dirty="0" err="1" smtClean="0">
                <a:solidFill>
                  <a:srgbClr val="CCCCCC"/>
                </a:solidFill>
              </a:rPr>
              <a:t>людини</a:t>
            </a:r>
            <a:r>
              <a:rPr lang="ru-RU" dirty="0" smtClean="0">
                <a:solidFill>
                  <a:srgbClr val="CCCCCC"/>
                </a:solidFill>
              </a:rPr>
              <a:t>;</a:t>
            </a:r>
            <a:endParaRPr lang="ru-RU" dirty="0">
              <a:solidFill>
                <a:srgbClr val="CCCCCC"/>
              </a:solidFill>
            </a:endParaRPr>
          </a:p>
          <a:p>
            <a:pPr marL="0" lvl="0" indent="-216000" algn="just">
              <a:buNone/>
            </a:pPr>
            <a:r>
              <a:rPr lang="ru-RU" dirty="0" smtClean="0">
                <a:solidFill>
                  <a:srgbClr val="CCCCCC"/>
                </a:solidFill>
              </a:rPr>
              <a:t>8) </a:t>
            </a:r>
            <a:r>
              <a:rPr lang="ru-RU" dirty="0" smtClean="0">
                <a:solidFill>
                  <a:srgbClr val="CCCCCC"/>
                </a:solidFill>
              </a:rPr>
              <a:t>про </a:t>
            </a:r>
            <a:r>
              <a:rPr lang="ru-RU" dirty="0" err="1" smtClean="0">
                <a:solidFill>
                  <a:srgbClr val="CCCCCC"/>
                </a:solidFill>
              </a:rPr>
              <a:t>оцінку</a:t>
            </a:r>
            <a:r>
              <a:rPr lang="ru-RU" dirty="0" smtClean="0">
                <a:solidFill>
                  <a:srgbClr val="CCCCCC"/>
                </a:solidFill>
              </a:rPr>
              <a:t> </a:t>
            </a:r>
            <a:r>
              <a:rPr lang="ru-RU" dirty="0">
                <a:solidFill>
                  <a:srgbClr val="CCCCCC"/>
                </a:solidFill>
              </a:rPr>
              <a:t>стану </a:t>
            </a:r>
            <a:r>
              <a:rPr lang="ru-RU" dirty="0" err="1">
                <a:solidFill>
                  <a:srgbClr val="CCCCCC"/>
                </a:solidFill>
              </a:rPr>
              <a:t>дотримання</a:t>
            </a:r>
            <a:r>
              <a:rPr lang="ru-RU" dirty="0">
                <a:solidFill>
                  <a:srgbClr val="CCCCCC"/>
                </a:solidFill>
              </a:rPr>
              <a:t> прав </a:t>
            </a:r>
            <a:r>
              <a:rPr lang="ru-RU" dirty="0" err="1" smtClean="0">
                <a:solidFill>
                  <a:srgbClr val="CCCCCC"/>
                </a:solidFill>
              </a:rPr>
              <a:t>людини</a:t>
            </a:r>
            <a:r>
              <a:rPr lang="ru-RU" dirty="0" smtClean="0">
                <a:solidFill>
                  <a:srgbClr val="CCCCCC"/>
                </a:solidFill>
              </a:rPr>
              <a:t>;</a:t>
            </a:r>
            <a:endParaRPr lang="ru-RU" dirty="0">
              <a:solidFill>
                <a:srgbClr val="CCCCCC"/>
              </a:solidFill>
            </a:endParaRPr>
          </a:p>
          <a:p>
            <a:pPr marL="0" lvl="0" indent="-216000" algn="just">
              <a:buNone/>
            </a:pPr>
            <a:r>
              <a:rPr lang="ru-RU" dirty="0" smtClean="0">
                <a:solidFill>
                  <a:srgbClr val="CCCCCC"/>
                </a:solidFill>
              </a:rPr>
              <a:t>9) </a:t>
            </a:r>
            <a:r>
              <a:rPr lang="ru-RU" dirty="0" smtClean="0">
                <a:solidFill>
                  <a:srgbClr val="CCCCCC"/>
                </a:solidFill>
              </a:rPr>
              <a:t>про </a:t>
            </a:r>
            <a:r>
              <a:rPr lang="ru-RU" dirty="0" err="1" smtClean="0">
                <a:solidFill>
                  <a:srgbClr val="CCCCCC"/>
                </a:solidFill>
              </a:rPr>
              <a:t>оцінку</a:t>
            </a:r>
            <a:r>
              <a:rPr lang="ru-RU" dirty="0" smtClean="0">
                <a:solidFill>
                  <a:srgbClr val="CCCCCC"/>
                </a:solidFill>
              </a:rPr>
              <a:t> </a:t>
            </a:r>
            <a:r>
              <a:rPr lang="ru-RU" dirty="0">
                <a:solidFill>
                  <a:srgbClr val="CCCCCC"/>
                </a:solidFill>
              </a:rPr>
              <a:t>стану </a:t>
            </a:r>
            <a:r>
              <a:rPr lang="ru-RU" dirty="0" err="1">
                <a:solidFill>
                  <a:srgbClr val="CCCCCC"/>
                </a:solidFill>
              </a:rPr>
              <a:t>діяльності</a:t>
            </a:r>
            <a:r>
              <a:rPr lang="ru-RU" dirty="0">
                <a:solidFill>
                  <a:srgbClr val="CCCCCC"/>
                </a:solidFill>
              </a:rPr>
              <a:t> </a:t>
            </a:r>
            <a:r>
              <a:rPr lang="ru-RU" dirty="0" err="1">
                <a:solidFill>
                  <a:srgbClr val="CCCCCC"/>
                </a:solidFill>
              </a:rPr>
              <a:t>правоохоронних</a:t>
            </a:r>
            <a:r>
              <a:rPr lang="ru-RU" dirty="0">
                <a:solidFill>
                  <a:srgbClr val="CCCCCC"/>
                </a:solidFill>
              </a:rPr>
              <a:t> </a:t>
            </a:r>
            <a:r>
              <a:rPr lang="ru-RU" dirty="0" err="1" smtClean="0">
                <a:solidFill>
                  <a:srgbClr val="CCCCCC"/>
                </a:solidFill>
              </a:rPr>
              <a:t>органів</a:t>
            </a:r>
            <a:r>
              <a:rPr lang="ru-RU" dirty="0" smtClean="0">
                <a:solidFill>
                  <a:srgbClr val="CCCCCC"/>
                </a:solidFill>
              </a:rPr>
              <a:t>;</a:t>
            </a:r>
            <a:endParaRPr lang="ru-RU" dirty="0">
              <a:solidFill>
                <a:srgbClr val="CCCCCC"/>
              </a:solidFill>
            </a:endParaRPr>
          </a:p>
          <a:p>
            <a:pPr marL="0" lvl="0" indent="-216000" algn="just">
              <a:buNone/>
            </a:pPr>
            <a:r>
              <a:rPr lang="ru-RU" dirty="0" smtClean="0">
                <a:solidFill>
                  <a:srgbClr val="CCCCCC"/>
                </a:solidFill>
              </a:rPr>
              <a:t>10) </a:t>
            </a:r>
            <a:r>
              <a:rPr lang="ru-RU" dirty="0" smtClean="0">
                <a:solidFill>
                  <a:srgbClr val="CCCCCC"/>
                </a:solidFill>
              </a:rPr>
              <a:t>про </a:t>
            </a:r>
            <a:r>
              <a:rPr lang="ru-RU" dirty="0" err="1" smtClean="0">
                <a:solidFill>
                  <a:srgbClr val="CCCCCC"/>
                </a:solidFill>
              </a:rPr>
              <a:t>активність</a:t>
            </a:r>
            <a:r>
              <a:rPr lang="ru-RU" dirty="0" smtClean="0">
                <a:solidFill>
                  <a:srgbClr val="CCCCCC"/>
                </a:solidFill>
              </a:rPr>
              <a:t> </a:t>
            </a:r>
            <a:r>
              <a:rPr lang="ru-RU" dirty="0" err="1" smtClean="0">
                <a:solidFill>
                  <a:srgbClr val="CCCCCC"/>
                </a:solidFill>
              </a:rPr>
              <a:t>громадян</a:t>
            </a:r>
            <a:r>
              <a:rPr lang="ru-RU" dirty="0" smtClean="0">
                <a:solidFill>
                  <a:srgbClr val="CCCCCC"/>
                </a:solidFill>
              </a:rPr>
              <a:t> у </a:t>
            </a:r>
            <a:r>
              <a:rPr lang="ru-RU" dirty="0" err="1" smtClean="0">
                <a:solidFill>
                  <a:srgbClr val="CCCCCC"/>
                </a:solidFill>
              </a:rPr>
              <a:t>захисті</a:t>
            </a:r>
            <a:r>
              <a:rPr lang="ru-RU" dirty="0" smtClean="0">
                <a:solidFill>
                  <a:srgbClr val="CCCCCC"/>
                </a:solidFill>
              </a:rPr>
              <a:t> </a:t>
            </a:r>
            <a:r>
              <a:rPr lang="ru-RU" dirty="0" err="1" smtClean="0">
                <a:solidFill>
                  <a:srgbClr val="CCCCCC"/>
                </a:solidFill>
              </a:rPr>
              <a:t>свої</a:t>
            </a:r>
            <a:r>
              <a:rPr lang="ru-RU" dirty="0" smtClean="0">
                <a:solidFill>
                  <a:srgbClr val="CCCCCC"/>
                </a:solidFill>
              </a:rPr>
              <a:t> прав;</a:t>
            </a:r>
          </a:p>
          <a:p>
            <a:pPr marL="0" lvl="0" indent="-216000" algn="just">
              <a:buNone/>
            </a:pPr>
            <a:r>
              <a:rPr lang="ru-RU" dirty="0" smtClean="0">
                <a:solidFill>
                  <a:srgbClr val="CCCCCC"/>
                </a:solidFill>
              </a:rPr>
              <a:t>11) </a:t>
            </a:r>
            <a:r>
              <a:rPr lang="ru-RU" dirty="0" smtClean="0">
                <a:solidFill>
                  <a:srgbClr val="CCCCCC"/>
                </a:solidFill>
              </a:rPr>
              <a:t>про </a:t>
            </a:r>
            <a:r>
              <a:rPr lang="ru-RU" dirty="0" err="1" smtClean="0">
                <a:solidFill>
                  <a:srgbClr val="CCCCCC"/>
                </a:solidFill>
              </a:rPr>
              <a:t>сприйняття</a:t>
            </a:r>
            <a:r>
              <a:rPr lang="ru-RU" dirty="0" smtClean="0">
                <a:solidFill>
                  <a:srgbClr val="CCCCCC"/>
                </a:solidFill>
              </a:rPr>
              <a:t> </a:t>
            </a:r>
            <a:r>
              <a:rPr lang="ru-RU" dirty="0" err="1" smtClean="0">
                <a:solidFill>
                  <a:srgbClr val="CCCCCC"/>
                </a:solidFill>
              </a:rPr>
              <a:t>неправових</a:t>
            </a:r>
            <a:r>
              <a:rPr lang="ru-RU" dirty="0" smtClean="0">
                <a:solidFill>
                  <a:srgbClr val="CCCCCC"/>
                </a:solidFill>
              </a:rPr>
              <a:t> </a:t>
            </a:r>
            <a:r>
              <a:rPr lang="ru-RU" dirty="0" err="1" smtClean="0">
                <a:solidFill>
                  <a:srgbClr val="CCCCCC"/>
                </a:solidFill>
              </a:rPr>
              <a:t>способів</a:t>
            </a:r>
            <a:r>
              <a:rPr lang="ru-RU" dirty="0" smtClean="0">
                <a:solidFill>
                  <a:srgbClr val="CCCCCC"/>
                </a:solidFill>
              </a:rPr>
              <a:t> </a:t>
            </a:r>
            <a:r>
              <a:rPr lang="ru-RU" dirty="0" err="1" smtClean="0">
                <a:solidFill>
                  <a:srgbClr val="CCCCCC"/>
                </a:solidFill>
              </a:rPr>
              <a:t>боротьби</a:t>
            </a:r>
            <a:r>
              <a:rPr lang="ru-RU" dirty="0" smtClean="0">
                <a:solidFill>
                  <a:srgbClr val="CCCCCC"/>
                </a:solidFill>
              </a:rPr>
              <a:t> </a:t>
            </a:r>
            <a:r>
              <a:rPr lang="ru-RU" dirty="0" err="1" smtClean="0">
                <a:solidFill>
                  <a:srgbClr val="CCCCCC"/>
                </a:solidFill>
              </a:rPr>
              <a:t>громадян</a:t>
            </a:r>
            <a:r>
              <a:rPr lang="ru-RU" dirty="0" smtClean="0">
                <a:solidFill>
                  <a:srgbClr val="CCCCCC"/>
                </a:solidFill>
              </a:rPr>
              <a:t> за </a:t>
            </a:r>
            <a:r>
              <a:rPr lang="ru-RU" dirty="0" err="1" smtClean="0">
                <a:solidFill>
                  <a:srgbClr val="CCCCCC"/>
                </a:solidFill>
              </a:rPr>
              <a:t>свої</a:t>
            </a:r>
            <a:r>
              <a:rPr lang="ru-RU" dirty="0" smtClean="0">
                <a:solidFill>
                  <a:srgbClr val="CCCCCC"/>
                </a:solidFill>
              </a:rPr>
              <a:t> права;</a:t>
            </a:r>
          </a:p>
          <a:p>
            <a:pPr marL="0" lvl="0" indent="-216000" algn="just">
              <a:buNone/>
            </a:pPr>
            <a:r>
              <a:rPr lang="ru-RU" dirty="0" smtClean="0">
                <a:solidFill>
                  <a:srgbClr val="CCCCCC"/>
                </a:solidFill>
              </a:rPr>
              <a:t>12) </a:t>
            </a:r>
            <a:r>
              <a:rPr lang="ru-RU" dirty="0" smtClean="0">
                <a:solidFill>
                  <a:srgbClr val="CCCCCC"/>
                </a:solidFill>
              </a:rPr>
              <a:t>про </a:t>
            </a:r>
            <a:r>
              <a:rPr lang="ru-RU" dirty="0" err="1" smtClean="0">
                <a:solidFill>
                  <a:srgbClr val="CCCCCC"/>
                </a:solidFill>
              </a:rPr>
              <a:t>вплив</a:t>
            </a:r>
            <a:r>
              <a:rPr lang="ru-RU" dirty="0" smtClean="0">
                <a:solidFill>
                  <a:srgbClr val="CCCCCC"/>
                </a:solidFill>
              </a:rPr>
              <a:t> </a:t>
            </a:r>
            <a:r>
              <a:rPr lang="ru-RU" dirty="0" err="1">
                <a:solidFill>
                  <a:srgbClr val="CCCCCC"/>
                </a:solidFill>
              </a:rPr>
              <a:t>конфлікту</a:t>
            </a:r>
            <a:r>
              <a:rPr lang="ru-RU" dirty="0">
                <a:solidFill>
                  <a:srgbClr val="CCCCCC"/>
                </a:solidFill>
              </a:rPr>
              <a:t> на </a:t>
            </a:r>
            <a:r>
              <a:rPr lang="ru-RU" dirty="0" err="1">
                <a:solidFill>
                  <a:srgbClr val="CCCCCC"/>
                </a:solidFill>
              </a:rPr>
              <a:t>сприйняття</a:t>
            </a:r>
            <a:r>
              <a:rPr lang="ru-RU" dirty="0">
                <a:solidFill>
                  <a:srgbClr val="CCCCCC"/>
                </a:solidFill>
              </a:rPr>
              <a:t> </a:t>
            </a:r>
            <a:r>
              <a:rPr lang="ru-RU" dirty="0" err="1" smtClean="0">
                <a:solidFill>
                  <a:srgbClr val="CCCCCC"/>
                </a:solidFill>
              </a:rPr>
              <a:t>неправових</a:t>
            </a:r>
            <a:r>
              <a:rPr lang="ru-RU" dirty="0" smtClean="0">
                <a:solidFill>
                  <a:srgbClr val="CCCCCC"/>
                </a:solidFill>
              </a:rPr>
              <a:t> </a:t>
            </a:r>
            <a:r>
              <a:rPr lang="ru-RU" dirty="0" err="1" smtClean="0">
                <a:solidFill>
                  <a:srgbClr val="CCCCCC"/>
                </a:solidFill>
              </a:rPr>
              <a:t>дій</a:t>
            </a:r>
            <a:r>
              <a:rPr lang="ru-RU" dirty="0" smtClean="0">
                <a:solidFill>
                  <a:srgbClr val="CCCCCC"/>
                </a:solidFill>
              </a:rPr>
              <a:t>.</a:t>
            </a:r>
            <a:endParaRPr lang="ru-RU" dirty="0">
              <a:solidFill>
                <a:srgbClr val="CCCCCC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 txBox="1">
            <a:spLocks noGrp="1"/>
          </p:cNvSpPr>
          <p:nvPr>
            <p:ph type="subTitle" idx="4294967295"/>
          </p:nvPr>
        </p:nvSpPr>
        <p:spPr>
          <a:xfrm>
            <a:off x="740879" y="282240"/>
            <a:ext cx="8608320" cy="6617880"/>
          </a:xfrm>
        </p:spPr>
        <p:txBody>
          <a:bodyPr anchor="ctr"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●"/>
            </a:lvl1pPr>
            <a:lvl2pPr lvl="1">
              <a:buClr>
                <a:srgbClr val="000000"/>
              </a:buClr>
              <a:buSzPct val="45000"/>
              <a:buFont typeface="StarSymbol"/>
              <a:buChar char="●"/>
            </a:lvl2pPr>
            <a:lvl3pPr lvl="2">
              <a:buClr>
                <a:srgbClr val="000000"/>
              </a:buClr>
              <a:buSzPct val="45000"/>
              <a:buFont typeface="StarSymbol"/>
              <a:buChar char="●"/>
            </a:lvl3pPr>
            <a:lvl4pPr lvl="3">
              <a:buClr>
                <a:srgbClr val="000000"/>
              </a:buClr>
              <a:buSzPct val="45000"/>
              <a:buFont typeface="StarSymbol"/>
              <a:buChar char="●"/>
            </a:lvl4pPr>
            <a:lvl5pPr lvl="4">
              <a:buClr>
                <a:srgbClr val="000000"/>
              </a:buClr>
              <a:buSzPct val="45000"/>
              <a:buFont typeface="StarSymbol"/>
              <a:buChar char="●"/>
            </a:lvl5pPr>
            <a:lvl6pPr lvl="5">
              <a:buClr>
                <a:srgbClr val="000000"/>
              </a:buClr>
              <a:buSzPct val="45000"/>
              <a:buFont typeface="StarSymbol"/>
              <a:buChar char="●"/>
            </a:lvl6pPr>
            <a:lvl7pPr lvl="6">
              <a:buClr>
                <a:srgbClr val="000000"/>
              </a:buClr>
              <a:buSzPct val="45000"/>
              <a:buFont typeface="StarSymbol"/>
              <a:buChar char="●"/>
            </a:lvl7pPr>
            <a:lvl8pPr lvl="7">
              <a:buClr>
                <a:srgbClr val="000000"/>
              </a:buClr>
              <a:buSzPct val="45000"/>
              <a:buFont typeface="StarSymbol"/>
              <a:buChar char="●"/>
            </a:lvl8pPr>
            <a:lvl9pPr lvl="8">
              <a:buClr>
                <a:srgbClr val="000000"/>
              </a:buClr>
              <a:buSzPct val="45000"/>
              <a:buFont typeface="StarSymbol"/>
              <a:buChar char="●"/>
            </a:lvl9pPr>
          </a:lstStyle>
          <a:p>
            <a:pPr marL="0" lvl="0" indent="-216000" algn="ctr">
              <a:buNone/>
            </a:pPr>
            <a:endParaRPr lang="uk-UA" dirty="0" smtClean="0">
              <a:solidFill>
                <a:srgbClr val="CCCCCC"/>
              </a:solidFill>
            </a:endParaRPr>
          </a:p>
          <a:p>
            <a:pPr marL="0" lvl="0" indent="-216000" algn="ctr">
              <a:buNone/>
            </a:pPr>
            <a:r>
              <a:rPr lang="uk-UA" dirty="0" smtClean="0">
                <a:solidFill>
                  <a:srgbClr val="CCCCCC"/>
                </a:solidFill>
              </a:rPr>
              <a:t>ПРАВА ЛЮДИНИ – В ЦЕНТРІ УВАГИ ООН</a:t>
            </a:r>
          </a:p>
          <a:p>
            <a:pPr marL="0" lvl="0" indent="-216000" algn="ctr">
              <a:buNone/>
            </a:pPr>
            <a:endParaRPr lang="uk-UA" dirty="0">
              <a:solidFill>
                <a:srgbClr val="CCCCCC"/>
              </a:solidFill>
            </a:endParaRPr>
          </a:p>
          <a:p>
            <a:pPr marL="0" lvl="0" indent="-216000" algn="ctr">
              <a:buNone/>
            </a:pPr>
            <a:endParaRPr lang="uk-UA" dirty="0" smtClean="0">
              <a:solidFill>
                <a:srgbClr val="CCCCCC"/>
              </a:solidFill>
            </a:endParaRPr>
          </a:p>
          <a:p>
            <a:pPr marL="0" lvl="0" indent="-216000" algn="ctr">
              <a:buNone/>
            </a:pPr>
            <a:endParaRPr lang="uk-UA" dirty="0">
              <a:solidFill>
                <a:srgbClr val="CCCCCC"/>
              </a:solidFill>
            </a:endParaRPr>
          </a:p>
          <a:p>
            <a:pPr marL="0" lvl="0" indent="-216000" algn="ctr">
              <a:buNone/>
            </a:pPr>
            <a:endParaRPr lang="uk-UA" dirty="0" smtClean="0">
              <a:solidFill>
                <a:srgbClr val="CCCCCC"/>
              </a:solidFill>
            </a:endParaRPr>
          </a:p>
          <a:p>
            <a:pPr marL="0" lvl="0" indent="-216000" algn="ctr">
              <a:buNone/>
            </a:pPr>
            <a:endParaRPr lang="uk-UA" dirty="0">
              <a:solidFill>
                <a:srgbClr val="CCCCCC"/>
              </a:solidFill>
            </a:endParaRPr>
          </a:p>
          <a:p>
            <a:pPr marL="0" lvl="0" indent="-216000" algn="ctr">
              <a:buNone/>
            </a:pPr>
            <a:endParaRPr lang="uk-UA" dirty="0" smtClean="0">
              <a:solidFill>
                <a:srgbClr val="CCCCCC"/>
              </a:solidFill>
            </a:endParaRPr>
          </a:p>
          <a:p>
            <a:pPr marL="0" lvl="0" indent="-216000" algn="ctr">
              <a:buNone/>
            </a:pPr>
            <a:endParaRPr lang="uk-UA" dirty="0">
              <a:solidFill>
                <a:srgbClr val="CCCCCC"/>
              </a:solidFill>
            </a:endParaRPr>
          </a:p>
          <a:p>
            <a:pPr marL="0" lvl="0" indent="-216000" algn="ctr">
              <a:buNone/>
            </a:pPr>
            <a:endParaRPr lang="ru-RU" dirty="0" smtClean="0">
              <a:solidFill>
                <a:srgbClr val="CCCCCC"/>
              </a:solidFill>
            </a:endParaRPr>
          </a:p>
          <a:p>
            <a:pPr marL="0" lvl="0" indent="-216000" algn="ctr">
              <a:buNone/>
            </a:pPr>
            <a:endParaRPr lang="uk-UA" dirty="0">
              <a:solidFill>
                <a:srgbClr val="CCCCCC"/>
              </a:solidFill>
            </a:endParaRPr>
          </a:p>
          <a:p>
            <a:pPr marL="0" lvl="0" indent="-216000" algn="ctr">
              <a:buNone/>
            </a:pPr>
            <a:endParaRPr lang="uk-UA" dirty="0" smtClean="0">
              <a:solidFill>
                <a:srgbClr val="CCCCCC"/>
              </a:solidFill>
            </a:endParaRPr>
          </a:p>
          <a:p>
            <a:pPr marL="0" lvl="0" indent="-216000" algn="ctr">
              <a:buNone/>
            </a:pPr>
            <a:endParaRPr lang="uk-UA" dirty="0">
              <a:solidFill>
                <a:srgbClr val="CCCCCC"/>
              </a:solidFill>
            </a:endParaRPr>
          </a:p>
          <a:p>
            <a:pPr marL="0" lvl="0" indent="-216000" algn="ctr">
              <a:buNone/>
            </a:pPr>
            <a:endParaRPr lang="uk-UA" dirty="0" smtClean="0">
              <a:solidFill>
                <a:srgbClr val="CCCCCC"/>
              </a:solidFill>
            </a:endParaRPr>
          </a:p>
          <a:p>
            <a:pPr marL="0" lvl="0" indent="-216000" algn="ctr">
              <a:buNone/>
            </a:pPr>
            <a:endParaRPr lang="uk-UA" dirty="0">
              <a:solidFill>
                <a:srgbClr val="CCCCCC"/>
              </a:solidFill>
            </a:endParaRPr>
          </a:p>
          <a:p>
            <a:pPr marL="0" lvl="0" indent="-216000" algn="ctr">
              <a:buNone/>
            </a:pPr>
            <a:r>
              <a:rPr lang="ru-RU" dirty="0" err="1">
                <a:solidFill>
                  <a:srgbClr val="CCCCCC"/>
                </a:solidFill>
              </a:rPr>
              <a:t>Генеральний</a:t>
            </a:r>
            <a:r>
              <a:rPr lang="ru-RU" dirty="0">
                <a:solidFill>
                  <a:srgbClr val="CCCCCC"/>
                </a:solidFill>
              </a:rPr>
              <a:t> </a:t>
            </a:r>
            <a:r>
              <a:rPr lang="ru-RU" dirty="0" err="1">
                <a:solidFill>
                  <a:srgbClr val="CCCCCC"/>
                </a:solidFill>
              </a:rPr>
              <a:t>Секретар</a:t>
            </a:r>
            <a:r>
              <a:rPr lang="ru-RU" dirty="0">
                <a:solidFill>
                  <a:srgbClr val="CCCCCC"/>
                </a:solidFill>
              </a:rPr>
              <a:t> </a:t>
            </a:r>
            <a:r>
              <a:rPr lang="ru-RU" dirty="0" smtClean="0">
                <a:solidFill>
                  <a:srgbClr val="CCCCCC"/>
                </a:solidFill>
              </a:rPr>
              <a:t>ООН </a:t>
            </a:r>
            <a:r>
              <a:rPr lang="ru-RU" dirty="0" err="1">
                <a:solidFill>
                  <a:srgbClr val="CCCCCC"/>
                </a:solidFill>
              </a:rPr>
              <a:t>Антоніу</a:t>
            </a:r>
            <a:r>
              <a:rPr lang="ru-RU" dirty="0">
                <a:solidFill>
                  <a:srgbClr val="CCCCCC"/>
                </a:solidFill>
              </a:rPr>
              <a:t> </a:t>
            </a:r>
            <a:r>
              <a:rPr lang="ru-RU" dirty="0" err="1" smtClean="0">
                <a:solidFill>
                  <a:srgbClr val="CCCCCC"/>
                </a:solidFill>
              </a:rPr>
              <a:t>Гуттеріш</a:t>
            </a:r>
            <a:r>
              <a:rPr lang="ru-RU" dirty="0" smtClean="0">
                <a:solidFill>
                  <a:srgbClr val="CCCCCC"/>
                </a:solidFill>
              </a:rPr>
              <a:t> </a:t>
            </a:r>
            <a:r>
              <a:rPr lang="ru-RU" dirty="0" err="1">
                <a:solidFill>
                  <a:srgbClr val="CCCCCC"/>
                </a:solidFill>
              </a:rPr>
              <a:t>розповів</a:t>
            </a:r>
            <a:r>
              <a:rPr lang="ru-RU" dirty="0">
                <a:solidFill>
                  <a:srgbClr val="CCCCCC"/>
                </a:solidFill>
              </a:rPr>
              <a:t> про </a:t>
            </a:r>
            <a:r>
              <a:rPr lang="ru-RU" dirty="0" err="1">
                <a:solidFill>
                  <a:srgbClr val="CCCCCC"/>
                </a:solidFill>
              </a:rPr>
              <a:t>найбільші</a:t>
            </a:r>
            <a:r>
              <a:rPr lang="ru-RU" dirty="0">
                <a:solidFill>
                  <a:srgbClr val="CCCCCC"/>
                </a:solidFill>
              </a:rPr>
              <a:t> </a:t>
            </a:r>
            <a:r>
              <a:rPr lang="ru-RU" dirty="0" err="1">
                <a:solidFill>
                  <a:srgbClr val="CCCCCC"/>
                </a:solidFill>
              </a:rPr>
              <a:t>загрози</a:t>
            </a:r>
            <a:r>
              <a:rPr lang="ru-RU" dirty="0">
                <a:solidFill>
                  <a:srgbClr val="CCCCCC"/>
                </a:solidFill>
              </a:rPr>
              <a:t> для прав </a:t>
            </a:r>
            <a:r>
              <a:rPr lang="ru-RU" dirty="0" err="1">
                <a:solidFill>
                  <a:srgbClr val="CCCCCC"/>
                </a:solidFill>
              </a:rPr>
              <a:t>людини</a:t>
            </a:r>
            <a:r>
              <a:rPr lang="ru-RU" dirty="0">
                <a:solidFill>
                  <a:srgbClr val="CCCCCC"/>
                </a:solidFill>
              </a:rPr>
              <a:t> і </a:t>
            </a:r>
            <a:r>
              <a:rPr lang="ru-RU" dirty="0" err="1">
                <a:solidFill>
                  <a:srgbClr val="CCCCCC"/>
                </a:solidFill>
              </a:rPr>
              <a:t>засадничих</a:t>
            </a:r>
            <a:r>
              <a:rPr lang="ru-RU" dirty="0">
                <a:solidFill>
                  <a:srgbClr val="CCCCCC"/>
                </a:solidFill>
              </a:rPr>
              <a:t> свобод, а </a:t>
            </a:r>
            <a:r>
              <a:rPr lang="ru-RU" dirty="0" err="1">
                <a:solidFill>
                  <a:srgbClr val="CCCCCC"/>
                </a:solidFill>
              </a:rPr>
              <a:t>також</a:t>
            </a:r>
            <a:r>
              <a:rPr lang="ru-RU" dirty="0">
                <a:solidFill>
                  <a:srgbClr val="CCCCCC"/>
                </a:solidFill>
              </a:rPr>
              <a:t> </a:t>
            </a:r>
            <a:r>
              <a:rPr lang="ru-RU" dirty="0" err="1">
                <a:solidFill>
                  <a:srgbClr val="CCCCCC"/>
                </a:solidFill>
              </a:rPr>
              <a:t>окреслив</a:t>
            </a:r>
            <a:r>
              <a:rPr lang="ru-RU" dirty="0">
                <a:solidFill>
                  <a:srgbClr val="CCCCCC"/>
                </a:solidFill>
              </a:rPr>
              <a:t> </a:t>
            </a:r>
            <a:r>
              <a:rPr lang="ru-RU" dirty="0" err="1">
                <a:solidFill>
                  <a:srgbClr val="CCCCCC"/>
                </a:solidFill>
              </a:rPr>
              <a:t>новий</a:t>
            </a:r>
            <a:r>
              <a:rPr lang="ru-RU" dirty="0">
                <a:solidFill>
                  <a:srgbClr val="CCCCCC"/>
                </a:solidFill>
              </a:rPr>
              <a:t> принцип </a:t>
            </a:r>
            <a:r>
              <a:rPr lang="ru-RU" dirty="0" err="1">
                <a:solidFill>
                  <a:srgbClr val="CCCCCC"/>
                </a:solidFill>
              </a:rPr>
              <a:t>боротьби</a:t>
            </a:r>
            <a:r>
              <a:rPr lang="ru-RU" dirty="0">
                <a:solidFill>
                  <a:srgbClr val="CCCCCC"/>
                </a:solidFill>
              </a:rPr>
              <a:t> за </a:t>
            </a:r>
            <a:r>
              <a:rPr lang="ru-RU" dirty="0" err="1">
                <a:solidFill>
                  <a:srgbClr val="CCCCCC"/>
                </a:solidFill>
              </a:rPr>
              <a:t>їхнє</a:t>
            </a:r>
            <a:r>
              <a:rPr lang="ru-RU" dirty="0">
                <a:solidFill>
                  <a:srgbClr val="CCCCCC"/>
                </a:solidFill>
              </a:rPr>
              <a:t> </a:t>
            </a:r>
            <a:r>
              <a:rPr lang="ru-RU" dirty="0" err="1">
                <a:solidFill>
                  <a:srgbClr val="CCCCCC"/>
                </a:solidFill>
              </a:rPr>
              <a:t>забезпечення</a:t>
            </a:r>
            <a:r>
              <a:rPr lang="ru-RU" dirty="0">
                <a:solidFill>
                  <a:srgbClr val="CCCCCC"/>
                </a:solidFill>
              </a:rPr>
              <a:t>.</a:t>
            </a:r>
            <a:endParaRPr lang="ru-RU" dirty="0" smtClean="0">
              <a:solidFill>
                <a:srgbClr val="CCCCCC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896" y="1517384"/>
            <a:ext cx="7344816" cy="4134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 txBox="1">
            <a:spLocks noGrp="1"/>
          </p:cNvSpPr>
          <p:nvPr>
            <p:ph type="subTitle" idx="4294967295"/>
          </p:nvPr>
        </p:nvSpPr>
        <p:spPr>
          <a:xfrm>
            <a:off x="740879" y="282240"/>
            <a:ext cx="8608320" cy="6617880"/>
          </a:xfrm>
        </p:spPr>
        <p:txBody>
          <a:bodyPr anchor="ctr"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●"/>
            </a:lvl1pPr>
            <a:lvl2pPr lvl="1">
              <a:buClr>
                <a:srgbClr val="000000"/>
              </a:buClr>
              <a:buSzPct val="45000"/>
              <a:buFont typeface="StarSymbol"/>
              <a:buChar char="●"/>
            </a:lvl2pPr>
            <a:lvl3pPr lvl="2">
              <a:buClr>
                <a:srgbClr val="000000"/>
              </a:buClr>
              <a:buSzPct val="45000"/>
              <a:buFont typeface="StarSymbol"/>
              <a:buChar char="●"/>
            </a:lvl3pPr>
            <a:lvl4pPr lvl="3">
              <a:buClr>
                <a:srgbClr val="000000"/>
              </a:buClr>
              <a:buSzPct val="45000"/>
              <a:buFont typeface="StarSymbol"/>
              <a:buChar char="●"/>
            </a:lvl4pPr>
            <a:lvl5pPr lvl="4">
              <a:buClr>
                <a:srgbClr val="000000"/>
              </a:buClr>
              <a:buSzPct val="45000"/>
              <a:buFont typeface="StarSymbol"/>
              <a:buChar char="●"/>
            </a:lvl5pPr>
            <a:lvl6pPr lvl="5">
              <a:buClr>
                <a:srgbClr val="000000"/>
              </a:buClr>
              <a:buSzPct val="45000"/>
              <a:buFont typeface="StarSymbol"/>
              <a:buChar char="●"/>
            </a:lvl6pPr>
            <a:lvl7pPr lvl="6">
              <a:buClr>
                <a:srgbClr val="000000"/>
              </a:buClr>
              <a:buSzPct val="45000"/>
              <a:buFont typeface="StarSymbol"/>
              <a:buChar char="●"/>
            </a:lvl7pPr>
            <a:lvl8pPr lvl="7">
              <a:buClr>
                <a:srgbClr val="000000"/>
              </a:buClr>
              <a:buSzPct val="45000"/>
              <a:buFont typeface="StarSymbol"/>
              <a:buChar char="●"/>
            </a:lvl8pPr>
            <a:lvl9pPr lvl="8">
              <a:buClr>
                <a:srgbClr val="000000"/>
              </a:buClr>
              <a:buSzPct val="45000"/>
              <a:buFont typeface="StarSymbol"/>
              <a:buChar char="●"/>
            </a:lvl9pPr>
          </a:lstStyle>
          <a:p>
            <a:pPr marL="0" lvl="0" indent="-216000" algn="ctr">
              <a:buNone/>
            </a:pPr>
            <a:r>
              <a:rPr lang="ru-RU" sz="2800" dirty="0" err="1" smtClean="0">
                <a:solidFill>
                  <a:srgbClr val="CCCCCC"/>
                </a:solidFill>
              </a:rPr>
              <a:t>Зміст</a:t>
            </a:r>
            <a:r>
              <a:rPr lang="ru-RU" sz="2800" dirty="0" smtClean="0">
                <a:solidFill>
                  <a:srgbClr val="CCCCCC"/>
                </a:solidFill>
              </a:rPr>
              <a:t> </a:t>
            </a:r>
            <a:r>
              <a:rPr lang="ru-RU" sz="2800" dirty="0" err="1">
                <a:solidFill>
                  <a:srgbClr val="CCCCCC"/>
                </a:solidFill>
              </a:rPr>
              <a:t>правозахисної</a:t>
            </a:r>
            <a:r>
              <a:rPr lang="ru-RU" sz="2800" dirty="0">
                <a:solidFill>
                  <a:srgbClr val="CCCCCC"/>
                </a:solidFill>
              </a:rPr>
              <a:t> </a:t>
            </a:r>
            <a:r>
              <a:rPr lang="ru-RU" sz="2800" dirty="0" err="1" smtClean="0">
                <a:solidFill>
                  <a:srgbClr val="CCCCCC"/>
                </a:solidFill>
              </a:rPr>
              <a:t>діяльності</a:t>
            </a:r>
            <a:r>
              <a:rPr lang="ru-RU" sz="2800" dirty="0" smtClean="0">
                <a:solidFill>
                  <a:srgbClr val="CCCCCC"/>
                </a:solidFill>
              </a:rPr>
              <a:t> – </a:t>
            </a:r>
            <a:r>
              <a:rPr lang="ru-RU" sz="2800" dirty="0" err="1" smtClean="0">
                <a:solidFill>
                  <a:srgbClr val="CCCCCC"/>
                </a:solidFill>
              </a:rPr>
              <a:t>забезпечення</a:t>
            </a:r>
            <a:r>
              <a:rPr lang="ru-RU" sz="2800" dirty="0" smtClean="0">
                <a:solidFill>
                  <a:srgbClr val="CCCCCC"/>
                </a:solidFill>
              </a:rPr>
              <a:t> </a:t>
            </a:r>
            <a:r>
              <a:rPr lang="ru-RU" sz="2800" dirty="0" err="1" smtClean="0">
                <a:solidFill>
                  <a:srgbClr val="CCCCCC"/>
                </a:solidFill>
              </a:rPr>
              <a:t>реалізації</a:t>
            </a:r>
            <a:r>
              <a:rPr lang="ru-RU" sz="2800" dirty="0" smtClean="0">
                <a:solidFill>
                  <a:srgbClr val="CCCCCC"/>
                </a:solidFill>
              </a:rPr>
              <a:t> прав </a:t>
            </a:r>
            <a:r>
              <a:rPr lang="ru-RU" sz="2800" dirty="0" err="1" smtClean="0">
                <a:solidFill>
                  <a:srgbClr val="CCCCCC"/>
                </a:solidFill>
              </a:rPr>
              <a:t>людини</a:t>
            </a:r>
            <a:endParaRPr lang="ru-RU" sz="2800" dirty="0" smtClean="0">
              <a:solidFill>
                <a:srgbClr val="CCCCCC"/>
              </a:solidFill>
            </a:endParaRPr>
          </a:p>
          <a:p>
            <a:pPr marL="0" lvl="0" indent="-216000" algn="ctr">
              <a:buNone/>
            </a:pPr>
            <a:endParaRPr lang="uk-UA" sz="2800" dirty="0">
              <a:solidFill>
                <a:srgbClr val="CCCCCC"/>
              </a:solidFill>
            </a:endParaRPr>
          </a:p>
          <a:p>
            <a:pPr marL="0" lvl="0" indent="-216000" algn="ctr">
              <a:buNone/>
            </a:pPr>
            <a:endParaRPr lang="uk-UA" sz="2800" dirty="0" smtClean="0">
              <a:solidFill>
                <a:srgbClr val="CCCCCC"/>
              </a:solidFill>
            </a:endParaRPr>
          </a:p>
          <a:p>
            <a:pPr marL="0" lvl="0" indent="-216000" algn="ctr">
              <a:buNone/>
            </a:pPr>
            <a:endParaRPr lang="ru-RU" sz="2800" dirty="0" smtClean="0">
              <a:solidFill>
                <a:srgbClr val="CCCCCC"/>
              </a:solidFill>
            </a:endParaRPr>
          </a:p>
          <a:p>
            <a:pPr marL="0" lvl="0" indent="-216000" algn="ctr">
              <a:buNone/>
            </a:pPr>
            <a:endParaRPr lang="uk-UA" sz="2800" dirty="0">
              <a:solidFill>
                <a:srgbClr val="CCCCCC"/>
              </a:solidFill>
            </a:endParaRPr>
          </a:p>
          <a:p>
            <a:pPr marL="0" lvl="0" indent="-216000" algn="ctr">
              <a:buNone/>
            </a:pPr>
            <a:endParaRPr lang="uk-UA" sz="2800" dirty="0" smtClean="0">
              <a:solidFill>
                <a:srgbClr val="CCCCCC"/>
              </a:solidFill>
            </a:endParaRPr>
          </a:p>
          <a:p>
            <a:pPr marL="0" lvl="0" indent="-216000" algn="ctr">
              <a:buNone/>
            </a:pPr>
            <a:endParaRPr lang="uk-UA" sz="2800" dirty="0">
              <a:solidFill>
                <a:srgbClr val="CCCCCC"/>
              </a:solidFill>
            </a:endParaRPr>
          </a:p>
          <a:p>
            <a:pPr marL="0" lvl="0" indent="-216000" algn="ctr">
              <a:buNone/>
            </a:pPr>
            <a:endParaRPr lang="uk-UA" sz="2800" dirty="0" smtClean="0">
              <a:solidFill>
                <a:srgbClr val="CCCCCC"/>
              </a:solidFill>
            </a:endParaRPr>
          </a:p>
          <a:p>
            <a:pPr marL="0" lvl="0" indent="-216000" algn="ctr">
              <a:buNone/>
            </a:pPr>
            <a:endParaRPr lang="ru-RU" sz="2800" dirty="0" smtClean="0">
              <a:solidFill>
                <a:srgbClr val="CCCCCC"/>
              </a:solidFill>
            </a:endParaRPr>
          </a:p>
          <a:p>
            <a:pPr marL="0" lvl="0" indent="-216000" algn="ctr">
              <a:buNone/>
            </a:pPr>
            <a:endParaRPr lang="uk-UA" sz="2800" dirty="0">
              <a:solidFill>
                <a:srgbClr val="CCCCCC"/>
              </a:solidFill>
            </a:endParaRPr>
          </a:p>
          <a:p>
            <a:pPr marL="0" lvl="0" indent="-216000" algn="ctr">
              <a:buNone/>
            </a:pPr>
            <a:endParaRPr lang="ru-RU" sz="2800" dirty="0">
              <a:solidFill>
                <a:srgbClr val="CCCCCC"/>
              </a:solidFill>
            </a:endParaRPr>
          </a:p>
          <a:p>
            <a:pPr marL="0" lvl="0" indent="-216000" algn="ctr">
              <a:buNone/>
            </a:pPr>
            <a:endParaRPr lang="ru-RU" sz="2800" dirty="0" smtClean="0">
              <a:solidFill>
                <a:srgbClr val="CCCCCC"/>
              </a:solidFill>
            </a:endParaRPr>
          </a:p>
          <a:p>
            <a:pPr marL="0" lvl="0" indent="-216000" algn="just">
              <a:buNone/>
            </a:pPr>
            <a:r>
              <a:rPr lang="ru-RU" sz="2800" dirty="0" smtClean="0">
                <a:solidFill>
                  <a:srgbClr val="CCCCCC"/>
                </a:solidFill>
              </a:rPr>
              <a:t/>
            </a:r>
            <a:br>
              <a:rPr lang="ru-RU" sz="2800" dirty="0" smtClean="0">
                <a:solidFill>
                  <a:srgbClr val="CCCCCC"/>
                </a:solidFill>
              </a:rPr>
            </a:br>
            <a:endParaRPr lang="ru-RU" dirty="0" smtClean="0">
              <a:solidFill>
                <a:srgbClr val="CCCCCC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507" y="1399690"/>
            <a:ext cx="7431213" cy="54375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8931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 txBox="1">
            <a:spLocks noGrp="1"/>
          </p:cNvSpPr>
          <p:nvPr>
            <p:ph type="subTitle" idx="4294967295"/>
          </p:nvPr>
        </p:nvSpPr>
        <p:spPr>
          <a:xfrm>
            <a:off x="740879" y="282240"/>
            <a:ext cx="8608320" cy="6617880"/>
          </a:xfrm>
        </p:spPr>
        <p:txBody>
          <a:bodyPr anchor="ctr"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●"/>
            </a:lvl1pPr>
            <a:lvl2pPr lvl="1">
              <a:buClr>
                <a:srgbClr val="000000"/>
              </a:buClr>
              <a:buSzPct val="45000"/>
              <a:buFont typeface="StarSymbol"/>
              <a:buChar char="●"/>
            </a:lvl2pPr>
            <a:lvl3pPr lvl="2">
              <a:buClr>
                <a:srgbClr val="000000"/>
              </a:buClr>
              <a:buSzPct val="45000"/>
              <a:buFont typeface="StarSymbol"/>
              <a:buChar char="●"/>
            </a:lvl3pPr>
            <a:lvl4pPr lvl="3">
              <a:buClr>
                <a:srgbClr val="000000"/>
              </a:buClr>
              <a:buSzPct val="45000"/>
              <a:buFont typeface="StarSymbol"/>
              <a:buChar char="●"/>
            </a:lvl4pPr>
            <a:lvl5pPr lvl="4">
              <a:buClr>
                <a:srgbClr val="000000"/>
              </a:buClr>
              <a:buSzPct val="45000"/>
              <a:buFont typeface="StarSymbol"/>
              <a:buChar char="●"/>
            </a:lvl5pPr>
            <a:lvl6pPr lvl="5">
              <a:buClr>
                <a:srgbClr val="000000"/>
              </a:buClr>
              <a:buSzPct val="45000"/>
              <a:buFont typeface="StarSymbol"/>
              <a:buChar char="●"/>
            </a:lvl6pPr>
            <a:lvl7pPr lvl="6">
              <a:buClr>
                <a:srgbClr val="000000"/>
              </a:buClr>
              <a:buSzPct val="45000"/>
              <a:buFont typeface="StarSymbol"/>
              <a:buChar char="●"/>
            </a:lvl7pPr>
            <a:lvl8pPr lvl="7">
              <a:buClr>
                <a:srgbClr val="000000"/>
              </a:buClr>
              <a:buSzPct val="45000"/>
              <a:buFont typeface="StarSymbol"/>
              <a:buChar char="●"/>
            </a:lvl8pPr>
            <a:lvl9pPr lvl="8">
              <a:buClr>
                <a:srgbClr val="000000"/>
              </a:buClr>
              <a:buSzPct val="45000"/>
              <a:buFont typeface="StarSymbol"/>
              <a:buChar char="●"/>
            </a:lvl9pPr>
          </a:lstStyle>
          <a:p>
            <a:pPr marL="0" lvl="0" indent="-216000" algn="ctr">
              <a:buNone/>
            </a:pPr>
            <a:r>
              <a:rPr lang="ru-RU" sz="2800" dirty="0" smtClean="0">
                <a:solidFill>
                  <a:srgbClr val="CCCCCC"/>
                </a:solidFill>
              </a:rPr>
              <a:t>Структура </a:t>
            </a:r>
            <a:r>
              <a:rPr lang="ru-RU" sz="2800" dirty="0" err="1" smtClean="0">
                <a:solidFill>
                  <a:srgbClr val="CCCCCC"/>
                </a:solidFill>
              </a:rPr>
              <a:t>правозахисних</a:t>
            </a:r>
            <a:r>
              <a:rPr lang="ru-RU" sz="2800" dirty="0" smtClean="0">
                <a:solidFill>
                  <a:srgbClr val="CCCCCC"/>
                </a:solidFill>
              </a:rPr>
              <a:t> </a:t>
            </a:r>
            <a:r>
              <a:rPr lang="ru-RU" sz="2800" dirty="0" err="1" smtClean="0">
                <a:solidFill>
                  <a:srgbClr val="CCCCCC"/>
                </a:solidFill>
              </a:rPr>
              <a:t>організацій</a:t>
            </a:r>
            <a:endParaRPr lang="ru-RU" sz="2800" dirty="0" smtClean="0">
              <a:solidFill>
                <a:srgbClr val="CCCCCC"/>
              </a:solidFill>
            </a:endParaRPr>
          </a:p>
          <a:p>
            <a:pPr marL="0" lvl="0" indent="-216000" algn="ctr">
              <a:buNone/>
            </a:pPr>
            <a:endParaRPr lang="uk-UA" sz="2800" dirty="0">
              <a:solidFill>
                <a:srgbClr val="CCCCCC"/>
              </a:solidFill>
            </a:endParaRPr>
          </a:p>
          <a:p>
            <a:pPr marL="0" lvl="0" indent="-216000" algn="ctr">
              <a:buNone/>
            </a:pPr>
            <a:endParaRPr lang="uk-UA" sz="2800" dirty="0" smtClean="0">
              <a:solidFill>
                <a:srgbClr val="CCCCCC"/>
              </a:solidFill>
            </a:endParaRPr>
          </a:p>
          <a:p>
            <a:pPr marL="0" lvl="0" indent="-216000" algn="ctr">
              <a:buNone/>
            </a:pPr>
            <a:endParaRPr lang="uk-UA" sz="2800" dirty="0">
              <a:solidFill>
                <a:srgbClr val="CCCCCC"/>
              </a:solidFill>
            </a:endParaRPr>
          </a:p>
          <a:p>
            <a:pPr marL="0" lvl="0" indent="-216000" algn="ctr">
              <a:buNone/>
            </a:pPr>
            <a:endParaRPr lang="uk-UA" sz="2800" dirty="0" smtClean="0">
              <a:solidFill>
                <a:srgbClr val="CCCCCC"/>
              </a:solidFill>
            </a:endParaRPr>
          </a:p>
          <a:p>
            <a:pPr marL="0" lvl="0" indent="-216000" algn="ctr">
              <a:buNone/>
            </a:pPr>
            <a:endParaRPr lang="uk-UA" sz="2800" dirty="0">
              <a:solidFill>
                <a:srgbClr val="CCCCCC"/>
              </a:solidFill>
            </a:endParaRPr>
          </a:p>
          <a:p>
            <a:pPr marL="0" lvl="0" indent="-216000" algn="ctr">
              <a:buNone/>
            </a:pPr>
            <a:endParaRPr lang="uk-UA" sz="2800" dirty="0" smtClean="0">
              <a:solidFill>
                <a:srgbClr val="CCCCCC"/>
              </a:solidFill>
            </a:endParaRPr>
          </a:p>
          <a:p>
            <a:pPr marL="0" lvl="0" indent="-216000" algn="ctr">
              <a:buNone/>
            </a:pPr>
            <a:endParaRPr lang="uk-UA" sz="2800" dirty="0">
              <a:solidFill>
                <a:srgbClr val="CCCCCC"/>
              </a:solidFill>
            </a:endParaRPr>
          </a:p>
          <a:p>
            <a:pPr marL="0" lvl="0" indent="-216000" algn="ctr">
              <a:buNone/>
            </a:pPr>
            <a:endParaRPr lang="ru-RU" sz="2800" dirty="0" smtClean="0">
              <a:solidFill>
                <a:srgbClr val="CCCCCC"/>
              </a:solidFill>
            </a:endParaRPr>
          </a:p>
          <a:p>
            <a:pPr marL="0" lvl="0" indent="-216000" algn="ctr">
              <a:buNone/>
            </a:pPr>
            <a:endParaRPr lang="ru-RU" sz="2800" dirty="0">
              <a:solidFill>
                <a:srgbClr val="CCCCCC"/>
              </a:solidFill>
            </a:endParaRPr>
          </a:p>
          <a:p>
            <a:pPr marL="0" lvl="0" indent="-216000" algn="ctr">
              <a:buNone/>
            </a:pPr>
            <a:r>
              <a:rPr lang="ru-RU" sz="2800" dirty="0" smtClean="0">
                <a:solidFill>
                  <a:srgbClr val="CCCCCC"/>
                </a:solidFill>
              </a:rPr>
              <a:t/>
            </a:r>
            <a:br>
              <a:rPr lang="ru-RU" sz="2800" dirty="0" smtClean="0">
                <a:solidFill>
                  <a:srgbClr val="CCCCCC"/>
                </a:solidFill>
              </a:rPr>
            </a:br>
            <a:endParaRPr lang="ru-RU" dirty="0" smtClean="0">
              <a:solidFill>
                <a:srgbClr val="CCCCCC"/>
              </a:solidFill>
            </a:endParaRPr>
          </a:p>
          <a:p>
            <a:pPr marL="0" lvl="0" indent="-216000" algn="just">
              <a:buNone/>
            </a:pPr>
            <a:endParaRPr lang="uk-UA" dirty="0">
              <a:solidFill>
                <a:srgbClr val="CCCCCC"/>
              </a:solidFill>
            </a:endParaRPr>
          </a:p>
          <a:p>
            <a:pPr marL="0" lvl="0" indent="-216000" algn="just">
              <a:buNone/>
            </a:pPr>
            <a:endParaRPr lang="uk-UA" dirty="0" smtClean="0">
              <a:solidFill>
                <a:srgbClr val="CCCCCC"/>
              </a:solidFill>
            </a:endParaRPr>
          </a:p>
          <a:p>
            <a:pPr marL="0" lvl="0" indent="-216000" algn="just">
              <a:buNone/>
            </a:pPr>
            <a:endParaRPr lang="ru-RU" dirty="0" smtClean="0">
              <a:solidFill>
                <a:srgbClr val="CCCCCC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536" y="954844"/>
            <a:ext cx="7901208" cy="59182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5121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 txBox="1">
            <a:spLocks noGrp="1"/>
          </p:cNvSpPr>
          <p:nvPr>
            <p:ph type="subTitle" idx="4294967295"/>
          </p:nvPr>
        </p:nvSpPr>
        <p:spPr>
          <a:xfrm>
            <a:off x="740879" y="282240"/>
            <a:ext cx="8608320" cy="6617880"/>
          </a:xfrm>
        </p:spPr>
        <p:txBody>
          <a:bodyPr anchor="ctr"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●"/>
            </a:lvl1pPr>
            <a:lvl2pPr lvl="1">
              <a:buClr>
                <a:srgbClr val="000000"/>
              </a:buClr>
              <a:buSzPct val="45000"/>
              <a:buFont typeface="StarSymbol"/>
              <a:buChar char="●"/>
            </a:lvl2pPr>
            <a:lvl3pPr lvl="2">
              <a:buClr>
                <a:srgbClr val="000000"/>
              </a:buClr>
              <a:buSzPct val="45000"/>
              <a:buFont typeface="StarSymbol"/>
              <a:buChar char="●"/>
            </a:lvl3pPr>
            <a:lvl4pPr lvl="3">
              <a:buClr>
                <a:srgbClr val="000000"/>
              </a:buClr>
              <a:buSzPct val="45000"/>
              <a:buFont typeface="StarSymbol"/>
              <a:buChar char="●"/>
            </a:lvl4pPr>
            <a:lvl5pPr lvl="4">
              <a:buClr>
                <a:srgbClr val="000000"/>
              </a:buClr>
              <a:buSzPct val="45000"/>
              <a:buFont typeface="StarSymbol"/>
              <a:buChar char="●"/>
            </a:lvl5pPr>
            <a:lvl6pPr lvl="5">
              <a:buClr>
                <a:srgbClr val="000000"/>
              </a:buClr>
              <a:buSzPct val="45000"/>
              <a:buFont typeface="StarSymbol"/>
              <a:buChar char="●"/>
            </a:lvl6pPr>
            <a:lvl7pPr lvl="6">
              <a:buClr>
                <a:srgbClr val="000000"/>
              </a:buClr>
              <a:buSzPct val="45000"/>
              <a:buFont typeface="StarSymbol"/>
              <a:buChar char="●"/>
            </a:lvl7pPr>
            <a:lvl8pPr lvl="7">
              <a:buClr>
                <a:srgbClr val="000000"/>
              </a:buClr>
              <a:buSzPct val="45000"/>
              <a:buFont typeface="StarSymbol"/>
              <a:buChar char="●"/>
            </a:lvl8pPr>
            <a:lvl9pPr lvl="8">
              <a:buClr>
                <a:srgbClr val="000000"/>
              </a:buClr>
              <a:buSzPct val="45000"/>
              <a:buFont typeface="StarSymbol"/>
              <a:buChar char="●"/>
            </a:lvl9pPr>
          </a:lstStyle>
          <a:p>
            <a:pPr marL="0" lvl="0" indent="-216000" algn="ctr">
              <a:buNone/>
            </a:pPr>
            <a:r>
              <a:rPr lang="uk-UA" sz="2800" dirty="0" smtClean="0">
                <a:solidFill>
                  <a:srgbClr val="CCCCCC"/>
                </a:solidFill>
              </a:rPr>
              <a:t>Захист прав людини  - загальнодержавна справа</a:t>
            </a:r>
          </a:p>
          <a:p>
            <a:pPr marL="0" lvl="0" indent="-216000" algn="ctr">
              <a:buNone/>
            </a:pPr>
            <a:endParaRPr lang="uk-UA" sz="2800" dirty="0">
              <a:solidFill>
                <a:srgbClr val="CCCCCC"/>
              </a:solidFill>
            </a:endParaRPr>
          </a:p>
          <a:p>
            <a:pPr marL="0" lvl="0" indent="-216000" algn="ctr">
              <a:buNone/>
            </a:pPr>
            <a:endParaRPr lang="uk-UA" sz="2800" dirty="0" smtClean="0">
              <a:solidFill>
                <a:srgbClr val="CCCCCC"/>
              </a:solidFill>
            </a:endParaRPr>
          </a:p>
          <a:p>
            <a:pPr marL="0" lvl="0" indent="-216000" algn="ctr">
              <a:buNone/>
            </a:pPr>
            <a:endParaRPr lang="uk-UA" sz="2800" dirty="0">
              <a:solidFill>
                <a:srgbClr val="CCCCCC"/>
              </a:solidFill>
            </a:endParaRPr>
          </a:p>
          <a:p>
            <a:pPr marL="0" lvl="0" indent="-216000" algn="ctr">
              <a:buNone/>
            </a:pPr>
            <a:endParaRPr lang="uk-UA" sz="2800" dirty="0" smtClean="0">
              <a:solidFill>
                <a:srgbClr val="CCCCCC"/>
              </a:solidFill>
            </a:endParaRPr>
          </a:p>
          <a:p>
            <a:pPr marL="0" lvl="0" indent="-216000" algn="ctr">
              <a:buNone/>
            </a:pPr>
            <a:endParaRPr lang="uk-UA" sz="2800" dirty="0">
              <a:solidFill>
                <a:srgbClr val="CCCCCC"/>
              </a:solidFill>
            </a:endParaRPr>
          </a:p>
          <a:p>
            <a:pPr marL="0" lvl="0" indent="-216000" algn="ctr">
              <a:buNone/>
            </a:pPr>
            <a:endParaRPr lang="uk-UA" sz="2800" dirty="0" smtClean="0">
              <a:solidFill>
                <a:srgbClr val="CCCCCC"/>
              </a:solidFill>
            </a:endParaRPr>
          </a:p>
          <a:p>
            <a:pPr marL="0" lvl="0" indent="-216000" algn="ctr">
              <a:buNone/>
            </a:pPr>
            <a:endParaRPr lang="uk-UA" sz="2800" dirty="0">
              <a:solidFill>
                <a:srgbClr val="CCCCCC"/>
              </a:solidFill>
            </a:endParaRPr>
          </a:p>
          <a:p>
            <a:pPr marL="0" lvl="0" indent="-216000" algn="ctr">
              <a:buNone/>
            </a:pPr>
            <a:endParaRPr lang="ru-RU" sz="2800" dirty="0" smtClean="0">
              <a:solidFill>
                <a:srgbClr val="CCCCCC"/>
              </a:solidFill>
            </a:endParaRPr>
          </a:p>
          <a:p>
            <a:pPr marL="0" lvl="0" indent="-216000" algn="ctr">
              <a:buNone/>
            </a:pPr>
            <a:endParaRPr lang="uk-UA" dirty="0" smtClean="0">
              <a:solidFill>
                <a:srgbClr val="CCCCCC"/>
              </a:solidFill>
            </a:endParaRPr>
          </a:p>
          <a:p>
            <a:pPr marL="0" lvl="0" indent="-216000" algn="ctr">
              <a:buNone/>
            </a:pPr>
            <a:endParaRPr lang="uk-UA" dirty="0">
              <a:solidFill>
                <a:srgbClr val="CCCCCC"/>
              </a:solidFill>
            </a:endParaRPr>
          </a:p>
          <a:p>
            <a:pPr marL="0" lvl="0" indent="-216000" algn="ctr">
              <a:buNone/>
            </a:pPr>
            <a:endParaRPr lang="uk-UA" dirty="0" smtClean="0">
              <a:solidFill>
                <a:srgbClr val="CCCCCC"/>
              </a:solidFill>
            </a:endParaRPr>
          </a:p>
          <a:p>
            <a:pPr marL="0" lvl="0" indent="-216000" algn="ctr">
              <a:buNone/>
            </a:pPr>
            <a:endParaRPr lang="uk-UA" dirty="0">
              <a:solidFill>
                <a:srgbClr val="CCCCCC"/>
              </a:solidFill>
            </a:endParaRPr>
          </a:p>
          <a:p>
            <a:pPr marL="0" lvl="0" indent="-216000" algn="ctr">
              <a:buNone/>
            </a:pPr>
            <a:endParaRPr lang="uk-UA" dirty="0" smtClean="0">
              <a:solidFill>
                <a:srgbClr val="CCCCCC"/>
              </a:solidFill>
            </a:endParaRPr>
          </a:p>
          <a:p>
            <a:pPr marL="0" lvl="0" indent="-216000" algn="ctr">
              <a:buNone/>
            </a:pPr>
            <a:endParaRPr lang="uk-UA" dirty="0">
              <a:solidFill>
                <a:srgbClr val="CCCCCC"/>
              </a:solidFill>
            </a:endParaRPr>
          </a:p>
          <a:p>
            <a:pPr marL="0" lvl="0" indent="-216000" algn="ctr">
              <a:buNone/>
            </a:pPr>
            <a:endParaRPr lang="ru-RU" dirty="0" smtClean="0">
              <a:solidFill>
                <a:srgbClr val="CCCCCC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880" y="1460830"/>
            <a:ext cx="7704855" cy="4681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9863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 txBox="1">
            <a:spLocks noGrp="1"/>
          </p:cNvSpPr>
          <p:nvPr>
            <p:ph type="subTitle" idx="4294967295"/>
          </p:nvPr>
        </p:nvSpPr>
        <p:spPr>
          <a:xfrm>
            <a:off x="740879" y="282240"/>
            <a:ext cx="8608320" cy="6617880"/>
          </a:xfrm>
        </p:spPr>
        <p:txBody>
          <a:bodyPr anchor="ctr"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●"/>
            </a:lvl1pPr>
            <a:lvl2pPr lvl="1">
              <a:buClr>
                <a:srgbClr val="000000"/>
              </a:buClr>
              <a:buSzPct val="45000"/>
              <a:buFont typeface="StarSymbol"/>
              <a:buChar char="●"/>
            </a:lvl2pPr>
            <a:lvl3pPr lvl="2">
              <a:buClr>
                <a:srgbClr val="000000"/>
              </a:buClr>
              <a:buSzPct val="45000"/>
              <a:buFont typeface="StarSymbol"/>
              <a:buChar char="●"/>
            </a:lvl3pPr>
            <a:lvl4pPr lvl="3">
              <a:buClr>
                <a:srgbClr val="000000"/>
              </a:buClr>
              <a:buSzPct val="45000"/>
              <a:buFont typeface="StarSymbol"/>
              <a:buChar char="●"/>
            </a:lvl4pPr>
            <a:lvl5pPr lvl="4">
              <a:buClr>
                <a:srgbClr val="000000"/>
              </a:buClr>
              <a:buSzPct val="45000"/>
              <a:buFont typeface="StarSymbol"/>
              <a:buChar char="●"/>
            </a:lvl5pPr>
            <a:lvl6pPr lvl="5">
              <a:buClr>
                <a:srgbClr val="000000"/>
              </a:buClr>
              <a:buSzPct val="45000"/>
              <a:buFont typeface="StarSymbol"/>
              <a:buChar char="●"/>
            </a:lvl6pPr>
            <a:lvl7pPr lvl="6">
              <a:buClr>
                <a:srgbClr val="000000"/>
              </a:buClr>
              <a:buSzPct val="45000"/>
              <a:buFont typeface="StarSymbol"/>
              <a:buChar char="●"/>
            </a:lvl7pPr>
            <a:lvl8pPr lvl="7">
              <a:buClr>
                <a:srgbClr val="000000"/>
              </a:buClr>
              <a:buSzPct val="45000"/>
              <a:buFont typeface="StarSymbol"/>
              <a:buChar char="●"/>
            </a:lvl8pPr>
            <a:lvl9pPr lvl="8">
              <a:buClr>
                <a:srgbClr val="000000"/>
              </a:buClr>
              <a:buSzPct val="45000"/>
              <a:buFont typeface="StarSymbol"/>
              <a:buChar char="●"/>
            </a:lvl9pPr>
          </a:lstStyle>
          <a:p>
            <a:pPr marL="0" lvl="0" indent="-216000" algn="ctr">
              <a:buNone/>
            </a:pPr>
            <a:endParaRPr lang="uk-UA" sz="2800" dirty="0" smtClean="0">
              <a:solidFill>
                <a:srgbClr val="CCCCCC"/>
              </a:solidFill>
            </a:endParaRPr>
          </a:p>
          <a:p>
            <a:pPr marL="0" lvl="0" indent="-216000" algn="ctr">
              <a:buNone/>
            </a:pPr>
            <a:r>
              <a:rPr lang="uk-UA" sz="2800" dirty="0" smtClean="0">
                <a:solidFill>
                  <a:srgbClr val="CCCCCC"/>
                </a:solidFill>
              </a:rPr>
              <a:t>Правозахисні організації в Україні</a:t>
            </a:r>
          </a:p>
          <a:p>
            <a:pPr marL="0" lvl="0" indent="-216000" algn="ctr">
              <a:buNone/>
            </a:pPr>
            <a:endParaRPr lang="uk-UA" sz="2800" dirty="0">
              <a:solidFill>
                <a:srgbClr val="CCCCCC"/>
              </a:solidFill>
            </a:endParaRPr>
          </a:p>
          <a:p>
            <a:pPr marL="0" lvl="0" indent="-216000" algn="ctr">
              <a:buNone/>
            </a:pPr>
            <a:endParaRPr lang="uk-UA" sz="2800" dirty="0" smtClean="0">
              <a:solidFill>
                <a:srgbClr val="CCCCCC"/>
              </a:solidFill>
            </a:endParaRPr>
          </a:p>
          <a:p>
            <a:pPr marL="0" lvl="0" indent="-216000" algn="ctr">
              <a:buNone/>
            </a:pPr>
            <a:endParaRPr lang="uk-UA" sz="2800" dirty="0">
              <a:solidFill>
                <a:srgbClr val="CCCCCC"/>
              </a:solidFill>
            </a:endParaRPr>
          </a:p>
          <a:p>
            <a:pPr marL="0" lvl="0" indent="-216000" algn="ctr">
              <a:buNone/>
            </a:pPr>
            <a:endParaRPr lang="uk-UA" sz="2800" dirty="0" smtClean="0">
              <a:solidFill>
                <a:srgbClr val="CCCCCC"/>
              </a:solidFill>
            </a:endParaRPr>
          </a:p>
          <a:p>
            <a:pPr marL="0" lvl="0" indent="-216000" algn="ctr">
              <a:buNone/>
            </a:pPr>
            <a:endParaRPr lang="uk-UA" sz="2800" dirty="0">
              <a:solidFill>
                <a:srgbClr val="CCCCCC"/>
              </a:solidFill>
            </a:endParaRPr>
          </a:p>
          <a:p>
            <a:pPr marL="0" lvl="0" indent="-216000" algn="ctr">
              <a:buNone/>
            </a:pPr>
            <a:endParaRPr lang="uk-UA" sz="2800" dirty="0" smtClean="0">
              <a:solidFill>
                <a:srgbClr val="CCCCCC"/>
              </a:solidFill>
            </a:endParaRPr>
          </a:p>
          <a:p>
            <a:pPr marL="0" lvl="0" indent="-216000" algn="ctr">
              <a:buNone/>
            </a:pPr>
            <a:endParaRPr lang="uk-UA" sz="2800" dirty="0">
              <a:solidFill>
                <a:srgbClr val="CCCCCC"/>
              </a:solidFill>
            </a:endParaRPr>
          </a:p>
          <a:p>
            <a:pPr marL="0" lvl="0" indent="-216000" algn="ctr">
              <a:buNone/>
            </a:pPr>
            <a:endParaRPr lang="uk-UA" sz="2800" dirty="0" smtClean="0">
              <a:solidFill>
                <a:srgbClr val="CCCCCC"/>
              </a:solidFill>
            </a:endParaRPr>
          </a:p>
          <a:p>
            <a:pPr marL="0" lvl="0" indent="-216000" algn="ctr">
              <a:buNone/>
            </a:pPr>
            <a:endParaRPr lang="ru-RU" sz="2800" dirty="0" smtClean="0">
              <a:solidFill>
                <a:srgbClr val="CCCCCC"/>
              </a:solidFill>
            </a:endParaRPr>
          </a:p>
          <a:p>
            <a:pPr marL="0" lvl="0" indent="-216000" algn="ctr">
              <a:buNone/>
            </a:pPr>
            <a:endParaRPr lang="uk-UA" sz="2800" dirty="0">
              <a:solidFill>
                <a:srgbClr val="CCCCCC"/>
              </a:solidFill>
            </a:endParaRPr>
          </a:p>
          <a:p>
            <a:pPr marL="0" lvl="0" indent="-216000" algn="ctr">
              <a:buNone/>
            </a:pPr>
            <a:endParaRPr lang="uk-UA" sz="2800" dirty="0" smtClean="0">
              <a:solidFill>
                <a:srgbClr val="CCCCCC"/>
              </a:solidFill>
            </a:endParaRPr>
          </a:p>
          <a:p>
            <a:pPr marL="0" lvl="0" indent="-216000" algn="ctr">
              <a:buNone/>
            </a:pPr>
            <a:endParaRPr lang="uk-UA" sz="2800" dirty="0">
              <a:solidFill>
                <a:srgbClr val="CCCCCC"/>
              </a:solidFill>
            </a:endParaRPr>
          </a:p>
          <a:p>
            <a:pPr marL="0" lvl="0" indent="-216000" algn="ctr">
              <a:buNone/>
            </a:pPr>
            <a:endParaRPr lang="ru-RU" sz="2800" dirty="0" smtClean="0">
              <a:solidFill>
                <a:srgbClr val="CCCCCC"/>
              </a:solidFill>
            </a:endParaRPr>
          </a:p>
          <a:p>
            <a:pPr marL="0" lvl="0" indent="-216000" algn="ctr">
              <a:buNone/>
            </a:pPr>
            <a:endParaRPr lang="ru-RU" dirty="0" smtClean="0">
              <a:solidFill>
                <a:srgbClr val="CCCCCC"/>
              </a:solidFill>
            </a:endParaRPr>
          </a:p>
          <a:p>
            <a:pPr marL="0" lvl="0" indent="-216000" algn="ctr">
              <a:buNone/>
            </a:pPr>
            <a:endParaRPr lang="ru-RU" dirty="0" smtClean="0">
              <a:solidFill>
                <a:srgbClr val="CCCCCC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387" y="1619597"/>
            <a:ext cx="8599399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175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 txBox="1">
            <a:spLocks noGrp="1"/>
          </p:cNvSpPr>
          <p:nvPr>
            <p:ph type="subTitle" idx="4294967295"/>
          </p:nvPr>
        </p:nvSpPr>
        <p:spPr>
          <a:xfrm>
            <a:off x="740879" y="282240"/>
            <a:ext cx="8608320" cy="6617880"/>
          </a:xfrm>
        </p:spPr>
        <p:txBody>
          <a:bodyPr anchor="ctr"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●"/>
            </a:lvl1pPr>
            <a:lvl2pPr lvl="1">
              <a:buClr>
                <a:srgbClr val="000000"/>
              </a:buClr>
              <a:buSzPct val="45000"/>
              <a:buFont typeface="StarSymbol"/>
              <a:buChar char="●"/>
            </a:lvl2pPr>
            <a:lvl3pPr lvl="2">
              <a:buClr>
                <a:srgbClr val="000000"/>
              </a:buClr>
              <a:buSzPct val="45000"/>
              <a:buFont typeface="StarSymbol"/>
              <a:buChar char="●"/>
            </a:lvl3pPr>
            <a:lvl4pPr lvl="3">
              <a:buClr>
                <a:srgbClr val="000000"/>
              </a:buClr>
              <a:buSzPct val="45000"/>
              <a:buFont typeface="StarSymbol"/>
              <a:buChar char="●"/>
            </a:lvl4pPr>
            <a:lvl5pPr lvl="4">
              <a:buClr>
                <a:srgbClr val="000000"/>
              </a:buClr>
              <a:buSzPct val="45000"/>
              <a:buFont typeface="StarSymbol"/>
              <a:buChar char="●"/>
            </a:lvl5pPr>
            <a:lvl6pPr lvl="5">
              <a:buClr>
                <a:srgbClr val="000000"/>
              </a:buClr>
              <a:buSzPct val="45000"/>
              <a:buFont typeface="StarSymbol"/>
              <a:buChar char="●"/>
            </a:lvl6pPr>
            <a:lvl7pPr lvl="6">
              <a:buClr>
                <a:srgbClr val="000000"/>
              </a:buClr>
              <a:buSzPct val="45000"/>
              <a:buFont typeface="StarSymbol"/>
              <a:buChar char="●"/>
            </a:lvl7pPr>
            <a:lvl8pPr lvl="7">
              <a:buClr>
                <a:srgbClr val="000000"/>
              </a:buClr>
              <a:buSzPct val="45000"/>
              <a:buFont typeface="StarSymbol"/>
              <a:buChar char="●"/>
            </a:lvl8pPr>
            <a:lvl9pPr lvl="8">
              <a:buClr>
                <a:srgbClr val="000000"/>
              </a:buClr>
              <a:buSzPct val="45000"/>
              <a:buFont typeface="StarSymbol"/>
              <a:buChar char="●"/>
            </a:lvl9pPr>
          </a:lstStyle>
          <a:p>
            <a:pPr marL="0" lvl="0" indent="-216000" algn="ctr">
              <a:buNone/>
            </a:pPr>
            <a:endParaRPr lang="uk-UA" sz="2800" dirty="0" smtClean="0">
              <a:solidFill>
                <a:srgbClr val="CCCCCC"/>
              </a:solidFill>
            </a:endParaRPr>
          </a:p>
          <a:p>
            <a:pPr marL="0" lvl="0" indent="-216000" algn="ctr">
              <a:buNone/>
            </a:pPr>
            <a:r>
              <a:rPr lang="uk-UA" sz="2800" dirty="0" smtClean="0">
                <a:solidFill>
                  <a:srgbClr val="CCCCCC"/>
                </a:solidFill>
              </a:rPr>
              <a:t>Хто є хто в правозахисній діяльності України</a:t>
            </a:r>
          </a:p>
          <a:p>
            <a:pPr marL="0" lvl="0" indent="-216000" algn="ctr">
              <a:buNone/>
            </a:pPr>
            <a:endParaRPr lang="uk-UA" sz="2800" dirty="0">
              <a:solidFill>
                <a:srgbClr val="CCCCCC"/>
              </a:solidFill>
            </a:endParaRPr>
          </a:p>
          <a:p>
            <a:pPr marL="0" lvl="0" indent="-216000" algn="ctr">
              <a:buNone/>
            </a:pPr>
            <a:endParaRPr lang="uk-UA" sz="2800" dirty="0" smtClean="0">
              <a:solidFill>
                <a:srgbClr val="CCCCCC"/>
              </a:solidFill>
            </a:endParaRPr>
          </a:p>
          <a:p>
            <a:pPr marL="0" lvl="0" indent="-216000" algn="ctr">
              <a:buNone/>
            </a:pPr>
            <a:endParaRPr lang="uk-UA" sz="2800" dirty="0">
              <a:solidFill>
                <a:srgbClr val="CCCCCC"/>
              </a:solidFill>
            </a:endParaRPr>
          </a:p>
          <a:p>
            <a:pPr marL="0" lvl="0" indent="-216000" algn="ctr">
              <a:buNone/>
            </a:pPr>
            <a:endParaRPr lang="uk-UA" sz="2800" dirty="0" smtClean="0">
              <a:solidFill>
                <a:srgbClr val="CCCCCC"/>
              </a:solidFill>
            </a:endParaRPr>
          </a:p>
          <a:p>
            <a:pPr marL="0" lvl="0" indent="-216000" algn="ctr">
              <a:buNone/>
            </a:pPr>
            <a:endParaRPr lang="uk-UA" sz="2800" dirty="0">
              <a:solidFill>
                <a:srgbClr val="CCCCCC"/>
              </a:solidFill>
            </a:endParaRPr>
          </a:p>
          <a:p>
            <a:pPr marL="0" lvl="0" indent="-216000" algn="ctr">
              <a:buNone/>
            </a:pPr>
            <a:endParaRPr lang="uk-UA" sz="2800" dirty="0" smtClean="0">
              <a:solidFill>
                <a:srgbClr val="CCCCCC"/>
              </a:solidFill>
            </a:endParaRPr>
          </a:p>
          <a:p>
            <a:pPr marL="0" lvl="0" indent="-216000" algn="ctr">
              <a:buNone/>
            </a:pPr>
            <a:endParaRPr lang="uk-UA" sz="2800" dirty="0">
              <a:solidFill>
                <a:srgbClr val="CCCCCC"/>
              </a:solidFill>
            </a:endParaRPr>
          </a:p>
          <a:p>
            <a:pPr marL="0" lvl="0" indent="-216000" algn="ctr">
              <a:buNone/>
            </a:pPr>
            <a:endParaRPr lang="uk-UA" sz="2800" dirty="0" smtClean="0">
              <a:solidFill>
                <a:srgbClr val="CCCCCC"/>
              </a:solidFill>
            </a:endParaRPr>
          </a:p>
          <a:p>
            <a:pPr marL="0" lvl="0" indent="-216000" algn="ctr">
              <a:buNone/>
            </a:pPr>
            <a:endParaRPr lang="ru-RU" sz="2800" dirty="0" smtClean="0">
              <a:solidFill>
                <a:srgbClr val="CCCCCC"/>
              </a:solidFill>
            </a:endParaRPr>
          </a:p>
          <a:p>
            <a:pPr marL="0" lvl="0" indent="-216000" algn="ctr">
              <a:buNone/>
            </a:pPr>
            <a:endParaRPr lang="uk-UA" sz="2800" dirty="0">
              <a:solidFill>
                <a:srgbClr val="CCCCCC"/>
              </a:solidFill>
            </a:endParaRPr>
          </a:p>
          <a:p>
            <a:pPr marL="0" lvl="0" indent="-216000" algn="ctr">
              <a:buNone/>
            </a:pPr>
            <a:endParaRPr lang="uk-UA" sz="2800" dirty="0" smtClean="0">
              <a:solidFill>
                <a:srgbClr val="CCCCCC"/>
              </a:solidFill>
            </a:endParaRPr>
          </a:p>
          <a:p>
            <a:pPr marL="0" lvl="0" indent="-216000" algn="ctr">
              <a:buNone/>
            </a:pPr>
            <a:endParaRPr lang="uk-UA" sz="2800" dirty="0">
              <a:solidFill>
                <a:srgbClr val="CCCCCC"/>
              </a:solidFill>
            </a:endParaRPr>
          </a:p>
          <a:p>
            <a:pPr marL="0" lvl="0" indent="-216000" algn="ctr">
              <a:buNone/>
            </a:pPr>
            <a:endParaRPr lang="ru-RU" sz="2800" dirty="0" smtClean="0">
              <a:solidFill>
                <a:srgbClr val="CCCCCC"/>
              </a:solidFill>
            </a:endParaRPr>
          </a:p>
          <a:p>
            <a:pPr marL="0" lvl="0" indent="-216000" algn="ctr">
              <a:buNone/>
            </a:pPr>
            <a:endParaRPr lang="ru-RU" dirty="0" smtClean="0">
              <a:solidFill>
                <a:srgbClr val="CCCCCC"/>
              </a:solidFill>
            </a:endParaRPr>
          </a:p>
          <a:p>
            <a:pPr marL="0" lvl="0" indent="-216000" algn="ctr">
              <a:buNone/>
            </a:pPr>
            <a:endParaRPr lang="ru-RU" dirty="0" smtClean="0">
              <a:solidFill>
                <a:srgbClr val="CCCCCC"/>
              </a:solidFill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872" y="867266"/>
            <a:ext cx="7848872" cy="5879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8066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yt-darkblu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229</Words>
  <Application>Microsoft Office PowerPoint</Application>
  <PresentationFormat>Произвольный</PresentationFormat>
  <Paragraphs>127</Paragraphs>
  <Slides>10</Slides>
  <Notes>10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lyt-darkblue</vt:lpstr>
      <vt:lpstr>Соціологія правоохоронної діяльності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Територіальне управління та місцеве самоврядування</dc:title>
  <dc:creator>Мария  Бережная</dc:creator>
  <cp:lastModifiedBy>RePack by Diakov</cp:lastModifiedBy>
  <cp:revision>27</cp:revision>
  <dcterms:created xsi:type="dcterms:W3CDTF">2018-11-12T21:38:56Z</dcterms:created>
  <dcterms:modified xsi:type="dcterms:W3CDTF">2021-03-23T07:37:48Z</dcterms:modified>
</cp:coreProperties>
</file>