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0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2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1352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0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798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7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9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2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7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760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299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0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4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29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13DC-C578-4D0D-884A-AB14F9F0F441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B86F58-D8E5-462C-8854-434B501FEE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8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uk.wikipedia.org/wiki/%D0%9A%D1%80%D0%B8%D0%BF%D1%82%D0%BE%D0%B3%D1%80%D0%B0%D1%84%D1%96%D1%87%D0%BD%D0%B0_%D1%81%D0%B8%D1%81%D1%82%D0%B5%D0%BC%D0%B0_%D0%B7_%D0%B2%D1%96%D0%B4%D0%BA%D1%80%D0%B8%D1%82%D0%B8%D0%BC_%D0%BA%D0%BB%D1%8E%D1%87%D0%B5%D0%BC" TargetMode="External"/><Relationship Id="rId7" Type="http://schemas.openxmlformats.org/officeDocument/2006/relationships/hyperlink" Target="https://uk.wikipedia.org/wiki/%D0%9E%D0%B4%D0%BD%D0%BE%D1%80%D0%B0%D0%BD%D0%B3%D0%BE%D0%B2%D0%B0_%D0%BC%D0%B5%D1%80%D0%B5%D0%B6%D0%B0" TargetMode="External"/><Relationship Id="rId2" Type="http://schemas.openxmlformats.org/officeDocument/2006/relationships/hyperlink" Target="https://uk.wikipedia.org/wiki/%D0%A6%D0%B8%D1%84%D1%80%D0%BE%D0%B2%D0%B0_%D0%B2%D0%B0%D0%BB%D1%8E%D1%82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Proof-of-stake" TargetMode="External"/><Relationship Id="rId5" Type="http://schemas.openxmlformats.org/officeDocument/2006/relationships/hyperlink" Target="https://uk.wikipedia.org/wiki/Proof-of-work" TargetMode="External"/><Relationship Id="rId4" Type="http://schemas.openxmlformats.org/officeDocument/2006/relationships/hyperlink" Target="https://uk.wikipedia.org/wiki/%D0%9A%D1%80%D0%B8%D0%BF%D1%82%D0%BE%D0%B3%D1%80%D0%B0%D1%84%D1%96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SHA-256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uk.wikipedia.org/w/index.php?title=%D0%94%D0%B5%D0%B2%D1%96%D0%B4_%D0%A7%D0%BE%D0%BC&amp;action=edit&amp;redlink=1" TargetMode="External"/><Relationship Id="rId7" Type="http://schemas.openxmlformats.org/officeDocument/2006/relationships/hyperlink" Target="https://uk.wikipedia.org/wiki/%D0%A5%D0%B5%D1%88%D1%83%D0%B2%D0%B0%D0%BD%D0%BD%D1%8F" TargetMode="External"/><Relationship Id="rId12" Type="http://schemas.openxmlformats.org/officeDocument/2006/relationships/hyperlink" Target="https://uk.wikipedia.org/wiki/NEM_(%D0%BA%D1%80%D0%B8%D0%BF%D1%82%D0%BE%D0%B2%D0%B0%D0%BB%D1%8E%D1%82%D0%B0)" TargetMode="External"/><Relationship Id="rId2" Type="http://schemas.openxmlformats.org/officeDocument/2006/relationships/hyperlink" Target="https://uk.wikipedia.org/w/index.php?title=DigiCash&amp;action=edit&amp;redlink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k.wikipedia.org/wiki/%D0%A1%D0%B0%D1%82%D0%BE%D1%81%D1%96_%D0%9D%D0%B0%D0%BA%D0%B0%D0%BC%D0%BE%D1%82%D0%BE" TargetMode="External"/><Relationship Id="rId11" Type="http://schemas.openxmlformats.org/officeDocument/2006/relationships/hyperlink" Target="https://uk.wikipedia.org/wiki/Litecoin" TargetMode="External"/><Relationship Id="rId5" Type="http://schemas.openxmlformats.org/officeDocument/2006/relationships/hyperlink" Target="https://uk.wikipedia.org/wiki/Bitcoin" TargetMode="External"/><Relationship Id="rId10" Type="http://schemas.openxmlformats.org/officeDocument/2006/relationships/hyperlink" Target="https://uk.wikipedia.org/wiki/Ethereum" TargetMode="External"/><Relationship Id="rId4" Type="http://schemas.openxmlformats.org/officeDocument/2006/relationships/hyperlink" Target="https://uk.wikipedia.org/wiki/P2p" TargetMode="External"/><Relationship Id="rId9" Type="http://schemas.openxmlformats.org/officeDocument/2006/relationships/hyperlink" Target="https://uk.wikipedia.org/wiki/Bitcoin_Cash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err="1" smtClean="0">
                <a:solidFill>
                  <a:schemeClr val="accent1"/>
                </a:solidFill>
              </a:rPr>
              <a:t>Криптовалюти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70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err="1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Криптовалюта</a:t>
            </a:r>
            <a:r>
              <a:rPr lang="uk-UA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</a:t>
            </a:r>
            <a:endParaRPr lang="ru-RU" sz="32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1415504" y="1744084"/>
            <a:ext cx="4985295" cy="4329169"/>
          </a:xfrm>
        </p:spPr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 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Цифрова валюта"/>
              </a:rPr>
              <a:t>цифрової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Цифрова валюта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Цифрова валюта"/>
              </a:rPr>
              <a:t>валюти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емісія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риптографічна система з відкритим ключем"/>
              </a:rPr>
              <a:t>асиметричному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риптографічна система з відкритим ключем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Криптографічна система з відкритим ключем"/>
              </a:rPr>
              <a:t>шифруванні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Криптографія"/>
              </a:rPr>
              <a:t>криптографічних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як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Proof-of-work"/>
              </a:rPr>
              <a:t>Proof-of-work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та/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Proof-of-stake"/>
              </a:rPr>
              <a:t>Proof-of-stake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Функціонування системи відбувається децентралізовано в 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Однорангова мережа"/>
              </a:rPr>
              <a:t>розподіленій комп'ютерній мережі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2" name="Picture 8" descr="Картинки по запросу криптовалют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3" y="1905000"/>
            <a:ext cx="4313238" cy="242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12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ІСТОРІЯ РОЗВИТКУ КРИПТОВАЛЮТИ</a:t>
            </a:r>
            <a:endParaRPr lang="ru-RU" sz="32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1618" y="1446663"/>
            <a:ext cx="5212993" cy="5145205"/>
          </a:xfrm>
        </p:spPr>
        <p:txBody>
          <a:bodyPr>
            <a:normAutofit lnSpcReduction="10000"/>
          </a:bodyPr>
          <a:lstStyle/>
          <a:p>
            <a:pPr marL="0" indent="450000" algn="just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Криптографія з метою конфіденційних платежів почала використовуватися з 1990 року в системі 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DigiCash (ще не написана)"/>
              </a:rPr>
              <a:t>DigiCash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Девід Чом (ще не написана)"/>
              </a:rPr>
              <a:t>Девіда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Девід Чом (ще не написана)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Девід Чом (ще не написана)"/>
              </a:rPr>
              <a:t>Чома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компанія якого збанкрутувала в 1998 році. Однак, його платіжна система була централізованою, а вперше термін «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почав використовуватися після появи 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P2p"/>
              </a:rPr>
              <a:t>пірингової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платіжної системи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Bitcoin"/>
              </a:rPr>
              <a:t>Bitcoin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 була розроблена в 2009 році людиною або групою осіб під псевдонімом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Сатосі Накамото"/>
              </a:rPr>
              <a:t>Сатосі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Сатосі Накамото"/>
              </a:rPr>
              <a:t>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Сатосі Накамото"/>
              </a:rPr>
              <a:t>Накамото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 використовує 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tooltip="Хешування"/>
              </a:rPr>
              <a:t>хешування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tooltip="SHA-256"/>
              </a:rPr>
              <a:t>SHA-256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систему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proof-of-work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2018 році австралійське місто Агнес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Вотерс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стало першим містом у світі, де приймають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У місті можна розплатитися 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Bitcoin"/>
              </a:rPr>
              <a:t>біт­ко­їнами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 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Bitcoin Cash"/>
              </a:rPr>
              <a:t>Bitcoin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tooltip="Bitcoin Cash"/>
              </a:rPr>
              <a:t> Cash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.​Cash), 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tooltip="Ethereum"/>
              </a:rPr>
              <a:t>ефіром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ETH/USD), 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 tooltip="Litecoin"/>
              </a:rPr>
              <a:t>лайт­коїнами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LTC/USD)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 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 tooltip="NEM (криптовалюта)"/>
              </a:rPr>
              <a:t>NEM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перші півроку 2018 хакери викрали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 млрд. доларів.</a:t>
            </a:r>
          </a:p>
          <a:p>
            <a:endParaRPr lang="ru-RU" dirty="0"/>
          </a:p>
        </p:txBody>
      </p:sp>
      <p:pic>
        <p:nvPicPr>
          <p:cNvPr id="5" name="Picture 2" descr="Картинки по запросу криптовалю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97" y="2126222"/>
            <a:ext cx="4603461" cy="313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62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ЦІННІСТЬ КРИПТОВАЛЮТИ</a:t>
            </a:r>
            <a:endParaRPr lang="ru-RU" sz="3200" b="1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44335" y="1665027"/>
            <a:ext cx="5460276" cy="4678374"/>
          </a:xfrm>
        </p:spPr>
        <p:txBody>
          <a:bodyPr>
            <a:normAutofit fontScale="92500" lnSpcReduction="1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Первісна вартість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це вартість витраченої електроенергії.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Вторинну вартість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попит на цю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Попит може бути трьох видів: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Спекулятивно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(купівля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надії продати її дорожче)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Купівля товару (за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Переказ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інший рахунок без комісії (або менше 0,1 %)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Хакерство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Хакерська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атака на криптографічну функцію з метою дешифрувати частину області визначення хеш-функції з заниженою оплатою ніж їм принесе розшифрування цільового повідомлення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 важливу роль у ціноутворенні відіграє кінцева або заключна емісія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Picture 2" descr="Картинки по запросу криптовалют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7" y="1514902"/>
            <a:ext cx="4947578" cy="21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6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798702"/>
            <a:ext cx="8911687" cy="128089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/>
                </a:solidFill>
              </a:rPr>
              <a:t>ЦІКАВІ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uk-UA" sz="3200" b="1" dirty="0" smtClean="0">
                <a:solidFill>
                  <a:schemeClr val="accent1"/>
                </a:solidFill>
              </a:rPr>
              <a:t>ФАКТИ ПРО КРИПТОВАЛЮТУ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63821" y="2079592"/>
            <a:ext cx="5840790" cy="4416742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день виникає приблизно 3600 нових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Монети з’являються в результаті процесу, названого як “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Майнінг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450000" algn="just"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Найперший мільйон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був здобутий особисто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Сатосі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 всій видимості до сих пір йому належить.</a:t>
            </a:r>
          </a:p>
          <a:p>
            <a:pPr marL="0" indent="450000" algn="just">
              <a:spcBef>
                <a:spcPts val="0"/>
              </a:spcBef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2140 році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буде видобуто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450000" algn="just">
              <a:spcBef>
                <a:spcPts val="0"/>
              </a:spcBef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мільйон саме таке максимальна кількість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буде коли-небудь здобута. На сьогоднішній день видобуто вже близько 12 мільйонів. Алгоритм видобутку зменшує кількість знайдених монет в 2 рази кожні кілька років, тому процес нерівномірний.</a:t>
            </a:r>
          </a:p>
          <a:p>
            <a:pPr marL="0" indent="450000" algn="just"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36%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обсягу видобутих монет були помічені в будь-яких транзакціях. Решта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64%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після своєї появи так поки і не були жодного разу використані.</a:t>
            </a:r>
          </a:p>
          <a:p>
            <a:endParaRPr lang="ru-RU" dirty="0"/>
          </a:p>
        </p:txBody>
      </p:sp>
      <p:pic>
        <p:nvPicPr>
          <p:cNvPr id="5" name="Picture 2" descr="Похожее изображение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2223241"/>
            <a:ext cx="4313237" cy="215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74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2356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8675" y="1146412"/>
            <a:ext cx="5868537" cy="4764810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поточному коді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 тис. рядків коду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них 70 тисяч написані на мові програмування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“C”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причому в найпершій робочій версії за номером 0.1.0 було всього-лише 14 тис. Рядків коду на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“C”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це дуже маленький проект за сучасними мірками. Для прикладу, в коді ядра 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налічується понад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мільйонів рядків коду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Хлопець з Норвегії на ім’я Крістофер Кох, в 2009-му році купив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27$ 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забув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коли згадав, його інвестиція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подорожчала до 886 тисяч доларів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Житель Великобританії на ім’я Джеймс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Хоуелс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необережності, викинув жорсткий диск з ключем від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гаманця,на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якому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перебувало (і, мабуть, до цих пір знаходиться) 7500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біткоїнів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 приблизно 126 мільйонів доларів за поточним курсом.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Picture 6" descr="Похожее изображени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569" y="1544543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Презентация на тему Развитие коммуникативных компетенций на уроках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76" y="624110"/>
            <a:ext cx="9225436" cy="6117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84691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71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Tahoma</vt:lpstr>
      <vt:lpstr>Times New Roman</vt:lpstr>
      <vt:lpstr>Wingdings 3</vt:lpstr>
      <vt:lpstr>Легкий дым</vt:lpstr>
      <vt:lpstr>Криптовалюти</vt:lpstr>
      <vt:lpstr>Криптовалюта -</vt:lpstr>
      <vt:lpstr>ІСТОРІЯ РОЗВИТКУ КРИПТОВАЛЮТИ</vt:lpstr>
      <vt:lpstr>ЦІННІСТЬ КРИПТОВАЛЮТИ</vt:lpstr>
      <vt:lpstr>ЦІКАВІ ФАКТИ ПРО КРИПТОВАЛЮТУ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Криптовалюти</dc:title>
  <dc:creator>ПК</dc:creator>
  <cp:lastModifiedBy>ПК</cp:lastModifiedBy>
  <cp:revision>3</cp:revision>
  <dcterms:created xsi:type="dcterms:W3CDTF">2020-05-21T08:46:26Z</dcterms:created>
  <dcterms:modified xsi:type="dcterms:W3CDTF">2020-05-21T09:20:23Z</dcterms:modified>
</cp:coreProperties>
</file>