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8" r:id="rId4"/>
    <p:sldId id="283" r:id="rId5"/>
    <p:sldId id="282" r:id="rId6"/>
    <p:sldId id="259" r:id="rId7"/>
    <p:sldId id="284" r:id="rId8"/>
    <p:sldId id="274" r:id="rId9"/>
    <p:sldId id="269" r:id="rId10"/>
    <p:sldId id="285" r:id="rId11"/>
    <p:sldId id="279" r:id="rId12"/>
    <p:sldId id="286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BA1DE-35A3-4F71-B2A5-467EA67627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4E66F6C-190C-4CD5-BD71-4F9B5A0522F2}">
      <dgm:prSet phldrT="[Текст]"/>
      <dgm:spPr/>
      <dgm:t>
        <a:bodyPr/>
        <a:lstStyle/>
        <a:p>
          <a:r>
            <a:rPr lang="uk-UA" dirty="0" smtClean="0"/>
            <a:t>Рушійні сили конфлікту</a:t>
          </a:r>
          <a:endParaRPr lang="ru-RU" dirty="0"/>
        </a:p>
      </dgm:t>
    </dgm:pt>
    <dgm:pt modelId="{46603952-0792-4966-91D1-9F8979C58DED}" type="parTrans" cxnId="{2B21D6DD-7CF3-4964-806A-2C83814A1D9D}">
      <dgm:prSet/>
      <dgm:spPr/>
      <dgm:t>
        <a:bodyPr/>
        <a:lstStyle/>
        <a:p>
          <a:endParaRPr lang="ru-RU"/>
        </a:p>
      </dgm:t>
    </dgm:pt>
    <dgm:pt modelId="{76DB7B28-8C53-4E3C-A1A7-712C345AFC24}" type="sibTrans" cxnId="{2B21D6DD-7CF3-4964-806A-2C83814A1D9D}">
      <dgm:prSet/>
      <dgm:spPr/>
      <dgm:t>
        <a:bodyPr/>
        <a:lstStyle/>
        <a:p>
          <a:endParaRPr lang="ru-RU"/>
        </a:p>
      </dgm:t>
    </dgm:pt>
    <dgm:pt modelId="{41402F15-E0E3-4087-A7EB-B75B101304F3}">
      <dgm:prSet phldrT="[Текст]"/>
      <dgm:spPr/>
      <dgm:t>
        <a:bodyPr/>
        <a:lstStyle/>
        <a:p>
          <a:r>
            <a:rPr lang="uk-UA" dirty="0" smtClean="0"/>
            <a:t>Команда</a:t>
          </a:r>
          <a:endParaRPr lang="ru-RU" dirty="0"/>
        </a:p>
      </dgm:t>
    </dgm:pt>
    <dgm:pt modelId="{9464AED3-7BF0-43C5-A808-ED9B6DCEAED8}" type="parTrans" cxnId="{5E5FBCAC-A171-40DC-999C-09422A14E628}">
      <dgm:prSet/>
      <dgm:spPr/>
      <dgm:t>
        <a:bodyPr/>
        <a:lstStyle/>
        <a:p>
          <a:endParaRPr lang="ru-RU"/>
        </a:p>
      </dgm:t>
    </dgm:pt>
    <dgm:pt modelId="{855A2B6A-8BB3-4F17-975E-A58A50E84E18}" type="sibTrans" cxnId="{5E5FBCAC-A171-40DC-999C-09422A14E628}">
      <dgm:prSet/>
      <dgm:spPr/>
      <dgm:t>
        <a:bodyPr/>
        <a:lstStyle/>
        <a:p>
          <a:endParaRPr lang="ru-RU"/>
        </a:p>
      </dgm:t>
    </dgm:pt>
    <dgm:pt modelId="{14317305-5578-4B84-801B-25C92214CDE9}">
      <dgm:prSet phldrT="[Текст]"/>
      <dgm:spPr/>
      <dgm:t>
        <a:bodyPr/>
        <a:lstStyle/>
        <a:p>
          <a:r>
            <a:rPr lang="uk-UA" dirty="0" smtClean="0"/>
            <a:t>Стратегії взаємодії</a:t>
          </a:r>
          <a:endParaRPr lang="ru-RU" dirty="0"/>
        </a:p>
      </dgm:t>
    </dgm:pt>
    <dgm:pt modelId="{8355A8DB-C1C8-4D36-A4C4-C58D98A9578A}" type="parTrans" cxnId="{DDA7153F-CEBF-4FA9-9DF0-5AB3B98D63D6}">
      <dgm:prSet/>
      <dgm:spPr/>
      <dgm:t>
        <a:bodyPr/>
        <a:lstStyle/>
        <a:p>
          <a:endParaRPr lang="ru-RU"/>
        </a:p>
      </dgm:t>
    </dgm:pt>
    <dgm:pt modelId="{6EE6FBE8-27B6-4FA1-A71E-062F69126F8D}" type="sibTrans" cxnId="{DDA7153F-CEBF-4FA9-9DF0-5AB3B98D63D6}">
      <dgm:prSet/>
      <dgm:spPr/>
      <dgm:t>
        <a:bodyPr/>
        <a:lstStyle/>
        <a:p>
          <a:endParaRPr lang="ru-RU"/>
        </a:p>
      </dgm:t>
    </dgm:pt>
    <dgm:pt modelId="{D4206118-B145-4DFD-97B0-F0166D50D710}">
      <dgm:prSet/>
      <dgm:spPr/>
      <dgm:t>
        <a:bodyPr/>
        <a:lstStyle/>
        <a:p>
          <a:r>
            <a:rPr lang="uk-UA" dirty="0" smtClean="0"/>
            <a:t>Вплив місцевості</a:t>
          </a:r>
          <a:endParaRPr lang="ru-RU" dirty="0"/>
        </a:p>
      </dgm:t>
    </dgm:pt>
    <dgm:pt modelId="{B7CF9053-4923-44D5-9E81-42304BFA3ED9}" type="parTrans" cxnId="{B41458BE-0423-4F02-9B1D-A7ED394B7FBC}">
      <dgm:prSet/>
      <dgm:spPr/>
      <dgm:t>
        <a:bodyPr/>
        <a:lstStyle/>
        <a:p>
          <a:endParaRPr lang="ru-RU"/>
        </a:p>
      </dgm:t>
    </dgm:pt>
    <dgm:pt modelId="{A228A1E5-A60C-4269-9B61-34329E0D4C61}" type="sibTrans" cxnId="{B41458BE-0423-4F02-9B1D-A7ED394B7FBC}">
      <dgm:prSet/>
      <dgm:spPr/>
      <dgm:t>
        <a:bodyPr/>
        <a:lstStyle/>
        <a:p>
          <a:endParaRPr lang="ru-RU"/>
        </a:p>
      </dgm:t>
    </dgm:pt>
    <dgm:pt modelId="{270A5964-6918-4EC5-A0A8-9984D2B83EBF}">
      <dgm:prSet/>
      <dgm:spPr/>
      <dgm:t>
        <a:bodyPr/>
        <a:lstStyle/>
        <a:p>
          <a:r>
            <a:rPr lang="uk-UA" dirty="0" smtClean="0"/>
            <a:t>Ресурси</a:t>
          </a:r>
          <a:endParaRPr lang="ru-RU" dirty="0"/>
        </a:p>
      </dgm:t>
    </dgm:pt>
    <dgm:pt modelId="{1E98AE7F-102A-4F94-A507-BA50409FF370}" type="parTrans" cxnId="{086CEA65-4857-46DD-A672-9656A1573948}">
      <dgm:prSet/>
      <dgm:spPr/>
      <dgm:t>
        <a:bodyPr/>
        <a:lstStyle/>
        <a:p>
          <a:endParaRPr lang="ru-RU"/>
        </a:p>
      </dgm:t>
    </dgm:pt>
    <dgm:pt modelId="{4265260D-3254-4C39-B012-FE16CE0BF0A9}" type="sibTrans" cxnId="{086CEA65-4857-46DD-A672-9656A1573948}">
      <dgm:prSet/>
      <dgm:spPr/>
      <dgm:t>
        <a:bodyPr/>
        <a:lstStyle/>
        <a:p>
          <a:endParaRPr lang="ru-RU"/>
        </a:p>
      </dgm:t>
    </dgm:pt>
    <dgm:pt modelId="{92D3C600-9596-4D0F-9139-D41098C610B4}" type="pres">
      <dgm:prSet presAssocID="{24BBA1DE-35A3-4F71-B2A5-467EA6762766}" presName="CompostProcess" presStyleCnt="0">
        <dgm:presLayoutVars>
          <dgm:dir/>
          <dgm:resizeHandles val="exact"/>
        </dgm:presLayoutVars>
      </dgm:prSet>
      <dgm:spPr/>
    </dgm:pt>
    <dgm:pt modelId="{7106DC6D-D9E0-4EBF-94E6-16C07B201D92}" type="pres">
      <dgm:prSet presAssocID="{24BBA1DE-35A3-4F71-B2A5-467EA6762766}" presName="arrow" presStyleLbl="bgShp" presStyleIdx="0" presStyleCnt="1"/>
      <dgm:spPr/>
    </dgm:pt>
    <dgm:pt modelId="{F8BC0D40-D518-4CEE-82D4-2ACF9F709699}" type="pres">
      <dgm:prSet presAssocID="{24BBA1DE-35A3-4F71-B2A5-467EA6762766}" presName="linearProcess" presStyleCnt="0"/>
      <dgm:spPr/>
    </dgm:pt>
    <dgm:pt modelId="{671D4DDD-E148-4FB2-BC7F-28BD727ABB07}" type="pres">
      <dgm:prSet presAssocID="{74E66F6C-190C-4CD5-BD71-4F9B5A0522F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5764C-9439-4387-B074-A65090FD10B7}" type="pres">
      <dgm:prSet presAssocID="{76DB7B28-8C53-4E3C-A1A7-712C345AFC24}" presName="sibTrans" presStyleCnt="0"/>
      <dgm:spPr/>
    </dgm:pt>
    <dgm:pt modelId="{04C566D9-932B-4A18-AAB2-4666DF8ED276}" type="pres">
      <dgm:prSet presAssocID="{41402F15-E0E3-4087-A7EB-B75B101304F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3061D-759C-4F62-B2CB-8A1A3F5AA980}" type="pres">
      <dgm:prSet presAssocID="{855A2B6A-8BB3-4F17-975E-A58A50E84E18}" presName="sibTrans" presStyleCnt="0"/>
      <dgm:spPr/>
    </dgm:pt>
    <dgm:pt modelId="{0ECE3AFC-F0D6-48C0-934B-2251DFCF5D33}" type="pres">
      <dgm:prSet presAssocID="{14317305-5578-4B84-801B-25C92214CDE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F9DD-6E3B-4270-93DE-7BCF055DFDCC}" type="pres">
      <dgm:prSet presAssocID="{6EE6FBE8-27B6-4FA1-A71E-062F69126F8D}" presName="sibTrans" presStyleCnt="0"/>
      <dgm:spPr/>
    </dgm:pt>
    <dgm:pt modelId="{BC9F3D48-5A00-44C0-A4B9-CCB657EF6765}" type="pres">
      <dgm:prSet presAssocID="{D4206118-B145-4DFD-97B0-F0166D50D7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6277A-21F7-41F9-BC00-771C767B5D25}" type="pres">
      <dgm:prSet presAssocID="{A228A1E5-A60C-4269-9B61-34329E0D4C61}" presName="sibTrans" presStyleCnt="0"/>
      <dgm:spPr/>
    </dgm:pt>
    <dgm:pt modelId="{53120555-DBE1-47FD-9479-A1FB944BD54E}" type="pres">
      <dgm:prSet presAssocID="{270A5964-6918-4EC5-A0A8-9984D2B83EB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CEA65-4857-46DD-A672-9656A1573948}" srcId="{24BBA1DE-35A3-4F71-B2A5-467EA6762766}" destId="{270A5964-6918-4EC5-A0A8-9984D2B83EBF}" srcOrd="4" destOrd="0" parTransId="{1E98AE7F-102A-4F94-A507-BA50409FF370}" sibTransId="{4265260D-3254-4C39-B012-FE16CE0BF0A9}"/>
    <dgm:cxn modelId="{2B21D6DD-7CF3-4964-806A-2C83814A1D9D}" srcId="{24BBA1DE-35A3-4F71-B2A5-467EA6762766}" destId="{74E66F6C-190C-4CD5-BD71-4F9B5A0522F2}" srcOrd="0" destOrd="0" parTransId="{46603952-0792-4966-91D1-9F8979C58DED}" sibTransId="{76DB7B28-8C53-4E3C-A1A7-712C345AFC24}"/>
    <dgm:cxn modelId="{B5B01C26-DDB9-4DFA-A41A-8611F6A1C165}" type="presOf" srcId="{270A5964-6918-4EC5-A0A8-9984D2B83EBF}" destId="{53120555-DBE1-47FD-9479-A1FB944BD54E}" srcOrd="0" destOrd="0" presId="urn:microsoft.com/office/officeart/2005/8/layout/hProcess9"/>
    <dgm:cxn modelId="{5E5FBCAC-A171-40DC-999C-09422A14E628}" srcId="{24BBA1DE-35A3-4F71-B2A5-467EA6762766}" destId="{41402F15-E0E3-4087-A7EB-B75B101304F3}" srcOrd="1" destOrd="0" parTransId="{9464AED3-7BF0-43C5-A808-ED9B6DCEAED8}" sibTransId="{855A2B6A-8BB3-4F17-975E-A58A50E84E18}"/>
    <dgm:cxn modelId="{338749D8-CE52-491A-9F62-A0662011787E}" type="presOf" srcId="{41402F15-E0E3-4087-A7EB-B75B101304F3}" destId="{04C566D9-932B-4A18-AAB2-4666DF8ED276}" srcOrd="0" destOrd="0" presId="urn:microsoft.com/office/officeart/2005/8/layout/hProcess9"/>
    <dgm:cxn modelId="{B41458BE-0423-4F02-9B1D-A7ED394B7FBC}" srcId="{24BBA1DE-35A3-4F71-B2A5-467EA6762766}" destId="{D4206118-B145-4DFD-97B0-F0166D50D710}" srcOrd="3" destOrd="0" parTransId="{B7CF9053-4923-44D5-9E81-42304BFA3ED9}" sibTransId="{A228A1E5-A60C-4269-9B61-34329E0D4C61}"/>
    <dgm:cxn modelId="{14618319-64BB-4882-98C1-B56A8902DF78}" type="presOf" srcId="{D4206118-B145-4DFD-97B0-F0166D50D710}" destId="{BC9F3D48-5A00-44C0-A4B9-CCB657EF6765}" srcOrd="0" destOrd="0" presId="urn:microsoft.com/office/officeart/2005/8/layout/hProcess9"/>
    <dgm:cxn modelId="{B580B14F-05A5-4979-A213-219A3E132A36}" type="presOf" srcId="{74E66F6C-190C-4CD5-BD71-4F9B5A0522F2}" destId="{671D4DDD-E148-4FB2-BC7F-28BD727ABB07}" srcOrd="0" destOrd="0" presId="urn:microsoft.com/office/officeart/2005/8/layout/hProcess9"/>
    <dgm:cxn modelId="{DCC9F265-66C8-4983-9C74-F0A72036FD47}" type="presOf" srcId="{14317305-5578-4B84-801B-25C92214CDE9}" destId="{0ECE3AFC-F0D6-48C0-934B-2251DFCF5D33}" srcOrd="0" destOrd="0" presId="urn:microsoft.com/office/officeart/2005/8/layout/hProcess9"/>
    <dgm:cxn modelId="{DDA7153F-CEBF-4FA9-9DF0-5AB3B98D63D6}" srcId="{24BBA1DE-35A3-4F71-B2A5-467EA6762766}" destId="{14317305-5578-4B84-801B-25C92214CDE9}" srcOrd="2" destOrd="0" parTransId="{8355A8DB-C1C8-4D36-A4C4-C58D98A9578A}" sibTransId="{6EE6FBE8-27B6-4FA1-A71E-062F69126F8D}"/>
    <dgm:cxn modelId="{273FB54D-DD7D-40A2-AEAE-825016C91E9B}" type="presOf" srcId="{24BBA1DE-35A3-4F71-B2A5-467EA6762766}" destId="{92D3C600-9596-4D0F-9139-D41098C610B4}" srcOrd="0" destOrd="0" presId="urn:microsoft.com/office/officeart/2005/8/layout/hProcess9"/>
    <dgm:cxn modelId="{FC47DB9C-39AA-4A39-A4AF-A6FCE08A3B16}" type="presParOf" srcId="{92D3C600-9596-4D0F-9139-D41098C610B4}" destId="{7106DC6D-D9E0-4EBF-94E6-16C07B201D92}" srcOrd="0" destOrd="0" presId="urn:microsoft.com/office/officeart/2005/8/layout/hProcess9"/>
    <dgm:cxn modelId="{7CA4055A-6804-485D-B3A6-94338ECC486E}" type="presParOf" srcId="{92D3C600-9596-4D0F-9139-D41098C610B4}" destId="{F8BC0D40-D518-4CEE-82D4-2ACF9F709699}" srcOrd="1" destOrd="0" presId="urn:microsoft.com/office/officeart/2005/8/layout/hProcess9"/>
    <dgm:cxn modelId="{98DCFE1A-D3F9-49D7-83E4-2E36095CC059}" type="presParOf" srcId="{F8BC0D40-D518-4CEE-82D4-2ACF9F709699}" destId="{671D4DDD-E148-4FB2-BC7F-28BD727ABB07}" srcOrd="0" destOrd="0" presId="urn:microsoft.com/office/officeart/2005/8/layout/hProcess9"/>
    <dgm:cxn modelId="{E65BBC41-2461-4CD6-B258-C1638A009C00}" type="presParOf" srcId="{F8BC0D40-D518-4CEE-82D4-2ACF9F709699}" destId="{8C85764C-9439-4387-B074-A65090FD10B7}" srcOrd="1" destOrd="0" presId="urn:microsoft.com/office/officeart/2005/8/layout/hProcess9"/>
    <dgm:cxn modelId="{49529188-2D35-456E-A392-50B0C2FAF061}" type="presParOf" srcId="{F8BC0D40-D518-4CEE-82D4-2ACF9F709699}" destId="{04C566D9-932B-4A18-AAB2-4666DF8ED276}" srcOrd="2" destOrd="0" presId="urn:microsoft.com/office/officeart/2005/8/layout/hProcess9"/>
    <dgm:cxn modelId="{93646B29-E63C-474F-A3CC-7D3D6D2A5A8D}" type="presParOf" srcId="{F8BC0D40-D518-4CEE-82D4-2ACF9F709699}" destId="{9D23061D-759C-4F62-B2CB-8A1A3F5AA980}" srcOrd="3" destOrd="0" presId="urn:microsoft.com/office/officeart/2005/8/layout/hProcess9"/>
    <dgm:cxn modelId="{A79C8B7C-325E-4F6B-A58A-B9811222B118}" type="presParOf" srcId="{F8BC0D40-D518-4CEE-82D4-2ACF9F709699}" destId="{0ECE3AFC-F0D6-48C0-934B-2251DFCF5D33}" srcOrd="4" destOrd="0" presId="urn:microsoft.com/office/officeart/2005/8/layout/hProcess9"/>
    <dgm:cxn modelId="{71426A53-3190-41F1-A8B4-F9584DC01C66}" type="presParOf" srcId="{F8BC0D40-D518-4CEE-82D4-2ACF9F709699}" destId="{0C1EF9DD-6E3B-4270-93DE-7BCF055DFDCC}" srcOrd="5" destOrd="0" presId="urn:microsoft.com/office/officeart/2005/8/layout/hProcess9"/>
    <dgm:cxn modelId="{1586732D-4A1D-4A59-B949-869B06DEAEBF}" type="presParOf" srcId="{F8BC0D40-D518-4CEE-82D4-2ACF9F709699}" destId="{BC9F3D48-5A00-44C0-A4B9-CCB657EF6765}" srcOrd="6" destOrd="0" presId="urn:microsoft.com/office/officeart/2005/8/layout/hProcess9"/>
    <dgm:cxn modelId="{A37AFF30-8F4A-4BD3-BFE6-63D0141E3722}" type="presParOf" srcId="{F8BC0D40-D518-4CEE-82D4-2ACF9F709699}" destId="{1816277A-21F7-41F9-BC00-771C767B5D25}" srcOrd="7" destOrd="0" presId="urn:microsoft.com/office/officeart/2005/8/layout/hProcess9"/>
    <dgm:cxn modelId="{3F5FF91B-7F21-47E6-B3FD-14EC8A60D406}" type="presParOf" srcId="{F8BC0D40-D518-4CEE-82D4-2ACF9F709699}" destId="{53120555-DBE1-47FD-9479-A1FB944BD54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CD510-E4D0-4612-A6BD-8A623937C47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BB7C8-3382-422F-AAA5-9B3A9789C04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noProof="0" dirty="0" smtClean="0"/>
            <a:t>Ситуація, проблема,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noProof="0" dirty="0" smtClean="0"/>
            <a:t>питання</a:t>
          </a:r>
          <a:r>
            <a:rPr lang="uk-UA" dirty="0" smtClean="0"/>
            <a:t>.</a:t>
          </a:r>
          <a:endParaRPr lang="ru-RU" dirty="0"/>
        </a:p>
      </dgm:t>
    </dgm:pt>
    <dgm:pt modelId="{EABE3182-4539-4EA7-9378-7EF522808E23}" type="parTrans" cxnId="{0D372A0A-070B-43B8-83B5-7B7A8C084120}">
      <dgm:prSet/>
      <dgm:spPr/>
      <dgm:t>
        <a:bodyPr/>
        <a:lstStyle/>
        <a:p>
          <a:endParaRPr lang="ru-RU"/>
        </a:p>
      </dgm:t>
    </dgm:pt>
    <dgm:pt modelId="{4DBEA3FC-9E08-4E4D-8DB2-581B86683778}" type="sibTrans" cxnId="{0D372A0A-070B-43B8-83B5-7B7A8C084120}">
      <dgm:prSet/>
      <dgm:spPr/>
      <dgm:t>
        <a:bodyPr/>
        <a:lstStyle/>
        <a:p>
          <a:endParaRPr lang="ru-RU"/>
        </a:p>
      </dgm:t>
    </dgm:pt>
    <dgm:pt modelId="{0F98613A-7470-4977-9F28-738C2FA447E6}">
      <dgm:prSet phldrT="[Текст]"/>
      <dgm:spPr/>
      <dgm:t>
        <a:bodyPr/>
        <a:lstStyle/>
        <a:p>
          <a:r>
            <a:rPr lang="uk-UA" dirty="0" smtClean="0"/>
            <a:t>Відповідь, ключова ідея. </a:t>
          </a:r>
          <a:endParaRPr lang="ru-RU" dirty="0"/>
        </a:p>
      </dgm:t>
    </dgm:pt>
    <dgm:pt modelId="{C13AA80B-BBD1-4C53-B48E-606FE906C832}" type="parTrans" cxnId="{45F64F4C-E40F-45B4-A8B9-68C4E856922B}">
      <dgm:prSet/>
      <dgm:spPr/>
      <dgm:t>
        <a:bodyPr/>
        <a:lstStyle/>
        <a:p>
          <a:endParaRPr lang="ru-RU"/>
        </a:p>
      </dgm:t>
    </dgm:pt>
    <dgm:pt modelId="{992CD2D9-EB9B-4198-AACD-BF5769760889}" type="sibTrans" cxnId="{45F64F4C-E40F-45B4-A8B9-68C4E856922B}">
      <dgm:prSet/>
      <dgm:spPr/>
      <dgm:t>
        <a:bodyPr/>
        <a:lstStyle/>
        <a:p>
          <a:endParaRPr lang="ru-RU"/>
        </a:p>
      </dgm:t>
    </dgm:pt>
    <dgm:pt modelId="{3B775753-3DC0-45C3-AD4E-E6A51BA2B9B0}">
      <dgm:prSet phldrT="[Текст]"/>
      <dgm:spPr/>
      <dgm:t>
        <a:bodyPr/>
        <a:lstStyle/>
        <a:p>
          <a:r>
            <a:rPr lang="uk-UA" dirty="0" smtClean="0"/>
            <a:t>Твердження 1</a:t>
          </a:r>
          <a:endParaRPr lang="ru-RU" dirty="0"/>
        </a:p>
      </dgm:t>
    </dgm:pt>
    <dgm:pt modelId="{FD90AB39-257A-4D93-9B37-2D32A210F2A9}" type="parTrans" cxnId="{8329E48F-D533-420E-AB3A-BED654805847}">
      <dgm:prSet/>
      <dgm:spPr/>
      <dgm:t>
        <a:bodyPr/>
        <a:lstStyle/>
        <a:p>
          <a:endParaRPr lang="ru-RU"/>
        </a:p>
      </dgm:t>
    </dgm:pt>
    <dgm:pt modelId="{B387F182-9E98-4282-B81D-D056A8145D7F}" type="sibTrans" cxnId="{8329E48F-D533-420E-AB3A-BED654805847}">
      <dgm:prSet/>
      <dgm:spPr/>
      <dgm:t>
        <a:bodyPr/>
        <a:lstStyle/>
        <a:p>
          <a:endParaRPr lang="ru-RU"/>
        </a:p>
      </dgm:t>
    </dgm:pt>
    <dgm:pt modelId="{73945264-22C9-415B-87EB-6D53C562523C}">
      <dgm:prSet phldrT="[Текст]"/>
      <dgm:spPr/>
      <dgm:t>
        <a:bodyPr/>
        <a:lstStyle/>
        <a:p>
          <a:r>
            <a:rPr lang="uk-UA" dirty="0" smtClean="0"/>
            <a:t>Твердження 2</a:t>
          </a:r>
          <a:endParaRPr lang="ru-RU" dirty="0"/>
        </a:p>
      </dgm:t>
    </dgm:pt>
    <dgm:pt modelId="{14347B26-2A3E-4A4F-8D92-8F2BE077D763}" type="parTrans" cxnId="{17139D3B-AB78-439B-AF4F-021F0C78C4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0C598FD-F760-48B1-A557-74D2C7679239}" type="sibTrans" cxnId="{17139D3B-AB78-439B-AF4F-021F0C78C4CE}">
      <dgm:prSet/>
      <dgm:spPr/>
      <dgm:t>
        <a:bodyPr/>
        <a:lstStyle/>
        <a:p>
          <a:endParaRPr lang="ru-RU"/>
        </a:p>
      </dgm:t>
    </dgm:pt>
    <dgm:pt modelId="{BD4CD4D4-BA9F-4D1D-ABA7-B5BAF97C769B}">
      <dgm:prSet phldrT="[Текст]"/>
      <dgm:spPr/>
      <dgm:t>
        <a:bodyPr/>
        <a:lstStyle/>
        <a:p>
          <a:r>
            <a:rPr lang="uk-UA" dirty="0" smtClean="0"/>
            <a:t>Вступна частина</a:t>
          </a:r>
          <a:endParaRPr lang="ru-RU" dirty="0"/>
        </a:p>
      </dgm:t>
    </dgm:pt>
    <dgm:pt modelId="{F2D61E19-D35F-4FD0-953E-5A346358A52F}" type="parTrans" cxnId="{4B7A1804-6E06-49E2-9150-BE798C52DA5B}">
      <dgm:prSet/>
      <dgm:spPr/>
      <dgm:t>
        <a:bodyPr/>
        <a:lstStyle/>
        <a:p>
          <a:endParaRPr lang="ru-RU"/>
        </a:p>
      </dgm:t>
    </dgm:pt>
    <dgm:pt modelId="{BFC596C0-A4AE-4ACA-9623-A3B580A804F6}" type="sibTrans" cxnId="{4B7A1804-6E06-49E2-9150-BE798C52DA5B}">
      <dgm:prSet/>
      <dgm:spPr/>
      <dgm:t>
        <a:bodyPr/>
        <a:lstStyle/>
        <a:p>
          <a:endParaRPr lang="ru-RU"/>
        </a:p>
      </dgm:t>
    </dgm:pt>
    <dgm:pt modelId="{CCC05DDB-7267-4256-86EE-E9E403E619C5}">
      <dgm:prSet phldrT="[Текст]"/>
      <dgm:spPr/>
      <dgm:t>
        <a:bodyPr/>
        <a:lstStyle/>
        <a:p>
          <a:r>
            <a:rPr lang="uk-UA" dirty="0" smtClean="0"/>
            <a:t>Головне твердження</a:t>
          </a:r>
          <a:endParaRPr lang="ru-RU" dirty="0"/>
        </a:p>
      </dgm:t>
    </dgm:pt>
    <dgm:pt modelId="{D194742F-24D4-4B77-AB8E-06D49BC72A91}" type="parTrans" cxnId="{51D40375-F57A-40EC-A630-95B2D0326C04}">
      <dgm:prSet/>
      <dgm:spPr/>
      <dgm:t>
        <a:bodyPr/>
        <a:lstStyle/>
        <a:p>
          <a:endParaRPr lang="ru-RU"/>
        </a:p>
      </dgm:t>
    </dgm:pt>
    <dgm:pt modelId="{EB93BBB8-B000-4864-8FB9-FD7F64892699}" type="sibTrans" cxnId="{51D40375-F57A-40EC-A630-95B2D0326C04}">
      <dgm:prSet/>
      <dgm:spPr/>
      <dgm:t>
        <a:bodyPr/>
        <a:lstStyle/>
        <a:p>
          <a:endParaRPr lang="ru-RU"/>
        </a:p>
      </dgm:t>
    </dgm:pt>
    <dgm:pt modelId="{88A2FB33-36B2-4926-BADF-402FC4B41A3B}">
      <dgm:prSet phldrT="[Текст]"/>
      <dgm:spPr/>
      <dgm:t>
        <a:bodyPr/>
        <a:lstStyle/>
        <a:p>
          <a:r>
            <a:rPr lang="uk-UA" dirty="0" smtClean="0"/>
            <a:t>Аргументи</a:t>
          </a:r>
          <a:endParaRPr lang="ru-RU" dirty="0"/>
        </a:p>
      </dgm:t>
    </dgm:pt>
    <dgm:pt modelId="{8BADB42E-59AF-4AD9-8519-C10A40A04C54}" type="parTrans" cxnId="{B2A3F92B-ED4A-4A68-B3F1-0FFD0D539EF7}">
      <dgm:prSet/>
      <dgm:spPr/>
      <dgm:t>
        <a:bodyPr/>
        <a:lstStyle/>
        <a:p>
          <a:endParaRPr lang="ru-RU"/>
        </a:p>
      </dgm:t>
    </dgm:pt>
    <dgm:pt modelId="{661F00B8-C54C-45C4-BC61-DDA82C7B07D4}" type="sibTrans" cxnId="{B2A3F92B-ED4A-4A68-B3F1-0FFD0D539EF7}">
      <dgm:prSet/>
      <dgm:spPr/>
      <dgm:t>
        <a:bodyPr/>
        <a:lstStyle/>
        <a:p>
          <a:endParaRPr lang="ru-RU"/>
        </a:p>
      </dgm:t>
    </dgm:pt>
    <dgm:pt modelId="{47F4F9DE-C3DC-404E-9FD4-47EC2CE9A14E}">
      <dgm:prSet/>
      <dgm:spPr/>
      <dgm:t>
        <a:bodyPr/>
        <a:lstStyle/>
        <a:p>
          <a:r>
            <a:rPr lang="uk-UA" dirty="0" smtClean="0"/>
            <a:t>Твердження 3</a:t>
          </a:r>
          <a:endParaRPr lang="ru-RU" dirty="0"/>
        </a:p>
      </dgm:t>
    </dgm:pt>
    <dgm:pt modelId="{26DF0FA0-FF89-42C9-92B2-0FD4A02F575D}" type="parTrans" cxnId="{02D67D22-A378-4DCF-90A2-412C70973AF3}">
      <dgm:prSet/>
      <dgm:spPr/>
      <dgm:t>
        <a:bodyPr/>
        <a:lstStyle/>
        <a:p>
          <a:endParaRPr lang="ru-RU"/>
        </a:p>
      </dgm:t>
    </dgm:pt>
    <dgm:pt modelId="{0022B332-9A02-4994-BC16-B567FA974ED5}" type="sibTrans" cxnId="{02D67D22-A378-4DCF-90A2-412C70973AF3}">
      <dgm:prSet/>
      <dgm:spPr/>
      <dgm:t>
        <a:bodyPr/>
        <a:lstStyle/>
        <a:p>
          <a:endParaRPr lang="ru-RU"/>
        </a:p>
      </dgm:t>
    </dgm:pt>
    <dgm:pt modelId="{F1FC8688-B5FD-4F27-B8C5-5266F6496D5B}" type="pres">
      <dgm:prSet presAssocID="{F81CD510-E4D0-4612-A6BD-8A623937C47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487F3-35AA-4878-A2CB-95B42CBBCA1D}" type="pres">
      <dgm:prSet presAssocID="{F81CD510-E4D0-4612-A6BD-8A623937C47E}" presName="hierFlow" presStyleCnt="0"/>
      <dgm:spPr/>
    </dgm:pt>
    <dgm:pt modelId="{542ABC19-4129-4593-95B7-24EC10E0EF67}" type="pres">
      <dgm:prSet presAssocID="{F81CD510-E4D0-4612-A6BD-8A623937C47E}" presName="firstBuf" presStyleCnt="0"/>
      <dgm:spPr/>
    </dgm:pt>
    <dgm:pt modelId="{476E0B37-58DA-45FC-8780-C8AF3F7F115E}" type="pres">
      <dgm:prSet presAssocID="{F81CD510-E4D0-4612-A6BD-8A623937C47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BEDF26B-EF84-4378-9940-C47BCF64153B}" type="pres">
      <dgm:prSet presAssocID="{6A5BB7C8-3382-422F-AAA5-9B3A9789C047}" presName="Name14" presStyleCnt="0"/>
      <dgm:spPr/>
    </dgm:pt>
    <dgm:pt modelId="{655B9C84-CB08-4E8F-A973-7B46954A820F}" type="pres">
      <dgm:prSet presAssocID="{6A5BB7C8-3382-422F-AAA5-9B3A9789C04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41448-A9C0-41DD-8EA1-EDFD4B69E6AE}" type="pres">
      <dgm:prSet presAssocID="{6A5BB7C8-3382-422F-AAA5-9B3A9789C047}" presName="hierChild2" presStyleCnt="0"/>
      <dgm:spPr/>
    </dgm:pt>
    <dgm:pt modelId="{2DEEB5A5-BD41-437C-9220-CDCA0BD63E09}" type="pres">
      <dgm:prSet presAssocID="{C13AA80B-BBD1-4C53-B48E-606FE906C832}" presName="Name19" presStyleLbl="parChTrans1D2" presStyleIdx="0" presStyleCnt="1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0F999BE1-57DF-4661-8D42-31E2E631A096}" type="pres">
      <dgm:prSet presAssocID="{0F98613A-7470-4977-9F28-738C2FA447E6}" presName="Name21" presStyleCnt="0"/>
      <dgm:spPr/>
    </dgm:pt>
    <dgm:pt modelId="{C489A50E-428C-496C-9EEE-5E6C2421E495}" type="pres">
      <dgm:prSet presAssocID="{0F98613A-7470-4977-9F28-738C2FA447E6}" presName="level2Shape" presStyleLbl="node2" presStyleIdx="0" presStyleCnt="1"/>
      <dgm:spPr/>
      <dgm:t>
        <a:bodyPr/>
        <a:lstStyle/>
        <a:p>
          <a:endParaRPr lang="ru-RU"/>
        </a:p>
      </dgm:t>
    </dgm:pt>
    <dgm:pt modelId="{AB9C90A9-E30A-413C-9D38-D35FD6568419}" type="pres">
      <dgm:prSet presAssocID="{0F98613A-7470-4977-9F28-738C2FA447E6}" presName="hierChild3" presStyleCnt="0"/>
      <dgm:spPr/>
    </dgm:pt>
    <dgm:pt modelId="{8604E7ED-C7A9-45A3-B110-559BE5B7439C}" type="pres">
      <dgm:prSet presAssocID="{FD90AB39-257A-4D93-9B37-2D32A210F2A9}" presName="Name19" presStyleLbl="parChTrans1D3" presStyleIdx="0" presStyleCnt="3"/>
      <dgm:spPr/>
      <dgm:t>
        <a:bodyPr/>
        <a:lstStyle/>
        <a:p>
          <a:endParaRPr lang="ru-RU"/>
        </a:p>
      </dgm:t>
    </dgm:pt>
    <dgm:pt modelId="{BBD35780-01BE-42AF-B593-EAFD7A759A74}" type="pres">
      <dgm:prSet presAssocID="{3B775753-3DC0-45C3-AD4E-E6A51BA2B9B0}" presName="Name21" presStyleCnt="0"/>
      <dgm:spPr/>
    </dgm:pt>
    <dgm:pt modelId="{48B3CE0C-E5DC-4E2D-87C6-E39D1E810277}" type="pres">
      <dgm:prSet presAssocID="{3B775753-3DC0-45C3-AD4E-E6A51BA2B9B0}" presName="level2Shape" presStyleLbl="node3" presStyleIdx="0" presStyleCnt="3"/>
      <dgm:spPr/>
      <dgm:t>
        <a:bodyPr/>
        <a:lstStyle/>
        <a:p>
          <a:endParaRPr lang="ru-RU"/>
        </a:p>
      </dgm:t>
    </dgm:pt>
    <dgm:pt modelId="{569BDBFC-A260-40A6-BB3E-71BB262A05DA}" type="pres">
      <dgm:prSet presAssocID="{3B775753-3DC0-45C3-AD4E-E6A51BA2B9B0}" presName="hierChild3" presStyleCnt="0"/>
      <dgm:spPr/>
    </dgm:pt>
    <dgm:pt modelId="{6628BA38-880E-4E04-9AB0-CE80D23ADF6B}" type="pres">
      <dgm:prSet presAssocID="{14347B26-2A3E-4A4F-8D92-8F2BE077D763}" presName="Name19" presStyleLbl="parChTrans1D3" presStyleIdx="1" presStyleCnt="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D7665C9C-94BD-4CBA-8516-8D74BB3ECEF3}" type="pres">
      <dgm:prSet presAssocID="{73945264-22C9-415B-87EB-6D53C562523C}" presName="Name21" presStyleCnt="0"/>
      <dgm:spPr/>
    </dgm:pt>
    <dgm:pt modelId="{503B14D3-46BB-4F67-83F0-B77A7BAD0329}" type="pres">
      <dgm:prSet presAssocID="{73945264-22C9-415B-87EB-6D53C562523C}" presName="level2Shape" presStyleLbl="node3" presStyleIdx="1" presStyleCnt="3"/>
      <dgm:spPr/>
      <dgm:t>
        <a:bodyPr/>
        <a:lstStyle/>
        <a:p>
          <a:endParaRPr lang="ru-RU"/>
        </a:p>
      </dgm:t>
    </dgm:pt>
    <dgm:pt modelId="{A58C9570-93E5-47FC-9B90-C4D2B608E395}" type="pres">
      <dgm:prSet presAssocID="{73945264-22C9-415B-87EB-6D53C562523C}" presName="hierChild3" presStyleCnt="0"/>
      <dgm:spPr/>
    </dgm:pt>
    <dgm:pt modelId="{8E05DCB4-5F70-473F-8EC7-CA098DC93B4D}" type="pres">
      <dgm:prSet presAssocID="{26DF0FA0-FF89-42C9-92B2-0FD4A02F575D}" presName="Name19" presStyleLbl="parChTrans1D3" presStyleIdx="2" presStyleCnt="3"/>
      <dgm:spPr/>
      <dgm:t>
        <a:bodyPr/>
        <a:lstStyle/>
        <a:p>
          <a:endParaRPr lang="ru-RU"/>
        </a:p>
      </dgm:t>
    </dgm:pt>
    <dgm:pt modelId="{4D814363-950A-4241-8811-65840E548C9E}" type="pres">
      <dgm:prSet presAssocID="{47F4F9DE-C3DC-404E-9FD4-47EC2CE9A14E}" presName="Name21" presStyleCnt="0"/>
      <dgm:spPr/>
    </dgm:pt>
    <dgm:pt modelId="{7FEA60AE-EED4-4A63-8B9F-AC8192C3FD09}" type="pres">
      <dgm:prSet presAssocID="{47F4F9DE-C3DC-404E-9FD4-47EC2CE9A14E}" presName="level2Shape" presStyleLbl="node3" presStyleIdx="2" presStyleCnt="3"/>
      <dgm:spPr/>
      <dgm:t>
        <a:bodyPr/>
        <a:lstStyle/>
        <a:p>
          <a:endParaRPr lang="ru-RU"/>
        </a:p>
      </dgm:t>
    </dgm:pt>
    <dgm:pt modelId="{00F61778-31CB-40E0-9AB6-AAC94F6890C1}" type="pres">
      <dgm:prSet presAssocID="{47F4F9DE-C3DC-404E-9FD4-47EC2CE9A14E}" presName="hierChild3" presStyleCnt="0"/>
      <dgm:spPr/>
    </dgm:pt>
    <dgm:pt modelId="{AA57BE55-D1DF-4BC1-BB1E-999B9F8E100A}" type="pres">
      <dgm:prSet presAssocID="{F81CD510-E4D0-4612-A6BD-8A623937C47E}" presName="bgShapesFlow" presStyleCnt="0"/>
      <dgm:spPr/>
    </dgm:pt>
    <dgm:pt modelId="{C091A468-582F-4D26-860C-AD1FC0FD954F}" type="pres">
      <dgm:prSet presAssocID="{BD4CD4D4-BA9F-4D1D-ABA7-B5BAF97C769B}" presName="rectComp" presStyleCnt="0"/>
      <dgm:spPr/>
    </dgm:pt>
    <dgm:pt modelId="{DBB92A4B-66F1-4436-8820-68C6F52DAEA7}" type="pres">
      <dgm:prSet presAssocID="{BD4CD4D4-BA9F-4D1D-ABA7-B5BAF97C769B}" presName="bgRect" presStyleLbl="bgShp" presStyleIdx="0" presStyleCnt="3"/>
      <dgm:spPr/>
      <dgm:t>
        <a:bodyPr/>
        <a:lstStyle/>
        <a:p>
          <a:endParaRPr lang="ru-RU"/>
        </a:p>
      </dgm:t>
    </dgm:pt>
    <dgm:pt modelId="{C4E02FBA-E595-414B-98B8-3E731C46F6E0}" type="pres">
      <dgm:prSet presAssocID="{BD4CD4D4-BA9F-4D1D-ABA7-B5BAF97C769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5151D-349A-4A29-8644-5DD46BD06BBA}" type="pres">
      <dgm:prSet presAssocID="{BD4CD4D4-BA9F-4D1D-ABA7-B5BAF97C769B}" presName="spComp" presStyleCnt="0"/>
      <dgm:spPr/>
    </dgm:pt>
    <dgm:pt modelId="{A1277F9B-AE8D-4BC2-8881-B14A707867B9}" type="pres">
      <dgm:prSet presAssocID="{BD4CD4D4-BA9F-4D1D-ABA7-B5BAF97C769B}" presName="vSp" presStyleCnt="0"/>
      <dgm:spPr/>
    </dgm:pt>
    <dgm:pt modelId="{0A89297B-5304-461B-837B-0B114503BC1C}" type="pres">
      <dgm:prSet presAssocID="{CCC05DDB-7267-4256-86EE-E9E403E619C5}" presName="rectComp" presStyleCnt="0"/>
      <dgm:spPr/>
    </dgm:pt>
    <dgm:pt modelId="{6CC4509A-5BE1-420E-8975-C8BAFF0691CA}" type="pres">
      <dgm:prSet presAssocID="{CCC05DDB-7267-4256-86EE-E9E403E619C5}" presName="bgRect" presStyleLbl="bgShp" presStyleIdx="1" presStyleCnt="3"/>
      <dgm:spPr/>
      <dgm:t>
        <a:bodyPr/>
        <a:lstStyle/>
        <a:p>
          <a:endParaRPr lang="ru-RU"/>
        </a:p>
      </dgm:t>
    </dgm:pt>
    <dgm:pt modelId="{AA7BA447-2C19-4C12-94A8-151C6E70D479}" type="pres">
      <dgm:prSet presAssocID="{CCC05DDB-7267-4256-86EE-E9E403E619C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3E7F-DF25-4072-A627-A9B38E287B55}" type="pres">
      <dgm:prSet presAssocID="{CCC05DDB-7267-4256-86EE-E9E403E619C5}" presName="spComp" presStyleCnt="0"/>
      <dgm:spPr/>
    </dgm:pt>
    <dgm:pt modelId="{030BE20E-4E8A-4755-9ED8-04A8933692F3}" type="pres">
      <dgm:prSet presAssocID="{CCC05DDB-7267-4256-86EE-E9E403E619C5}" presName="vSp" presStyleCnt="0"/>
      <dgm:spPr/>
    </dgm:pt>
    <dgm:pt modelId="{20437415-B37A-47D3-A2E9-D96E170B9542}" type="pres">
      <dgm:prSet presAssocID="{88A2FB33-36B2-4926-BADF-402FC4B41A3B}" presName="rectComp" presStyleCnt="0"/>
      <dgm:spPr/>
    </dgm:pt>
    <dgm:pt modelId="{0C67F67E-5D63-459D-A064-C84A796DD173}" type="pres">
      <dgm:prSet presAssocID="{88A2FB33-36B2-4926-BADF-402FC4B41A3B}" presName="bgRect" presStyleLbl="bgShp" presStyleIdx="2" presStyleCnt="3"/>
      <dgm:spPr/>
      <dgm:t>
        <a:bodyPr/>
        <a:lstStyle/>
        <a:p>
          <a:endParaRPr lang="ru-RU"/>
        </a:p>
      </dgm:t>
    </dgm:pt>
    <dgm:pt modelId="{3AE3DAFD-A298-4FC3-8E25-9AEBD573FAC4}" type="pres">
      <dgm:prSet presAssocID="{88A2FB33-36B2-4926-BADF-402FC4B41A3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A1804-6E06-49E2-9150-BE798C52DA5B}" srcId="{F81CD510-E4D0-4612-A6BD-8A623937C47E}" destId="{BD4CD4D4-BA9F-4D1D-ABA7-B5BAF97C769B}" srcOrd="1" destOrd="0" parTransId="{F2D61E19-D35F-4FD0-953E-5A346358A52F}" sibTransId="{BFC596C0-A4AE-4ACA-9623-A3B580A804F6}"/>
    <dgm:cxn modelId="{4B8CF494-9C26-4C69-BE8C-8FD729367744}" type="presOf" srcId="{14347B26-2A3E-4A4F-8D92-8F2BE077D763}" destId="{6628BA38-880E-4E04-9AB0-CE80D23ADF6B}" srcOrd="0" destOrd="0" presId="urn:microsoft.com/office/officeart/2005/8/layout/hierarchy6"/>
    <dgm:cxn modelId="{D3539DDB-F901-488F-AA91-A9A33BB50942}" type="presOf" srcId="{88A2FB33-36B2-4926-BADF-402FC4B41A3B}" destId="{0C67F67E-5D63-459D-A064-C84A796DD173}" srcOrd="0" destOrd="0" presId="urn:microsoft.com/office/officeart/2005/8/layout/hierarchy6"/>
    <dgm:cxn modelId="{2402BD12-EEAC-4053-868D-42480A2CBFF6}" type="presOf" srcId="{0F98613A-7470-4977-9F28-738C2FA447E6}" destId="{C489A50E-428C-496C-9EEE-5E6C2421E495}" srcOrd="0" destOrd="0" presId="urn:microsoft.com/office/officeart/2005/8/layout/hierarchy6"/>
    <dgm:cxn modelId="{65FB1753-6293-47F3-8C1D-CB78646C82FA}" type="presOf" srcId="{CCC05DDB-7267-4256-86EE-E9E403E619C5}" destId="{6CC4509A-5BE1-420E-8975-C8BAFF0691CA}" srcOrd="0" destOrd="0" presId="urn:microsoft.com/office/officeart/2005/8/layout/hierarchy6"/>
    <dgm:cxn modelId="{0AAC3417-28AB-4AD1-9C09-379CF644436C}" type="presOf" srcId="{CCC05DDB-7267-4256-86EE-E9E403E619C5}" destId="{AA7BA447-2C19-4C12-94A8-151C6E70D479}" srcOrd="1" destOrd="0" presId="urn:microsoft.com/office/officeart/2005/8/layout/hierarchy6"/>
    <dgm:cxn modelId="{3363624D-6235-47E3-BD3F-1861D0BCFF64}" type="presOf" srcId="{88A2FB33-36B2-4926-BADF-402FC4B41A3B}" destId="{3AE3DAFD-A298-4FC3-8E25-9AEBD573FAC4}" srcOrd="1" destOrd="0" presId="urn:microsoft.com/office/officeart/2005/8/layout/hierarchy6"/>
    <dgm:cxn modelId="{12E5D504-17A8-414E-8AC1-E86DFE066415}" type="presOf" srcId="{FD90AB39-257A-4D93-9B37-2D32A210F2A9}" destId="{8604E7ED-C7A9-45A3-B110-559BE5B7439C}" srcOrd="0" destOrd="0" presId="urn:microsoft.com/office/officeart/2005/8/layout/hierarchy6"/>
    <dgm:cxn modelId="{17139D3B-AB78-439B-AF4F-021F0C78C4CE}" srcId="{0F98613A-7470-4977-9F28-738C2FA447E6}" destId="{73945264-22C9-415B-87EB-6D53C562523C}" srcOrd="1" destOrd="0" parTransId="{14347B26-2A3E-4A4F-8D92-8F2BE077D763}" sibTransId="{90C598FD-F760-48B1-A557-74D2C7679239}"/>
    <dgm:cxn modelId="{0D372A0A-070B-43B8-83B5-7B7A8C084120}" srcId="{F81CD510-E4D0-4612-A6BD-8A623937C47E}" destId="{6A5BB7C8-3382-422F-AAA5-9B3A9789C047}" srcOrd="0" destOrd="0" parTransId="{EABE3182-4539-4EA7-9378-7EF522808E23}" sibTransId="{4DBEA3FC-9E08-4E4D-8DB2-581B86683778}"/>
    <dgm:cxn modelId="{51D40375-F57A-40EC-A630-95B2D0326C04}" srcId="{F81CD510-E4D0-4612-A6BD-8A623937C47E}" destId="{CCC05DDB-7267-4256-86EE-E9E403E619C5}" srcOrd="2" destOrd="0" parTransId="{D194742F-24D4-4B77-AB8E-06D49BC72A91}" sibTransId="{EB93BBB8-B000-4864-8FB9-FD7F64892699}"/>
    <dgm:cxn modelId="{480BE0C0-7AEA-4187-B8D6-AD30691BE103}" type="presOf" srcId="{3B775753-3DC0-45C3-AD4E-E6A51BA2B9B0}" destId="{48B3CE0C-E5DC-4E2D-87C6-E39D1E810277}" srcOrd="0" destOrd="0" presId="urn:microsoft.com/office/officeart/2005/8/layout/hierarchy6"/>
    <dgm:cxn modelId="{4AD54AAA-494C-48BC-AF36-DC4BC783CE06}" type="presOf" srcId="{26DF0FA0-FF89-42C9-92B2-0FD4A02F575D}" destId="{8E05DCB4-5F70-473F-8EC7-CA098DC93B4D}" srcOrd="0" destOrd="0" presId="urn:microsoft.com/office/officeart/2005/8/layout/hierarchy6"/>
    <dgm:cxn modelId="{45F64F4C-E40F-45B4-A8B9-68C4E856922B}" srcId="{6A5BB7C8-3382-422F-AAA5-9B3A9789C047}" destId="{0F98613A-7470-4977-9F28-738C2FA447E6}" srcOrd="0" destOrd="0" parTransId="{C13AA80B-BBD1-4C53-B48E-606FE906C832}" sibTransId="{992CD2D9-EB9B-4198-AACD-BF5769760889}"/>
    <dgm:cxn modelId="{B2A3F92B-ED4A-4A68-B3F1-0FFD0D539EF7}" srcId="{F81CD510-E4D0-4612-A6BD-8A623937C47E}" destId="{88A2FB33-36B2-4926-BADF-402FC4B41A3B}" srcOrd="3" destOrd="0" parTransId="{8BADB42E-59AF-4AD9-8519-C10A40A04C54}" sibTransId="{661F00B8-C54C-45C4-BC61-DDA82C7B07D4}"/>
    <dgm:cxn modelId="{64D60737-AB99-4371-BE8A-091A9F772426}" type="presOf" srcId="{F81CD510-E4D0-4612-A6BD-8A623937C47E}" destId="{F1FC8688-B5FD-4F27-B8C5-5266F6496D5B}" srcOrd="0" destOrd="0" presId="urn:microsoft.com/office/officeart/2005/8/layout/hierarchy6"/>
    <dgm:cxn modelId="{7554ADCC-CA6B-4F34-943B-658C19B58FDF}" type="presOf" srcId="{BD4CD4D4-BA9F-4D1D-ABA7-B5BAF97C769B}" destId="{DBB92A4B-66F1-4436-8820-68C6F52DAEA7}" srcOrd="0" destOrd="0" presId="urn:microsoft.com/office/officeart/2005/8/layout/hierarchy6"/>
    <dgm:cxn modelId="{2583CB4D-4D2A-4C2E-B7B7-F445A63254E6}" type="presOf" srcId="{6A5BB7C8-3382-422F-AAA5-9B3A9789C047}" destId="{655B9C84-CB08-4E8F-A973-7B46954A820F}" srcOrd="0" destOrd="0" presId="urn:microsoft.com/office/officeart/2005/8/layout/hierarchy6"/>
    <dgm:cxn modelId="{8329E48F-D533-420E-AB3A-BED654805847}" srcId="{0F98613A-7470-4977-9F28-738C2FA447E6}" destId="{3B775753-3DC0-45C3-AD4E-E6A51BA2B9B0}" srcOrd="0" destOrd="0" parTransId="{FD90AB39-257A-4D93-9B37-2D32A210F2A9}" sibTransId="{B387F182-9E98-4282-B81D-D056A8145D7F}"/>
    <dgm:cxn modelId="{02D67D22-A378-4DCF-90A2-412C70973AF3}" srcId="{0F98613A-7470-4977-9F28-738C2FA447E6}" destId="{47F4F9DE-C3DC-404E-9FD4-47EC2CE9A14E}" srcOrd="2" destOrd="0" parTransId="{26DF0FA0-FF89-42C9-92B2-0FD4A02F575D}" sibTransId="{0022B332-9A02-4994-BC16-B567FA974ED5}"/>
    <dgm:cxn modelId="{42B0500A-A39D-482C-B77E-CDF1A96D845C}" type="presOf" srcId="{73945264-22C9-415B-87EB-6D53C562523C}" destId="{503B14D3-46BB-4F67-83F0-B77A7BAD0329}" srcOrd="0" destOrd="0" presId="urn:microsoft.com/office/officeart/2005/8/layout/hierarchy6"/>
    <dgm:cxn modelId="{440AF9E2-58A6-4920-8B86-0AEC58D1474B}" type="presOf" srcId="{C13AA80B-BBD1-4C53-B48E-606FE906C832}" destId="{2DEEB5A5-BD41-437C-9220-CDCA0BD63E09}" srcOrd="0" destOrd="0" presId="urn:microsoft.com/office/officeart/2005/8/layout/hierarchy6"/>
    <dgm:cxn modelId="{FFD93B36-4572-4AEC-9758-3AFED05A4A61}" type="presOf" srcId="{47F4F9DE-C3DC-404E-9FD4-47EC2CE9A14E}" destId="{7FEA60AE-EED4-4A63-8B9F-AC8192C3FD09}" srcOrd="0" destOrd="0" presId="urn:microsoft.com/office/officeart/2005/8/layout/hierarchy6"/>
    <dgm:cxn modelId="{58594A25-D7F4-49F1-8CC2-A3B8FE73BF43}" type="presOf" srcId="{BD4CD4D4-BA9F-4D1D-ABA7-B5BAF97C769B}" destId="{C4E02FBA-E595-414B-98B8-3E731C46F6E0}" srcOrd="1" destOrd="0" presId="urn:microsoft.com/office/officeart/2005/8/layout/hierarchy6"/>
    <dgm:cxn modelId="{F39D213D-C4DB-4593-94A7-A8ED5BE5A24A}" type="presParOf" srcId="{F1FC8688-B5FD-4F27-B8C5-5266F6496D5B}" destId="{130487F3-35AA-4878-A2CB-95B42CBBCA1D}" srcOrd="0" destOrd="0" presId="urn:microsoft.com/office/officeart/2005/8/layout/hierarchy6"/>
    <dgm:cxn modelId="{FB3CD9FD-957F-43E7-81B5-3E24E64B0211}" type="presParOf" srcId="{130487F3-35AA-4878-A2CB-95B42CBBCA1D}" destId="{542ABC19-4129-4593-95B7-24EC10E0EF67}" srcOrd="0" destOrd="0" presId="urn:microsoft.com/office/officeart/2005/8/layout/hierarchy6"/>
    <dgm:cxn modelId="{F05BF575-022D-4F25-B2BF-1A57A5E51B34}" type="presParOf" srcId="{130487F3-35AA-4878-A2CB-95B42CBBCA1D}" destId="{476E0B37-58DA-45FC-8780-C8AF3F7F115E}" srcOrd="1" destOrd="0" presId="urn:microsoft.com/office/officeart/2005/8/layout/hierarchy6"/>
    <dgm:cxn modelId="{A49B4C3D-4751-4E53-98DC-267E777448C2}" type="presParOf" srcId="{476E0B37-58DA-45FC-8780-C8AF3F7F115E}" destId="{6BEDF26B-EF84-4378-9940-C47BCF64153B}" srcOrd="0" destOrd="0" presId="urn:microsoft.com/office/officeart/2005/8/layout/hierarchy6"/>
    <dgm:cxn modelId="{A1D60941-6939-46C7-9EC2-EC6C1A8AB104}" type="presParOf" srcId="{6BEDF26B-EF84-4378-9940-C47BCF64153B}" destId="{655B9C84-CB08-4E8F-A973-7B46954A820F}" srcOrd="0" destOrd="0" presId="urn:microsoft.com/office/officeart/2005/8/layout/hierarchy6"/>
    <dgm:cxn modelId="{DD3B92A7-F974-4DBC-9623-670AE4DF6F82}" type="presParOf" srcId="{6BEDF26B-EF84-4378-9940-C47BCF64153B}" destId="{E5241448-A9C0-41DD-8EA1-EDFD4B69E6AE}" srcOrd="1" destOrd="0" presId="urn:microsoft.com/office/officeart/2005/8/layout/hierarchy6"/>
    <dgm:cxn modelId="{50FC280F-C7CF-4B94-BF24-11B67BFB7F73}" type="presParOf" srcId="{E5241448-A9C0-41DD-8EA1-EDFD4B69E6AE}" destId="{2DEEB5A5-BD41-437C-9220-CDCA0BD63E09}" srcOrd="0" destOrd="0" presId="urn:microsoft.com/office/officeart/2005/8/layout/hierarchy6"/>
    <dgm:cxn modelId="{A9212715-A137-4E2B-8A78-F61AF534E04D}" type="presParOf" srcId="{E5241448-A9C0-41DD-8EA1-EDFD4B69E6AE}" destId="{0F999BE1-57DF-4661-8D42-31E2E631A096}" srcOrd="1" destOrd="0" presId="urn:microsoft.com/office/officeart/2005/8/layout/hierarchy6"/>
    <dgm:cxn modelId="{FD265F56-00F2-4B07-AC69-B4254921E38D}" type="presParOf" srcId="{0F999BE1-57DF-4661-8D42-31E2E631A096}" destId="{C489A50E-428C-496C-9EEE-5E6C2421E495}" srcOrd="0" destOrd="0" presId="urn:microsoft.com/office/officeart/2005/8/layout/hierarchy6"/>
    <dgm:cxn modelId="{8EE28091-990F-4A42-93CE-586E0BDEEBF4}" type="presParOf" srcId="{0F999BE1-57DF-4661-8D42-31E2E631A096}" destId="{AB9C90A9-E30A-413C-9D38-D35FD6568419}" srcOrd="1" destOrd="0" presId="urn:microsoft.com/office/officeart/2005/8/layout/hierarchy6"/>
    <dgm:cxn modelId="{4A822D3D-F2AD-4CF3-81E1-F682840A8FA1}" type="presParOf" srcId="{AB9C90A9-E30A-413C-9D38-D35FD6568419}" destId="{8604E7ED-C7A9-45A3-B110-559BE5B7439C}" srcOrd="0" destOrd="0" presId="urn:microsoft.com/office/officeart/2005/8/layout/hierarchy6"/>
    <dgm:cxn modelId="{CE7CADF5-69F7-4F2A-B6BE-A6A0384B35A0}" type="presParOf" srcId="{AB9C90A9-E30A-413C-9D38-D35FD6568419}" destId="{BBD35780-01BE-42AF-B593-EAFD7A759A74}" srcOrd="1" destOrd="0" presId="urn:microsoft.com/office/officeart/2005/8/layout/hierarchy6"/>
    <dgm:cxn modelId="{52F008F8-AD27-4AED-AEE7-EC993D0BA0F9}" type="presParOf" srcId="{BBD35780-01BE-42AF-B593-EAFD7A759A74}" destId="{48B3CE0C-E5DC-4E2D-87C6-E39D1E810277}" srcOrd="0" destOrd="0" presId="urn:microsoft.com/office/officeart/2005/8/layout/hierarchy6"/>
    <dgm:cxn modelId="{6B1D6BC2-D280-40E8-9F54-C5CCC04E4567}" type="presParOf" srcId="{BBD35780-01BE-42AF-B593-EAFD7A759A74}" destId="{569BDBFC-A260-40A6-BB3E-71BB262A05DA}" srcOrd="1" destOrd="0" presId="urn:microsoft.com/office/officeart/2005/8/layout/hierarchy6"/>
    <dgm:cxn modelId="{0F5E577F-D4C5-42DA-81A0-05D288557C51}" type="presParOf" srcId="{AB9C90A9-E30A-413C-9D38-D35FD6568419}" destId="{6628BA38-880E-4E04-9AB0-CE80D23ADF6B}" srcOrd="2" destOrd="0" presId="urn:microsoft.com/office/officeart/2005/8/layout/hierarchy6"/>
    <dgm:cxn modelId="{9806863F-3B24-443E-8A80-79E9D8DBA934}" type="presParOf" srcId="{AB9C90A9-E30A-413C-9D38-D35FD6568419}" destId="{D7665C9C-94BD-4CBA-8516-8D74BB3ECEF3}" srcOrd="3" destOrd="0" presId="urn:microsoft.com/office/officeart/2005/8/layout/hierarchy6"/>
    <dgm:cxn modelId="{8A5153F0-A4F3-4F82-B5A8-70D0D05DC03B}" type="presParOf" srcId="{D7665C9C-94BD-4CBA-8516-8D74BB3ECEF3}" destId="{503B14D3-46BB-4F67-83F0-B77A7BAD0329}" srcOrd="0" destOrd="0" presId="urn:microsoft.com/office/officeart/2005/8/layout/hierarchy6"/>
    <dgm:cxn modelId="{123BD396-4B3C-419E-A590-2C39D1C64722}" type="presParOf" srcId="{D7665C9C-94BD-4CBA-8516-8D74BB3ECEF3}" destId="{A58C9570-93E5-47FC-9B90-C4D2B608E395}" srcOrd="1" destOrd="0" presId="urn:microsoft.com/office/officeart/2005/8/layout/hierarchy6"/>
    <dgm:cxn modelId="{695D8F63-0A33-455D-96D2-A0E5A82AF93D}" type="presParOf" srcId="{AB9C90A9-E30A-413C-9D38-D35FD6568419}" destId="{8E05DCB4-5F70-473F-8EC7-CA098DC93B4D}" srcOrd="4" destOrd="0" presId="urn:microsoft.com/office/officeart/2005/8/layout/hierarchy6"/>
    <dgm:cxn modelId="{499FC770-64E7-4445-AD94-1A52BAD890EE}" type="presParOf" srcId="{AB9C90A9-E30A-413C-9D38-D35FD6568419}" destId="{4D814363-950A-4241-8811-65840E548C9E}" srcOrd="5" destOrd="0" presId="urn:microsoft.com/office/officeart/2005/8/layout/hierarchy6"/>
    <dgm:cxn modelId="{ED70A67D-328A-4835-8142-7ED6A029261C}" type="presParOf" srcId="{4D814363-950A-4241-8811-65840E548C9E}" destId="{7FEA60AE-EED4-4A63-8B9F-AC8192C3FD09}" srcOrd="0" destOrd="0" presId="urn:microsoft.com/office/officeart/2005/8/layout/hierarchy6"/>
    <dgm:cxn modelId="{8863D73E-B9E4-420A-A1AF-D2FD337BF041}" type="presParOf" srcId="{4D814363-950A-4241-8811-65840E548C9E}" destId="{00F61778-31CB-40E0-9AB6-AAC94F6890C1}" srcOrd="1" destOrd="0" presId="urn:microsoft.com/office/officeart/2005/8/layout/hierarchy6"/>
    <dgm:cxn modelId="{EC18FAE8-5ED7-4074-90C0-BCEDD9F41D2E}" type="presParOf" srcId="{F1FC8688-B5FD-4F27-B8C5-5266F6496D5B}" destId="{AA57BE55-D1DF-4BC1-BB1E-999B9F8E100A}" srcOrd="1" destOrd="0" presId="urn:microsoft.com/office/officeart/2005/8/layout/hierarchy6"/>
    <dgm:cxn modelId="{DC6B7364-4F7E-4F90-A987-B74CABC9B423}" type="presParOf" srcId="{AA57BE55-D1DF-4BC1-BB1E-999B9F8E100A}" destId="{C091A468-582F-4D26-860C-AD1FC0FD954F}" srcOrd="0" destOrd="0" presId="urn:microsoft.com/office/officeart/2005/8/layout/hierarchy6"/>
    <dgm:cxn modelId="{844D4052-1D6F-42D1-BCC9-F83DFF8B720D}" type="presParOf" srcId="{C091A468-582F-4D26-860C-AD1FC0FD954F}" destId="{DBB92A4B-66F1-4436-8820-68C6F52DAEA7}" srcOrd="0" destOrd="0" presId="urn:microsoft.com/office/officeart/2005/8/layout/hierarchy6"/>
    <dgm:cxn modelId="{C703002B-56E4-44EA-9A29-3686EC7F4822}" type="presParOf" srcId="{C091A468-582F-4D26-860C-AD1FC0FD954F}" destId="{C4E02FBA-E595-414B-98B8-3E731C46F6E0}" srcOrd="1" destOrd="0" presId="urn:microsoft.com/office/officeart/2005/8/layout/hierarchy6"/>
    <dgm:cxn modelId="{0BE7272A-9C07-4542-9CAA-A8846C3AA7AC}" type="presParOf" srcId="{AA57BE55-D1DF-4BC1-BB1E-999B9F8E100A}" destId="{FBD5151D-349A-4A29-8644-5DD46BD06BBA}" srcOrd="1" destOrd="0" presId="urn:microsoft.com/office/officeart/2005/8/layout/hierarchy6"/>
    <dgm:cxn modelId="{B786D0E7-3865-4E63-B093-44EA6576D17C}" type="presParOf" srcId="{FBD5151D-349A-4A29-8644-5DD46BD06BBA}" destId="{A1277F9B-AE8D-4BC2-8881-B14A707867B9}" srcOrd="0" destOrd="0" presId="urn:microsoft.com/office/officeart/2005/8/layout/hierarchy6"/>
    <dgm:cxn modelId="{2D13B28D-54A7-40BD-A7ED-DAD57034E7C0}" type="presParOf" srcId="{AA57BE55-D1DF-4BC1-BB1E-999B9F8E100A}" destId="{0A89297B-5304-461B-837B-0B114503BC1C}" srcOrd="2" destOrd="0" presId="urn:microsoft.com/office/officeart/2005/8/layout/hierarchy6"/>
    <dgm:cxn modelId="{63CF0B51-8CE2-4617-B741-BA9CFD609788}" type="presParOf" srcId="{0A89297B-5304-461B-837B-0B114503BC1C}" destId="{6CC4509A-5BE1-420E-8975-C8BAFF0691CA}" srcOrd="0" destOrd="0" presId="urn:microsoft.com/office/officeart/2005/8/layout/hierarchy6"/>
    <dgm:cxn modelId="{864EF61C-B9ED-4B91-9817-2E6102C69468}" type="presParOf" srcId="{0A89297B-5304-461B-837B-0B114503BC1C}" destId="{AA7BA447-2C19-4C12-94A8-151C6E70D479}" srcOrd="1" destOrd="0" presId="urn:microsoft.com/office/officeart/2005/8/layout/hierarchy6"/>
    <dgm:cxn modelId="{5F8BB7E0-8F13-48F0-91C3-1902A38F0EF4}" type="presParOf" srcId="{AA57BE55-D1DF-4BC1-BB1E-999B9F8E100A}" destId="{71A83E7F-DF25-4072-A627-A9B38E287B55}" srcOrd="3" destOrd="0" presId="urn:microsoft.com/office/officeart/2005/8/layout/hierarchy6"/>
    <dgm:cxn modelId="{C9374C26-589B-479F-AFB2-F26BEFEC7572}" type="presParOf" srcId="{71A83E7F-DF25-4072-A627-A9B38E287B55}" destId="{030BE20E-4E8A-4755-9ED8-04A8933692F3}" srcOrd="0" destOrd="0" presId="urn:microsoft.com/office/officeart/2005/8/layout/hierarchy6"/>
    <dgm:cxn modelId="{FA8E60CE-9D60-413B-A06B-DD26C38E0D02}" type="presParOf" srcId="{AA57BE55-D1DF-4BC1-BB1E-999B9F8E100A}" destId="{20437415-B37A-47D3-A2E9-D96E170B9542}" srcOrd="4" destOrd="0" presId="urn:microsoft.com/office/officeart/2005/8/layout/hierarchy6"/>
    <dgm:cxn modelId="{344A349E-162C-47BB-9F70-E3FA5669799E}" type="presParOf" srcId="{20437415-B37A-47D3-A2E9-D96E170B9542}" destId="{0C67F67E-5D63-459D-A064-C84A796DD173}" srcOrd="0" destOrd="0" presId="urn:microsoft.com/office/officeart/2005/8/layout/hierarchy6"/>
    <dgm:cxn modelId="{A3FD4688-D1E5-4685-B905-03BC9D9AAB7A}" type="presParOf" srcId="{20437415-B37A-47D3-A2E9-D96E170B9542}" destId="{3AE3DAFD-A298-4FC3-8E25-9AEBD573FAC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2EFD4-C549-43A1-B173-3B7395B4EE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87E97-0986-49D2-BE38-EAD046BE2917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Брехлива дилема </a:t>
          </a:r>
          <a:r>
            <a:rPr lang="uk-UA" dirty="0" smtClean="0"/>
            <a:t>– встановлення дилеми, яка підштовхує до вибору. </a:t>
          </a:r>
          <a:endParaRPr lang="ru-RU" dirty="0"/>
        </a:p>
      </dgm:t>
    </dgm:pt>
    <dgm:pt modelId="{50F6FA2C-070E-4540-BF5C-FFA44CE453F3}" type="parTrans" cxnId="{BD554DD7-5339-46A9-A88D-13BB7B2E8791}">
      <dgm:prSet/>
      <dgm:spPr/>
      <dgm:t>
        <a:bodyPr/>
        <a:lstStyle/>
        <a:p>
          <a:endParaRPr lang="ru-RU"/>
        </a:p>
      </dgm:t>
    </dgm:pt>
    <dgm:pt modelId="{81F05E1A-16C6-45A4-871A-056286E38684}" type="sibTrans" cxnId="{BD554DD7-5339-46A9-A88D-13BB7B2E8791}">
      <dgm:prSet/>
      <dgm:spPr/>
      <dgm:t>
        <a:bodyPr/>
        <a:lstStyle/>
        <a:p>
          <a:endParaRPr lang="ru-RU"/>
        </a:p>
      </dgm:t>
    </dgm:pt>
    <dgm:pt modelId="{138B79DA-E036-4CAF-B9CE-B1D2DFB0FDFC}">
      <dgm:prSet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Популярність</a:t>
          </a:r>
          <a:r>
            <a:rPr lang="uk-UA" dirty="0" smtClean="0"/>
            <a:t> – це опилювання до загального схвалення. </a:t>
          </a:r>
        </a:p>
      </dgm:t>
    </dgm:pt>
    <dgm:pt modelId="{9C6D1813-BB2F-4EAB-BD3C-607DF7D1A4D8}" type="parTrans" cxnId="{D127F0F3-676F-4EDF-8DED-A40121DF5263}">
      <dgm:prSet/>
      <dgm:spPr/>
      <dgm:t>
        <a:bodyPr/>
        <a:lstStyle/>
        <a:p>
          <a:endParaRPr lang="ru-RU"/>
        </a:p>
      </dgm:t>
    </dgm:pt>
    <dgm:pt modelId="{01A98BD3-5A60-405D-82BA-93BC8FBCB46C}" type="sibTrans" cxnId="{D127F0F3-676F-4EDF-8DED-A40121DF5263}">
      <dgm:prSet/>
      <dgm:spPr/>
      <dgm:t>
        <a:bodyPr/>
        <a:lstStyle/>
        <a:p>
          <a:endParaRPr lang="ru-RU"/>
        </a:p>
      </dgm:t>
    </dgm:pt>
    <dgm:pt modelId="{C4167A1D-CA6B-4711-BF82-A68916BD753A}">
      <dgm:prSet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Зміна предмету обговорення </a:t>
          </a:r>
          <a:r>
            <a:rPr lang="uk-UA" dirty="0" smtClean="0"/>
            <a:t>– це перехід від предмету обговорення на аксіоми та цінності вищого ґатунку.  </a:t>
          </a:r>
          <a:endParaRPr lang="ru-RU" dirty="0"/>
        </a:p>
      </dgm:t>
    </dgm:pt>
    <dgm:pt modelId="{94CF2BD2-8491-4759-997E-8877B3D07839}" type="parTrans" cxnId="{D0D39067-692A-41C9-A5FB-774B78A85E76}">
      <dgm:prSet/>
      <dgm:spPr/>
      <dgm:t>
        <a:bodyPr/>
        <a:lstStyle/>
        <a:p>
          <a:endParaRPr lang="ru-RU"/>
        </a:p>
      </dgm:t>
    </dgm:pt>
    <dgm:pt modelId="{54E8FBCE-2899-445A-9A4E-782A00C805DC}" type="sibTrans" cxnId="{D0D39067-692A-41C9-A5FB-774B78A85E76}">
      <dgm:prSet/>
      <dgm:spPr/>
      <dgm:t>
        <a:bodyPr/>
        <a:lstStyle/>
        <a:p>
          <a:endParaRPr lang="ru-RU"/>
        </a:p>
      </dgm:t>
    </dgm:pt>
    <dgm:pt modelId="{1D3AA943-02C3-4C25-A1FC-B742A069EBCE}">
      <dgm:prSet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Перехід на особистості </a:t>
          </a:r>
          <a:r>
            <a:rPr lang="uk-UA" dirty="0" smtClean="0"/>
            <a:t>– критика особистості опонента, а не проблеми. </a:t>
          </a:r>
          <a:endParaRPr lang="ru-RU" dirty="0"/>
        </a:p>
      </dgm:t>
    </dgm:pt>
    <dgm:pt modelId="{A1EBF2B9-B1F1-4D88-BF4E-DC48314C6280}" type="parTrans" cxnId="{867336C1-665F-4B5D-B4F0-7E51649BC0DA}">
      <dgm:prSet/>
      <dgm:spPr/>
      <dgm:t>
        <a:bodyPr/>
        <a:lstStyle/>
        <a:p>
          <a:endParaRPr lang="ru-RU"/>
        </a:p>
      </dgm:t>
    </dgm:pt>
    <dgm:pt modelId="{93B29559-AAE4-427C-8A75-A67A985513B8}" type="sibTrans" cxnId="{867336C1-665F-4B5D-B4F0-7E51649BC0DA}">
      <dgm:prSet/>
      <dgm:spPr/>
      <dgm:t>
        <a:bodyPr/>
        <a:lstStyle/>
        <a:p>
          <a:endParaRPr lang="ru-RU"/>
        </a:p>
      </dgm:t>
    </dgm:pt>
    <dgm:pt modelId="{996ECF26-7360-414C-8370-7880399BB93D}">
      <dgm:prSet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«</a:t>
          </a:r>
          <a:r>
            <a:rPr lang="uk-UA" b="1" dirty="0" err="1" smtClean="0">
              <a:solidFill>
                <a:srgbClr val="FFFF00"/>
              </a:solidFill>
            </a:rPr>
            <a:t>Солом</a:t>
          </a:r>
          <a:r>
            <a:rPr lang="en-US" b="1" dirty="0" smtClean="0">
              <a:solidFill>
                <a:srgbClr val="FFFF00"/>
              </a:solidFill>
            </a:rPr>
            <a:t>’</a:t>
          </a:r>
          <a:r>
            <a:rPr lang="uk-UA" b="1" dirty="0" err="1" smtClean="0">
              <a:solidFill>
                <a:srgbClr val="FFFF00"/>
              </a:solidFill>
            </a:rPr>
            <a:t>яне</a:t>
          </a:r>
          <a:r>
            <a:rPr lang="uk-UA" b="1" dirty="0" smtClean="0">
              <a:solidFill>
                <a:srgbClr val="FFFF00"/>
              </a:solidFill>
            </a:rPr>
            <a:t> чучело»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dirty="0" smtClean="0"/>
            <a:t>-</a:t>
          </a:r>
          <a:r>
            <a:rPr lang="uk-UA" dirty="0" smtClean="0"/>
            <a:t> спрощення позиції опонента через аналогію з кумедною ситуацією.</a:t>
          </a:r>
          <a:r>
            <a:rPr lang="en-US" dirty="0" smtClean="0"/>
            <a:t> </a:t>
          </a:r>
          <a:endParaRPr lang="ru-RU" dirty="0"/>
        </a:p>
      </dgm:t>
    </dgm:pt>
    <dgm:pt modelId="{5F267E65-3295-48A5-A41E-047EB91062F2}" type="parTrans" cxnId="{DDD805DB-9D48-4948-AA0A-0CFD97505A03}">
      <dgm:prSet/>
      <dgm:spPr/>
      <dgm:t>
        <a:bodyPr/>
        <a:lstStyle/>
        <a:p>
          <a:endParaRPr lang="ru-RU"/>
        </a:p>
      </dgm:t>
    </dgm:pt>
    <dgm:pt modelId="{E7FA3995-2902-48DF-8BDA-2BD967B7313D}" type="sibTrans" cxnId="{DDD805DB-9D48-4948-AA0A-0CFD97505A03}">
      <dgm:prSet/>
      <dgm:spPr/>
      <dgm:t>
        <a:bodyPr/>
        <a:lstStyle/>
        <a:p>
          <a:endParaRPr lang="ru-RU"/>
        </a:p>
      </dgm:t>
    </dgm:pt>
    <dgm:pt modelId="{40A23122-D3C5-4653-B310-FD43EBC44BEF}">
      <dgm:prSet/>
      <dgm:spPr/>
      <dgm:t>
        <a:bodyPr/>
        <a:lstStyle/>
        <a:p>
          <a:r>
            <a:rPr lang="uk-UA" b="1" noProof="0" dirty="0" smtClean="0">
              <a:solidFill>
                <a:srgbClr val="FFFF00"/>
              </a:solidFill>
            </a:rPr>
            <a:t>Слизький шлях </a:t>
          </a:r>
          <a:r>
            <a:rPr lang="uk-UA" noProof="0" dirty="0" smtClean="0"/>
            <a:t>– акцентування уваги на сумнівних наслідках без оцінки переваг. </a:t>
          </a:r>
          <a:endParaRPr lang="uk-UA" noProof="0" dirty="0"/>
        </a:p>
      </dgm:t>
    </dgm:pt>
    <dgm:pt modelId="{42E16A15-0380-4954-B542-5CAA98CBEC8E}" type="parTrans" cxnId="{66C2BC53-667F-4577-96D5-098706D0D6E3}">
      <dgm:prSet/>
      <dgm:spPr/>
      <dgm:t>
        <a:bodyPr/>
        <a:lstStyle/>
        <a:p>
          <a:endParaRPr lang="ru-RU"/>
        </a:p>
      </dgm:t>
    </dgm:pt>
    <dgm:pt modelId="{326AF654-FC93-47AD-B338-41CE1D6F9810}" type="sibTrans" cxnId="{66C2BC53-667F-4577-96D5-098706D0D6E3}">
      <dgm:prSet/>
      <dgm:spPr/>
      <dgm:t>
        <a:bodyPr/>
        <a:lstStyle/>
        <a:p>
          <a:endParaRPr lang="ru-RU"/>
        </a:p>
      </dgm:t>
    </dgm:pt>
    <dgm:pt modelId="{E1046962-B2EA-4CEB-B896-E177FB723F3C}" type="pres">
      <dgm:prSet presAssocID="{1342EFD4-C549-43A1-B173-3B7395B4E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1F329-997F-465A-A118-B3C5A647A36B}" type="pres">
      <dgm:prSet presAssocID="{138B79DA-E036-4CAF-B9CE-B1D2DFB0FDFC}" presName="parentLin" presStyleCnt="0"/>
      <dgm:spPr/>
    </dgm:pt>
    <dgm:pt modelId="{8E97B4DF-D99F-41B1-A6AA-8DA78CB967C1}" type="pres">
      <dgm:prSet presAssocID="{138B79DA-E036-4CAF-B9CE-B1D2DFB0FD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385B7E-8371-45D2-B7B2-258D4DB49548}" type="pres">
      <dgm:prSet presAssocID="{138B79DA-E036-4CAF-B9CE-B1D2DFB0FDF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F2F57-771C-4459-A1E9-78FDD93CC5AE}" type="pres">
      <dgm:prSet presAssocID="{138B79DA-E036-4CAF-B9CE-B1D2DFB0FDFC}" presName="negativeSpace" presStyleCnt="0"/>
      <dgm:spPr/>
    </dgm:pt>
    <dgm:pt modelId="{FD68AAB6-B127-40D9-9F89-7B1060DFE8F7}" type="pres">
      <dgm:prSet presAssocID="{138B79DA-E036-4CAF-B9CE-B1D2DFB0FDFC}" presName="childText" presStyleLbl="conFgAcc1" presStyleIdx="0" presStyleCnt="6">
        <dgm:presLayoutVars>
          <dgm:bulletEnabled val="1"/>
        </dgm:presLayoutVars>
      </dgm:prSet>
      <dgm:spPr/>
    </dgm:pt>
    <dgm:pt modelId="{AD76A589-ACFB-4680-AED7-0ACC263DE844}" type="pres">
      <dgm:prSet presAssocID="{01A98BD3-5A60-405D-82BA-93BC8FBCB46C}" presName="spaceBetweenRectangles" presStyleCnt="0"/>
      <dgm:spPr/>
    </dgm:pt>
    <dgm:pt modelId="{19E23092-1202-4B27-93AD-4F7FB437C29A}" type="pres">
      <dgm:prSet presAssocID="{C4167A1D-CA6B-4711-BF82-A68916BD753A}" presName="parentLin" presStyleCnt="0"/>
      <dgm:spPr/>
    </dgm:pt>
    <dgm:pt modelId="{7D23A3FC-2ACB-4128-9401-4317D6AF081E}" type="pres">
      <dgm:prSet presAssocID="{C4167A1D-CA6B-4711-BF82-A68916BD75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F0BD003-CBC7-4FAC-A818-B26F96AD0FC0}" type="pres">
      <dgm:prSet presAssocID="{C4167A1D-CA6B-4711-BF82-A68916BD75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BF092-780C-4AF6-9842-AC72C70F3406}" type="pres">
      <dgm:prSet presAssocID="{C4167A1D-CA6B-4711-BF82-A68916BD753A}" presName="negativeSpace" presStyleCnt="0"/>
      <dgm:spPr/>
    </dgm:pt>
    <dgm:pt modelId="{5CB4E4E1-5DEF-434A-A5F5-AF2A9C5B2C4B}" type="pres">
      <dgm:prSet presAssocID="{C4167A1D-CA6B-4711-BF82-A68916BD753A}" presName="childText" presStyleLbl="conFgAcc1" presStyleIdx="1" presStyleCnt="6">
        <dgm:presLayoutVars>
          <dgm:bulletEnabled val="1"/>
        </dgm:presLayoutVars>
      </dgm:prSet>
      <dgm:spPr/>
    </dgm:pt>
    <dgm:pt modelId="{4B08CCDD-9113-473F-96B6-CCBEAD023C7A}" type="pres">
      <dgm:prSet presAssocID="{54E8FBCE-2899-445A-9A4E-782A00C805DC}" presName="spaceBetweenRectangles" presStyleCnt="0"/>
      <dgm:spPr/>
    </dgm:pt>
    <dgm:pt modelId="{4E5E102C-2C44-4E41-9EBA-D713308F116C}" type="pres">
      <dgm:prSet presAssocID="{1D3AA943-02C3-4C25-A1FC-B742A069EBCE}" presName="parentLin" presStyleCnt="0"/>
      <dgm:spPr/>
    </dgm:pt>
    <dgm:pt modelId="{0B1D3818-60F3-45F3-8928-DD8B2F1CA451}" type="pres">
      <dgm:prSet presAssocID="{1D3AA943-02C3-4C25-A1FC-B742A069EBC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FD1709F-674B-48E5-AC13-2E0E6D901F84}" type="pres">
      <dgm:prSet presAssocID="{1D3AA943-02C3-4C25-A1FC-B742A069EBC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00DDB-EFFD-44A7-B17A-B91CC76702F0}" type="pres">
      <dgm:prSet presAssocID="{1D3AA943-02C3-4C25-A1FC-B742A069EBCE}" presName="negativeSpace" presStyleCnt="0"/>
      <dgm:spPr/>
    </dgm:pt>
    <dgm:pt modelId="{89E6ED26-E5C7-4D65-901E-07BEB1C0D1D9}" type="pres">
      <dgm:prSet presAssocID="{1D3AA943-02C3-4C25-A1FC-B742A069EBCE}" presName="childText" presStyleLbl="conFgAcc1" presStyleIdx="2" presStyleCnt="6">
        <dgm:presLayoutVars>
          <dgm:bulletEnabled val="1"/>
        </dgm:presLayoutVars>
      </dgm:prSet>
      <dgm:spPr/>
    </dgm:pt>
    <dgm:pt modelId="{8D06DA2C-96DD-4A23-A0F1-D8A413917138}" type="pres">
      <dgm:prSet presAssocID="{93B29559-AAE4-427C-8A75-A67A985513B8}" presName="spaceBetweenRectangles" presStyleCnt="0"/>
      <dgm:spPr/>
    </dgm:pt>
    <dgm:pt modelId="{09A6D66B-B0FC-41B3-A9DF-33A426B7833A}" type="pres">
      <dgm:prSet presAssocID="{996ECF26-7360-414C-8370-7880399BB93D}" presName="parentLin" presStyleCnt="0"/>
      <dgm:spPr/>
    </dgm:pt>
    <dgm:pt modelId="{772C9B4A-F901-4FEA-AFFF-F400C9FC2390}" type="pres">
      <dgm:prSet presAssocID="{996ECF26-7360-414C-8370-7880399BB93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54185BB-7245-40A2-8E49-C5B20A8C172B}" type="pres">
      <dgm:prSet presAssocID="{996ECF26-7360-414C-8370-7880399BB9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3BDF-1A3E-4B8A-894E-D354F9247616}" type="pres">
      <dgm:prSet presAssocID="{996ECF26-7360-414C-8370-7880399BB93D}" presName="negativeSpace" presStyleCnt="0"/>
      <dgm:spPr/>
    </dgm:pt>
    <dgm:pt modelId="{DA093CB4-E4DF-4D1E-97F0-85F35976C3DB}" type="pres">
      <dgm:prSet presAssocID="{996ECF26-7360-414C-8370-7880399BB93D}" presName="childText" presStyleLbl="conFgAcc1" presStyleIdx="3" presStyleCnt="6">
        <dgm:presLayoutVars>
          <dgm:bulletEnabled val="1"/>
        </dgm:presLayoutVars>
      </dgm:prSet>
      <dgm:spPr/>
    </dgm:pt>
    <dgm:pt modelId="{5B80BE96-A2A1-47A1-B71D-1B33515957C4}" type="pres">
      <dgm:prSet presAssocID="{E7FA3995-2902-48DF-8BDA-2BD967B7313D}" presName="spaceBetweenRectangles" presStyleCnt="0"/>
      <dgm:spPr/>
    </dgm:pt>
    <dgm:pt modelId="{F1C09A02-5E1E-46E3-994D-50047C117D51}" type="pres">
      <dgm:prSet presAssocID="{40A23122-D3C5-4653-B310-FD43EBC44BEF}" presName="parentLin" presStyleCnt="0"/>
      <dgm:spPr/>
    </dgm:pt>
    <dgm:pt modelId="{FB32E719-3FD8-4ED3-93EF-6CA026C90479}" type="pres">
      <dgm:prSet presAssocID="{40A23122-D3C5-4653-B310-FD43EBC44BE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C5A8E51-55D3-4450-A863-D2E252FDD5EB}" type="pres">
      <dgm:prSet presAssocID="{40A23122-D3C5-4653-B310-FD43EBC44B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F5DF-33D0-462A-9617-DBD1EBEB67C5}" type="pres">
      <dgm:prSet presAssocID="{40A23122-D3C5-4653-B310-FD43EBC44BEF}" presName="negativeSpace" presStyleCnt="0"/>
      <dgm:spPr/>
    </dgm:pt>
    <dgm:pt modelId="{716C0D03-E444-48CD-BC22-53A0B19A5948}" type="pres">
      <dgm:prSet presAssocID="{40A23122-D3C5-4653-B310-FD43EBC44BEF}" presName="childText" presStyleLbl="conFgAcc1" presStyleIdx="4" presStyleCnt="6">
        <dgm:presLayoutVars>
          <dgm:bulletEnabled val="1"/>
        </dgm:presLayoutVars>
      </dgm:prSet>
      <dgm:spPr/>
    </dgm:pt>
    <dgm:pt modelId="{9FABA570-523A-47D1-95AB-3D64EBC06A27}" type="pres">
      <dgm:prSet presAssocID="{326AF654-FC93-47AD-B338-41CE1D6F9810}" presName="spaceBetweenRectangles" presStyleCnt="0"/>
      <dgm:spPr/>
    </dgm:pt>
    <dgm:pt modelId="{4B1B6349-3FF8-4CB6-BEAA-F1DA08C9FC00}" type="pres">
      <dgm:prSet presAssocID="{31987E97-0986-49D2-BE38-EAD046BE2917}" presName="parentLin" presStyleCnt="0"/>
      <dgm:spPr/>
    </dgm:pt>
    <dgm:pt modelId="{F50F6E72-A78D-461B-B98C-C5B6CF78EACD}" type="pres">
      <dgm:prSet presAssocID="{31987E97-0986-49D2-BE38-EAD046BE291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30F6A9C-BBD8-41AB-9380-B3CE57768528}" type="pres">
      <dgm:prSet presAssocID="{31987E97-0986-49D2-BE38-EAD046BE29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DB386-5208-46EF-B00F-7B872AD85FF0}" type="pres">
      <dgm:prSet presAssocID="{31987E97-0986-49D2-BE38-EAD046BE2917}" presName="negativeSpace" presStyleCnt="0"/>
      <dgm:spPr/>
    </dgm:pt>
    <dgm:pt modelId="{C6179065-FBCD-4C35-8CFC-989563A4C2AF}" type="pres">
      <dgm:prSet presAssocID="{31987E97-0986-49D2-BE38-EAD046BE29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F7584F9-9135-4A22-A7DA-98762854A46B}" type="presOf" srcId="{40A23122-D3C5-4653-B310-FD43EBC44BEF}" destId="{FB32E719-3FD8-4ED3-93EF-6CA026C90479}" srcOrd="0" destOrd="0" presId="urn:microsoft.com/office/officeart/2005/8/layout/list1"/>
    <dgm:cxn modelId="{5BB02818-6244-4593-A68B-4868984A057E}" type="presOf" srcId="{C4167A1D-CA6B-4711-BF82-A68916BD753A}" destId="{AF0BD003-CBC7-4FAC-A818-B26F96AD0FC0}" srcOrd="1" destOrd="0" presId="urn:microsoft.com/office/officeart/2005/8/layout/list1"/>
    <dgm:cxn modelId="{CB43C4D8-D330-4AB8-9BB4-900D3C7FE013}" type="presOf" srcId="{996ECF26-7360-414C-8370-7880399BB93D}" destId="{772C9B4A-F901-4FEA-AFFF-F400C9FC2390}" srcOrd="0" destOrd="0" presId="urn:microsoft.com/office/officeart/2005/8/layout/list1"/>
    <dgm:cxn modelId="{2BAD9CD5-CDA4-4CF6-8774-EE8E40D23F86}" type="presOf" srcId="{996ECF26-7360-414C-8370-7880399BB93D}" destId="{854185BB-7245-40A2-8E49-C5B20A8C172B}" srcOrd="1" destOrd="0" presId="urn:microsoft.com/office/officeart/2005/8/layout/list1"/>
    <dgm:cxn modelId="{BD554DD7-5339-46A9-A88D-13BB7B2E8791}" srcId="{1342EFD4-C549-43A1-B173-3B7395B4EE3B}" destId="{31987E97-0986-49D2-BE38-EAD046BE2917}" srcOrd="5" destOrd="0" parTransId="{50F6FA2C-070E-4540-BF5C-FFA44CE453F3}" sibTransId="{81F05E1A-16C6-45A4-871A-056286E38684}"/>
    <dgm:cxn modelId="{867336C1-665F-4B5D-B4F0-7E51649BC0DA}" srcId="{1342EFD4-C549-43A1-B173-3B7395B4EE3B}" destId="{1D3AA943-02C3-4C25-A1FC-B742A069EBCE}" srcOrd="2" destOrd="0" parTransId="{A1EBF2B9-B1F1-4D88-BF4E-DC48314C6280}" sibTransId="{93B29559-AAE4-427C-8A75-A67A985513B8}"/>
    <dgm:cxn modelId="{5CCCFAFA-17DE-49D7-9A73-3EB4A54A079A}" type="presOf" srcId="{138B79DA-E036-4CAF-B9CE-B1D2DFB0FDFC}" destId="{8E97B4DF-D99F-41B1-A6AA-8DA78CB967C1}" srcOrd="0" destOrd="0" presId="urn:microsoft.com/office/officeart/2005/8/layout/list1"/>
    <dgm:cxn modelId="{D0D39067-692A-41C9-A5FB-774B78A85E76}" srcId="{1342EFD4-C549-43A1-B173-3B7395B4EE3B}" destId="{C4167A1D-CA6B-4711-BF82-A68916BD753A}" srcOrd="1" destOrd="0" parTransId="{94CF2BD2-8491-4759-997E-8877B3D07839}" sibTransId="{54E8FBCE-2899-445A-9A4E-782A00C805DC}"/>
    <dgm:cxn modelId="{0FCD56CA-F93C-4A54-A042-48D2DDD63B49}" type="presOf" srcId="{40A23122-D3C5-4653-B310-FD43EBC44BEF}" destId="{CC5A8E51-55D3-4450-A863-D2E252FDD5EB}" srcOrd="1" destOrd="0" presId="urn:microsoft.com/office/officeart/2005/8/layout/list1"/>
    <dgm:cxn modelId="{D9F45972-5016-4983-B49D-2E1174CEA2B7}" type="presOf" srcId="{138B79DA-E036-4CAF-B9CE-B1D2DFB0FDFC}" destId="{5C385B7E-8371-45D2-B7B2-258D4DB49548}" srcOrd="1" destOrd="0" presId="urn:microsoft.com/office/officeart/2005/8/layout/list1"/>
    <dgm:cxn modelId="{82F0F13B-6916-494F-BC61-39B4AFBC5B32}" type="presOf" srcId="{1D3AA943-02C3-4C25-A1FC-B742A069EBCE}" destId="{0B1D3818-60F3-45F3-8928-DD8B2F1CA451}" srcOrd="0" destOrd="0" presId="urn:microsoft.com/office/officeart/2005/8/layout/list1"/>
    <dgm:cxn modelId="{66C2BC53-667F-4577-96D5-098706D0D6E3}" srcId="{1342EFD4-C549-43A1-B173-3B7395B4EE3B}" destId="{40A23122-D3C5-4653-B310-FD43EBC44BEF}" srcOrd="4" destOrd="0" parTransId="{42E16A15-0380-4954-B542-5CAA98CBEC8E}" sibTransId="{326AF654-FC93-47AD-B338-41CE1D6F9810}"/>
    <dgm:cxn modelId="{6B28B749-4A33-4F00-BC17-6DDC7F531B51}" type="presOf" srcId="{1D3AA943-02C3-4C25-A1FC-B742A069EBCE}" destId="{AFD1709F-674B-48E5-AC13-2E0E6D901F84}" srcOrd="1" destOrd="0" presId="urn:microsoft.com/office/officeart/2005/8/layout/list1"/>
    <dgm:cxn modelId="{18E89F86-4A46-4495-89E4-2389AB5D8B59}" type="presOf" srcId="{C4167A1D-CA6B-4711-BF82-A68916BD753A}" destId="{7D23A3FC-2ACB-4128-9401-4317D6AF081E}" srcOrd="0" destOrd="0" presId="urn:microsoft.com/office/officeart/2005/8/layout/list1"/>
    <dgm:cxn modelId="{B6C686F4-7B5D-4416-88AC-F8D3AEF857DE}" type="presOf" srcId="{31987E97-0986-49D2-BE38-EAD046BE2917}" destId="{F50F6E72-A78D-461B-B98C-C5B6CF78EACD}" srcOrd="0" destOrd="0" presId="urn:microsoft.com/office/officeart/2005/8/layout/list1"/>
    <dgm:cxn modelId="{DDD805DB-9D48-4948-AA0A-0CFD97505A03}" srcId="{1342EFD4-C549-43A1-B173-3B7395B4EE3B}" destId="{996ECF26-7360-414C-8370-7880399BB93D}" srcOrd="3" destOrd="0" parTransId="{5F267E65-3295-48A5-A41E-047EB91062F2}" sibTransId="{E7FA3995-2902-48DF-8BDA-2BD967B7313D}"/>
    <dgm:cxn modelId="{2EA27F11-2B31-413A-8817-CF3C2728BA99}" type="presOf" srcId="{1342EFD4-C549-43A1-B173-3B7395B4EE3B}" destId="{E1046962-B2EA-4CEB-B896-E177FB723F3C}" srcOrd="0" destOrd="0" presId="urn:microsoft.com/office/officeart/2005/8/layout/list1"/>
    <dgm:cxn modelId="{B11D4914-5226-4805-B9BE-36C2A08FF7F7}" type="presOf" srcId="{31987E97-0986-49D2-BE38-EAD046BE2917}" destId="{A30F6A9C-BBD8-41AB-9380-B3CE57768528}" srcOrd="1" destOrd="0" presId="urn:microsoft.com/office/officeart/2005/8/layout/list1"/>
    <dgm:cxn modelId="{D127F0F3-676F-4EDF-8DED-A40121DF5263}" srcId="{1342EFD4-C549-43A1-B173-3B7395B4EE3B}" destId="{138B79DA-E036-4CAF-B9CE-B1D2DFB0FDFC}" srcOrd="0" destOrd="0" parTransId="{9C6D1813-BB2F-4EAB-BD3C-607DF7D1A4D8}" sibTransId="{01A98BD3-5A60-405D-82BA-93BC8FBCB46C}"/>
    <dgm:cxn modelId="{C2D49E42-0888-4C7E-A936-F7026671F587}" type="presParOf" srcId="{E1046962-B2EA-4CEB-B896-E177FB723F3C}" destId="{9C41F329-997F-465A-A118-B3C5A647A36B}" srcOrd="0" destOrd="0" presId="urn:microsoft.com/office/officeart/2005/8/layout/list1"/>
    <dgm:cxn modelId="{303736AE-122E-4DA1-8C44-4ED61963C5E3}" type="presParOf" srcId="{9C41F329-997F-465A-A118-B3C5A647A36B}" destId="{8E97B4DF-D99F-41B1-A6AA-8DA78CB967C1}" srcOrd="0" destOrd="0" presId="urn:microsoft.com/office/officeart/2005/8/layout/list1"/>
    <dgm:cxn modelId="{2FABF14E-1FF1-4AC4-B493-D60E37681E87}" type="presParOf" srcId="{9C41F329-997F-465A-A118-B3C5A647A36B}" destId="{5C385B7E-8371-45D2-B7B2-258D4DB49548}" srcOrd="1" destOrd="0" presId="urn:microsoft.com/office/officeart/2005/8/layout/list1"/>
    <dgm:cxn modelId="{8BACBE51-1DFE-439A-A2B7-BEDE845E9729}" type="presParOf" srcId="{E1046962-B2EA-4CEB-B896-E177FB723F3C}" destId="{EDDF2F57-771C-4459-A1E9-78FDD93CC5AE}" srcOrd="1" destOrd="0" presId="urn:microsoft.com/office/officeart/2005/8/layout/list1"/>
    <dgm:cxn modelId="{0464E8CE-B9C4-4F3F-A677-E127C71E2DE0}" type="presParOf" srcId="{E1046962-B2EA-4CEB-B896-E177FB723F3C}" destId="{FD68AAB6-B127-40D9-9F89-7B1060DFE8F7}" srcOrd="2" destOrd="0" presId="urn:microsoft.com/office/officeart/2005/8/layout/list1"/>
    <dgm:cxn modelId="{1BAC1CC1-B2FF-42AD-A39C-AFC57FDB0F09}" type="presParOf" srcId="{E1046962-B2EA-4CEB-B896-E177FB723F3C}" destId="{AD76A589-ACFB-4680-AED7-0ACC263DE844}" srcOrd="3" destOrd="0" presId="urn:microsoft.com/office/officeart/2005/8/layout/list1"/>
    <dgm:cxn modelId="{C1262C84-FF62-4A7A-99EB-7B35447127DE}" type="presParOf" srcId="{E1046962-B2EA-4CEB-B896-E177FB723F3C}" destId="{19E23092-1202-4B27-93AD-4F7FB437C29A}" srcOrd="4" destOrd="0" presId="urn:microsoft.com/office/officeart/2005/8/layout/list1"/>
    <dgm:cxn modelId="{45152093-C417-43B1-BA56-55781DACAE86}" type="presParOf" srcId="{19E23092-1202-4B27-93AD-4F7FB437C29A}" destId="{7D23A3FC-2ACB-4128-9401-4317D6AF081E}" srcOrd="0" destOrd="0" presId="urn:microsoft.com/office/officeart/2005/8/layout/list1"/>
    <dgm:cxn modelId="{38C224AD-0AA7-4F58-A32F-7D817D2F3C61}" type="presParOf" srcId="{19E23092-1202-4B27-93AD-4F7FB437C29A}" destId="{AF0BD003-CBC7-4FAC-A818-B26F96AD0FC0}" srcOrd="1" destOrd="0" presId="urn:microsoft.com/office/officeart/2005/8/layout/list1"/>
    <dgm:cxn modelId="{3BC279B9-793D-4EC4-809D-58F6F5D2DC41}" type="presParOf" srcId="{E1046962-B2EA-4CEB-B896-E177FB723F3C}" destId="{CBDBF092-780C-4AF6-9842-AC72C70F3406}" srcOrd="5" destOrd="0" presId="urn:microsoft.com/office/officeart/2005/8/layout/list1"/>
    <dgm:cxn modelId="{2A9D545A-1401-4E5B-8379-E3B93CDAD18A}" type="presParOf" srcId="{E1046962-B2EA-4CEB-B896-E177FB723F3C}" destId="{5CB4E4E1-5DEF-434A-A5F5-AF2A9C5B2C4B}" srcOrd="6" destOrd="0" presId="urn:microsoft.com/office/officeart/2005/8/layout/list1"/>
    <dgm:cxn modelId="{BEBD1D49-C1CB-4B22-9C07-0C6BF6850197}" type="presParOf" srcId="{E1046962-B2EA-4CEB-B896-E177FB723F3C}" destId="{4B08CCDD-9113-473F-96B6-CCBEAD023C7A}" srcOrd="7" destOrd="0" presId="urn:microsoft.com/office/officeart/2005/8/layout/list1"/>
    <dgm:cxn modelId="{64064297-ECB0-4B13-ACA2-CB721B323BD5}" type="presParOf" srcId="{E1046962-B2EA-4CEB-B896-E177FB723F3C}" destId="{4E5E102C-2C44-4E41-9EBA-D713308F116C}" srcOrd="8" destOrd="0" presId="urn:microsoft.com/office/officeart/2005/8/layout/list1"/>
    <dgm:cxn modelId="{41305051-6F11-4253-81F2-C8D2B4B6492B}" type="presParOf" srcId="{4E5E102C-2C44-4E41-9EBA-D713308F116C}" destId="{0B1D3818-60F3-45F3-8928-DD8B2F1CA451}" srcOrd="0" destOrd="0" presId="urn:microsoft.com/office/officeart/2005/8/layout/list1"/>
    <dgm:cxn modelId="{BF01AD4B-5EEB-4E40-9754-52A6EA1DE963}" type="presParOf" srcId="{4E5E102C-2C44-4E41-9EBA-D713308F116C}" destId="{AFD1709F-674B-48E5-AC13-2E0E6D901F84}" srcOrd="1" destOrd="0" presId="urn:microsoft.com/office/officeart/2005/8/layout/list1"/>
    <dgm:cxn modelId="{D74D7DBA-DA08-4D62-ADA1-B3FAF2B8755E}" type="presParOf" srcId="{E1046962-B2EA-4CEB-B896-E177FB723F3C}" destId="{CCE00DDB-EFFD-44A7-B17A-B91CC76702F0}" srcOrd="9" destOrd="0" presId="urn:microsoft.com/office/officeart/2005/8/layout/list1"/>
    <dgm:cxn modelId="{DEDB9E1D-8CCD-4A33-BA85-2E3124485ED9}" type="presParOf" srcId="{E1046962-B2EA-4CEB-B896-E177FB723F3C}" destId="{89E6ED26-E5C7-4D65-901E-07BEB1C0D1D9}" srcOrd="10" destOrd="0" presId="urn:microsoft.com/office/officeart/2005/8/layout/list1"/>
    <dgm:cxn modelId="{AB265126-9811-4E34-874E-AFE01F7D6E6F}" type="presParOf" srcId="{E1046962-B2EA-4CEB-B896-E177FB723F3C}" destId="{8D06DA2C-96DD-4A23-A0F1-D8A413917138}" srcOrd="11" destOrd="0" presId="urn:microsoft.com/office/officeart/2005/8/layout/list1"/>
    <dgm:cxn modelId="{0B4623E4-D056-423B-8F21-285AE4444BE8}" type="presParOf" srcId="{E1046962-B2EA-4CEB-B896-E177FB723F3C}" destId="{09A6D66B-B0FC-41B3-A9DF-33A426B7833A}" srcOrd="12" destOrd="0" presId="urn:microsoft.com/office/officeart/2005/8/layout/list1"/>
    <dgm:cxn modelId="{ED4B0AD6-64EC-4E29-88E4-103637D676C7}" type="presParOf" srcId="{09A6D66B-B0FC-41B3-A9DF-33A426B7833A}" destId="{772C9B4A-F901-4FEA-AFFF-F400C9FC2390}" srcOrd="0" destOrd="0" presId="urn:microsoft.com/office/officeart/2005/8/layout/list1"/>
    <dgm:cxn modelId="{1EB53B94-46E3-43DE-9E24-16AA50A7A123}" type="presParOf" srcId="{09A6D66B-B0FC-41B3-A9DF-33A426B7833A}" destId="{854185BB-7245-40A2-8E49-C5B20A8C172B}" srcOrd="1" destOrd="0" presId="urn:microsoft.com/office/officeart/2005/8/layout/list1"/>
    <dgm:cxn modelId="{FE7A8E74-011B-46CE-A641-FB84ABBCBD7B}" type="presParOf" srcId="{E1046962-B2EA-4CEB-B896-E177FB723F3C}" destId="{4EE83BDF-1A3E-4B8A-894E-D354F9247616}" srcOrd="13" destOrd="0" presId="urn:microsoft.com/office/officeart/2005/8/layout/list1"/>
    <dgm:cxn modelId="{C7BB259E-0621-4AC0-8283-3DEF221D089D}" type="presParOf" srcId="{E1046962-B2EA-4CEB-B896-E177FB723F3C}" destId="{DA093CB4-E4DF-4D1E-97F0-85F35976C3DB}" srcOrd="14" destOrd="0" presId="urn:microsoft.com/office/officeart/2005/8/layout/list1"/>
    <dgm:cxn modelId="{5FB16ECD-CA5B-4BF4-A720-5A1BBB7E467F}" type="presParOf" srcId="{E1046962-B2EA-4CEB-B896-E177FB723F3C}" destId="{5B80BE96-A2A1-47A1-B71D-1B33515957C4}" srcOrd="15" destOrd="0" presId="urn:microsoft.com/office/officeart/2005/8/layout/list1"/>
    <dgm:cxn modelId="{9F08CACA-F5E8-4A33-9FF9-854CC2214998}" type="presParOf" srcId="{E1046962-B2EA-4CEB-B896-E177FB723F3C}" destId="{F1C09A02-5E1E-46E3-994D-50047C117D51}" srcOrd="16" destOrd="0" presId="urn:microsoft.com/office/officeart/2005/8/layout/list1"/>
    <dgm:cxn modelId="{82F46A6E-8790-460A-A6A1-FA976058AE38}" type="presParOf" srcId="{F1C09A02-5E1E-46E3-994D-50047C117D51}" destId="{FB32E719-3FD8-4ED3-93EF-6CA026C90479}" srcOrd="0" destOrd="0" presId="urn:microsoft.com/office/officeart/2005/8/layout/list1"/>
    <dgm:cxn modelId="{A79B5E94-84B9-44B5-A064-F25B4E74C7A9}" type="presParOf" srcId="{F1C09A02-5E1E-46E3-994D-50047C117D51}" destId="{CC5A8E51-55D3-4450-A863-D2E252FDD5EB}" srcOrd="1" destOrd="0" presId="urn:microsoft.com/office/officeart/2005/8/layout/list1"/>
    <dgm:cxn modelId="{A255862C-D753-4C68-B815-F42C02F3B55F}" type="presParOf" srcId="{E1046962-B2EA-4CEB-B896-E177FB723F3C}" destId="{AD7DF5DF-33D0-462A-9617-DBD1EBEB67C5}" srcOrd="17" destOrd="0" presId="urn:microsoft.com/office/officeart/2005/8/layout/list1"/>
    <dgm:cxn modelId="{6C1D1F91-FEAE-4783-91BA-3274993D4720}" type="presParOf" srcId="{E1046962-B2EA-4CEB-B896-E177FB723F3C}" destId="{716C0D03-E444-48CD-BC22-53A0B19A5948}" srcOrd="18" destOrd="0" presId="urn:microsoft.com/office/officeart/2005/8/layout/list1"/>
    <dgm:cxn modelId="{6E1485E4-462B-4D89-9896-03C8BE79A3CC}" type="presParOf" srcId="{E1046962-B2EA-4CEB-B896-E177FB723F3C}" destId="{9FABA570-523A-47D1-95AB-3D64EBC06A27}" srcOrd="19" destOrd="0" presId="urn:microsoft.com/office/officeart/2005/8/layout/list1"/>
    <dgm:cxn modelId="{66E93239-3196-448B-89CA-13724B3A2934}" type="presParOf" srcId="{E1046962-B2EA-4CEB-B896-E177FB723F3C}" destId="{4B1B6349-3FF8-4CB6-BEAA-F1DA08C9FC00}" srcOrd="20" destOrd="0" presId="urn:microsoft.com/office/officeart/2005/8/layout/list1"/>
    <dgm:cxn modelId="{6EE60FFF-F509-418A-B255-03050EC8DDB1}" type="presParOf" srcId="{4B1B6349-3FF8-4CB6-BEAA-F1DA08C9FC00}" destId="{F50F6E72-A78D-461B-B98C-C5B6CF78EACD}" srcOrd="0" destOrd="0" presId="urn:microsoft.com/office/officeart/2005/8/layout/list1"/>
    <dgm:cxn modelId="{02512461-23A8-4413-9200-B4608109E6F9}" type="presParOf" srcId="{4B1B6349-3FF8-4CB6-BEAA-F1DA08C9FC00}" destId="{A30F6A9C-BBD8-41AB-9380-B3CE57768528}" srcOrd="1" destOrd="0" presId="urn:microsoft.com/office/officeart/2005/8/layout/list1"/>
    <dgm:cxn modelId="{7676456F-C237-4639-9B66-2F7E8C0615B5}" type="presParOf" srcId="{E1046962-B2EA-4CEB-B896-E177FB723F3C}" destId="{51CDB386-5208-46EF-B00F-7B872AD85FF0}" srcOrd="21" destOrd="0" presId="urn:microsoft.com/office/officeart/2005/8/layout/list1"/>
    <dgm:cxn modelId="{1AB130BE-A2B3-426D-81FE-93CFFA3904B2}" type="presParOf" srcId="{E1046962-B2EA-4CEB-B896-E177FB723F3C}" destId="{C6179065-FBCD-4C35-8CFC-989563A4C2A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DC6D-D9E0-4EBF-94E6-16C07B201D92}">
      <dsp:nvSpPr>
        <dsp:cNvPr id="0" name=""/>
        <dsp:cNvSpPr/>
      </dsp:nvSpPr>
      <dsp:spPr>
        <a:xfrm>
          <a:off x="630554" y="0"/>
          <a:ext cx="7146290" cy="44069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D4DDD-E148-4FB2-BC7F-28BD727ABB07}">
      <dsp:nvSpPr>
        <dsp:cNvPr id="0" name=""/>
        <dsp:cNvSpPr/>
      </dsp:nvSpPr>
      <dsp:spPr>
        <a:xfrm>
          <a:off x="3694" y="1322069"/>
          <a:ext cx="161538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Рушійні сили конфлікту</a:t>
          </a:r>
          <a:endParaRPr lang="ru-RU" sz="2100" kern="1200" dirty="0"/>
        </a:p>
      </dsp:txBody>
      <dsp:txXfrm>
        <a:off x="82551" y="1400926"/>
        <a:ext cx="1457672" cy="1605046"/>
      </dsp:txXfrm>
    </dsp:sp>
    <dsp:sp modelId="{04C566D9-932B-4A18-AAB2-4666DF8ED276}">
      <dsp:nvSpPr>
        <dsp:cNvPr id="0" name=""/>
        <dsp:cNvSpPr/>
      </dsp:nvSpPr>
      <dsp:spPr>
        <a:xfrm>
          <a:off x="1699850" y="1322069"/>
          <a:ext cx="161538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Команда</a:t>
          </a:r>
          <a:endParaRPr lang="ru-RU" sz="2100" kern="1200" dirty="0"/>
        </a:p>
      </dsp:txBody>
      <dsp:txXfrm>
        <a:off x="1778707" y="1400926"/>
        <a:ext cx="1457672" cy="1605046"/>
      </dsp:txXfrm>
    </dsp:sp>
    <dsp:sp modelId="{0ECE3AFC-F0D6-48C0-934B-2251DFCF5D33}">
      <dsp:nvSpPr>
        <dsp:cNvPr id="0" name=""/>
        <dsp:cNvSpPr/>
      </dsp:nvSpPr>
      <dsp:spPr>
        <a:xfrm>
          <a:off x="3396006" y="1322069"/>
          <a:ext cx="161538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Стратегії взаємодії</a:t>
          </a:r>
          <a:endParaRPr lang="ru-RU" sz="2100" kern="1200" dirty="0"/>
        </a:p>
      </dsp:txBody>
      <dsp:txXfrm>
        <a:off x="3474863" y="1400926"/>
        <a:ext cx="1457672" cy="1605046"/>
      </dsp:txXfrm>
    </dsp:sp>
    <dsp:sp modelId="{BC9F3D48-5A00-44C0-A4B9-CCB657EF6765}">
      <dsp:nvSpPr>
        <dsp:cNvPr id="0" name=""/>
        <dsp:cNvSpPr/>
      </dsp:nvSpPr>
      <dsp:spPr>
        <a:xfrm>
          <a:off x="5092162" y="1322069"/>
          <a:ext cx="161538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Вплив місцевості</a:t>
          </a:r>
          <a:endParaRPr lang="ru-RU" sz="2100" kern="1200" dirty="0"/>
        </a:p>
      </dsp:txBody>
      <dsp:txXfrm>
        <a:off x="5171019" y="1400926"/>
        <a:ext cx="1457672" cy="1605046"/>
      </dsp:txXfrm>
    </dsp:sp>
    <dsp:sp modelId="{53120555-DBE1-47FD-9479-A1FB944BD54E}">
      <dsp:nvSpPr>
        <dsp:cNvPr id="0" name=""/>
        <dsp:cNvSpPr/>
      </dsp:nvSpPr>
      <dsp:spPr>
        <a:xfrm>
          <a:off x="6788318" y="1322069"/>
          <a:ext cx="161538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Ресурси</a:t>
          </a:r>
          <a:endParaRPr lang="ru-RU" sz="2100" kern="1200" dirty="0"/>
        </a:p>
      </dsp:txBody>
      <dsp:txXfrm>
        <a:off x="6867175" y="1400926"/>
        <a:ext cx="1457672" cy="160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F67E-5D63-459D-A064-C84A796DD173}">
      <dsp:nvSpPr>
        <dsp:cNvPr id="0" name=""/>
        <dsp:cNvSpPr/>
      </dsp:nvSpPr>
      <dsp:spPr>
        <a:xfrm>
          <a:off x="0" y="3049663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Аргументи</a:t>
          </a:r>
          <a:endParaRPr lang="ru-RU" sz="3100" kern="1200" dirty="0"/>
        </a:p>
      </dsp:txBody>
      <dsp:txXfrm>
        <a:off x="0" y="3049663"/>
        <a:ext cx="2522220" cy="1269320"/>
      </dsp:txXfrm>
    </dsp:sp>
    <dsp:sp modelId="{6CC4509A-5BE1-420E-8975-C8BAFF0691CA}">
      <dsp:nvSpPr>
        <dsp:cNvPr id="0" name=""/>
        <dsp:cNvSpPr/>
      </dsp:nvSpPr>
      <dsp:spPr>
        <a:xfrm>
          <a:off x="0" y="1568789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Головне твердження</a:t>
          </a:r>
          <a:endParaRPr lang="ru-RU" sz="3100" kern="1200" dirty="0"/>
        </a:p>
      </dsp:txBody>
      <dsp:txXfrm>
        <a:off x="0" y="1568789"/>
        <a:ext cx="2522220" cy="1269320"/>
      </dsp:txXfrm>
    </dsp:sp>
    <dsp:sp modelId="{DBB92A4B-66F1-4436-8820-68C6F52DAEA7}">
      <dsp:nvSpPr>
        <dsp:cNvPr id="0" name=""/>
        <dsp:cNvSpPr/>
      </dsp:nvSpPr>
      <dsp:spPr>
        <a:xfrm>
          <a:off x="0" y="87916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Вступна частина</a:t>
          </a:r>
          <a:endParaRPr lang="ru-RU" sz="3100" kern="1200" dirty="0"/>
        </a:p>
      </dsp:txBody>
      <dsp:txXfrm>
        <a:off x="0" y="87916"/>
        <a:ext cx="2522220" cy="1269320"/>
      </dsp:txXfrm>
    </dsp:sp>
    <dsp:sp modelId="{655B9C84-CB08-4E8F-A973-7B46954A820F}">
      <dsp:nvSpPr>
        <dsp:cNvPr id="0" name=""/>
        <dsp:cNvSpPr/>
      </dsp:nvSpPr>
      <dsp:spPr>
        <a:xfrm>
          <a:off x="4587410" y="193692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kern="1200" noProof="0" dirty="0" smtClean="0"/>
            <a:t>Ситуація, проблема,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kern="1200" noProof="0" dirty="0" smtClean="0"/>
            <a:t>питання</a:t>
          </a:r>
          <a:r>
            <a:rPr lang="uk-UA" sz="1900" kern="1200" dirty="0" smtClean="0"/>
            <a:t>.</a:t>
          </a:r>
          <a:endParaRPr lang="ru-RU" sz="1900" kern="1200" dirty="0"/>
        </a:p>
      </dsp:txBody>
      <dsp:txXfrm>
        <a:off x="4618391" y="224673"/>
        <a:ext cx="1524688" cy="995804"/>
      </dsp:txXfrm>
    </dsp:sp>
    <dsp:sp modelId="{2DEEB5A5-BD41-437C-9220-CDCA0BD63E09}">
      <dsp:nvSpPr>
        <dsp:cNvPr id="0" name=""/>
        <dsp:cNvSpPr/>
      </dsp:nvSpPr>
      <dsp:spPr>
        <a:xfrm>
          <a:off x="5335015" y="1251459"/>
          <a:ext cx="91440" cy="423106"/>
        </a:xfrm>
        <a:prstGeom prst="downArrow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A50E-428C-496C-9EEE-5E6C2421E495}">
      <dsp:nvSpPr>
        <dsp:cNvPr id="0" name=""/>
        <dsp:cNvSpPr/>
      </dsp:nvSpPr>
      <dsp:spPr>
        <a:xfrm>
          <a:off x="4587410" y="1674566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Відповідь, ключова ідея. </a:t>
          </a:r>
          <a:endParaRPr lang="ru-RU" sz="1900" kern="1200" dirty="0"/>
        </a:p>
      </dsp:txBody>
      <dsp:txXfrm>
        <a:off x="4618391" y="1705547"/>
        <a:ext cx="1524688" cy="995804"/>
      </dsp:txXfrm>
    </dsp:sp>
    <dsp:sp modelId="{8604E7ED-C7A9-45A3-B110-559BE5B7439C}">
      <dsp:nvSpPr>
        <dsp:cNvPr id="0" name=""/>
        <dsp:cNvSpPr/>
      </dsp:nvSpPr>
      <dsp:spPr>
        <a:xfrm>
          <a:off x="3318090" y="2732333"/>
          <a:ext cx="2062645" cy="423106"/>
        </a:xfrm>
        <a:custGeom>
          <a:avLst/>
          <a:gdLst/>
          <a:ahLst/>
          <a:cxnLst/>
          <a:rect l="0" t="0" r="0" b="0"/>
          <a:pathLst>
            <a:path>
              <a:moveTo>
                <a:pt x="2062645" y="0"/>
              </a:moveTo>
              <a:lnTo>
                <a:pt x="2062645" y="211553"/>
              </a:lnTo>
              <a:lnTo>
                <a:pt x="0" y="211553"/>
              </a:lnTo>
              <a:lnTo>
                <a:pt x="0" y="4231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3CE0C-E5DC-4E2D-87C6-E39D1E810277}">
      <dsp:nvSpPr>
        <dsp:cNvPr id="0" name=""/>
        <dsp:cNvSpPr/>
      </dsp:nvSpPr>
      <dsp:spPr>
        <a:xfrm>
          <a:off x="2524765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Твердження 1</a:t>
          </a:r>
          <a:endParaRPr lang="ru-RU" sz="1900" kern="1200" dirty="0"/>
        </a:p>
      </dsp:txBody>
      <dsp:txXfrm>
        <a:off x="2555746" y="3186421"/>
        <a:ext cx="1524688" cy="995804"/>
      </dsp:txXfrm>
    </dsp:sp>
    <dsp:sp modelId="{6628BA38-880E-4E04-9AB0-CE80D23ADF6B}">
      <dsp:nvSpPr>
        <dsp:cNvPr id="0" name=""/>
        <dsp:cNvSpPr/>
      </dsp:nvSpPr>
      <dsp:spPr>
        <a:xfrm>
          <a:off x="5335015" y="2732333"/>
          <a:ext cx="91440" cy="423106"/>
        </a:xfrm>
        <a:prstGeom prst="upArrow">
          <a:avLst/>
        </a:pr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14D3-46BB-4F67-83F0-B77A7BAD0329}">
      <dsp:nvSpPr>
        <dsp:cNvPr id="0" name=""/>
        <dsp:cNvSpPr/>
      </dsp:nvSpPr>
      <dsp:spPr>
        <a:xfrm>
          <a:off x="4587410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Твердження 2</a:t>
          </a:r>
          <a:endParaRPr lang="ru-RU" sz="1900" kern="1200" dirty="0"/>
        </a:p>
      </dsp:txBody>
      <dsp:txXfrm>
        <a:off x="4618391" y="3186421"/>
        <a:ext cx="1524688" cy="995804"/>
      </dsp:txXfrm>
    </dsp:sp>
    <dsp:sp modelId="{8E05DCB4-5F70-473F-8EC7-CA098DC93B4D}">
      <dsp:nvSpPr>
        <dsp:cNvPr id="0" name=""/>
        <dsp:cNvSpPr/>
      </dsp:nvSpPr>
      <dsp:spPr>
        <a:xfrm>
          <a:off x="5380736" y="2732333"/>
          <a:ext cx="2062645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53"/>
              </a:lnTo>
              <a:lnTo>
                <a:pt x="2062645" y="211553"/>
              </a:lnTo>
              <a:lnTo>
                <a:pt x="2062645" y="4231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A60AE-EED4-4A63-8B9F-AC8192C3FD09}">
      <dsp:nvSpPr>
        <dsp:cNvPr id="0" name=""/>
        <dsp:cNvSpPr/>
      </dsp:nvSpPr>
      <dsp:spPr>
        <a:xfrm>
          <a:off x="6650056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Твердження 3</a:t>
          </a:r>
          <a:endParaRPr lang="ru-RU" sz="1900" kern="1200" dirty="0"/>
        </a:p>
      </dsp:txBody>
      <dsp:txXfrm>
        <a:off x="6681037" y="3186421"/>
        <a:ext cx="1524688" cy="995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8AAB6-B127-40D9-9F89-7B1060DFE8F7}">
      <dsp:nvSpPr>
        <dsp:cNvPr id="0" name=""/>
        <dsp:cNvSpPr/>
      </dsp:nvSpPr>
      <dsp:spPr>
        <a:xfrm>
          <a:off x="0" y="30552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85B7E-8371-45D2-B7B2-258D4DB49548}">
      <dsp:nvSpPr>
        <dsp:cNvPr id="0" name=""/>
        <dsp:cNvSpPr/>
      </dsp:nvSpPr>
      <dsp:spPr>
        <a:xfrm>
          <a:off x="420370" y="6936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Популярність</a:t>
          </a:r>
          <a:r>
            <a:rPr lang="uk-UA" sz="1600" kern="1200" dirty="0" smtClean="0"/>
            <a:t> – це опилювання до загального схвалення. </a:t>
          </a:r>
        </a:p>
      </dsp:txBody>
      <dsp:txXfrm>
        <a:off x="443427" y="92426"/>
        <a:ext cx="5839066" cy="426206"/>
      </dsp:txXfrm>
    </dsp:sp>
    <dsp:sp modelId="{5CB4E4E1-5DEF-434A-A5F5-AF2A9C5B2C4B}">
      <dsp:nvSpPr>
        <dsp:cNvPr id="0" name=""/>
        <dsp:cNvSpPr/>
      </dsp:nvSpPr>
      <dsp:spPr>
        <a:xfrm>
          <a:off x="0" y="103128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D003-CBC7-4FAC-A818-B26F96AD0FC0}">
      <dsp:nvSpPr>
        <dsp:cNvPr id="0" name=""/>
        <dsp:cNvSpPr/>
      </dsp:nvSpPr>
      <dsp:spPr>
        <a:xfrm>
          <a:off x="420370" y="79512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Зміна предмету обговорення </a:t>
          </a:r>
          <a:r>
            <a:rPr lang="uk-UA" sz="1600" kern="1200" dirty="0" smtClean="0"/>
            <a:t>– це перехід від предмету обговорення на аксіоми та цінності вищого ґатунку.  </a:t>
          </a:r>
          <a:endParaRPr lang="ru-RU" sz="1600" kern="1200" dirty="0"/>
        </a:p>
      </dsp:txBody>
      <dsp:txXfrm>
        <a:off x="443427" y="818186"/>
        <a:ext cx="5839066" cy="426206"/>
      </dsp:txXfrm>
    </dsp:sp>
    <dsp:sp modelId="{89E6ED26-E5C7-4D65-901E-07BEB1C0D1D9}">
      <dsp:nvSpPr>
        <dsp:cNvPr id="0" name=""/>
        <dsp:cNvSpPr/>
      </dsp:nvSpPr>
      <dsp:spPr>
        <a:xfrm>
          <a:off x="0" y="175704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709F-674B-48E5-AC13-2E0E6D901F84}">
      <dsp:nvSpPr>
        <dsp:cNvPr id="0" name=""/>
        <dsp:cNvSpPr/>
      </dsp:nvSpPr>
      <dsp:spPr>
        <a:xfrm>
          <a:off x="420370" y="152088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Перехід на особистості </a:t>
          </a:r>
          <a:r>
            <a:rPr lang="uk-UA" sz="1600" kern="1200" dirty="0" smtClean="0"/>
            <a:t>– критика особистості опонента, а не проблеми. </a:t>
          </a:r>
          <a:endParaRPr lang="ru-RU" sz="1600" kern="1200" dirty="0"/>
        </a:p>
      </dsp:txBody>
      <dsp:txXfrm>
        <a:off x="443427" y="1543946"/>
        <a:ext cx="5839066" cy="426206"/>
      </dsp:txXfrm>
    </dsp:sp>
    <dsp:sp modelId="{DA093CB4-E4DF-4D1E-97F0-85F35976C3DB}">
      <dsp:nvSpPr>
        <dsp:cNvPr id="0" name=""/>
        <dsp:cNvSpPr/>
      </dsp:nvSpPr>
      <dsp:spPr>
        <a:xfrm>
          <a:off x="0" y="248280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185BB-7245-40A2-8E49-C5B20A8C172B}">
      <dsp:nvSpPr>
        <dsp:cNvPr id="0" name=""/>
        <dsp:cNvSpPr/>
      </dsp:nvSpPr>
      <dsp:spPr>
        <a:xfrm>
          <a:off x="420370" y="224664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«</a:t>
          </a:r>
          <a:r>
            <a:rPr lang="uk-UA" sz="1600" b="1" kern="1200" dirty="0" err="1" smtClean="0">
              <a:solidFill>
                <a:srgbClr val="FFFF00"/>
              </a:solidFill>
            </a:rPr>
            <a:t>Солом</a:t>
          </a:r>
          <a:r>
            <a:rPr lang="en-US" sz="1600" b="1" kern="1200" dirty="0" smtClean="0">
              <a:solidFill>
                <a:srgbClr val="FFFF00"/>
              </a:solidFill>
            </a:rPr>
            <a:t>’</a:t>
          </a:r>
          <a:r>
            <a:rPr lang="uk-UA" sz="1600" b="1" kern="1200" dirty="0" err="1" smtClean="0">
              <a:solidFill>
                <a:srgbClr val="FFFF00"/>
              </a:solidFill>
            </a:rPr>
            <a:t>яне</a:t>
          </a:r>
          <a:r>
            <a:rPr lang="uk-UA" sz="1600" b="1" kern="1200" dirty="0" smtClean="0">
              <a:solidFill>
                <a:srgbClr val="FFFF00"/>
              </a:solidFill>
            </a:rPr>
            <a:t> чучело»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kern="1200" dirty="0" smtClean="0"/>
            <a:t>-</a:t>
          </a:r>
          <a:r>
            <a:rPr lang="uk-UA" sz="1600" kern="1200" dirty="0" smtClean="0"/>
            <a:t> спрощення позиції опонента через аналогію з кумедною ситуацією.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443427" y="2269706"/>
        <a:ext cx="5839066" cy="426206"/>
      </dsp:txXfrm>
    </dsp:sp>
    <dsp:sp modelId="{716C0D03-E444-48CD-BC22-53A0B19A5948}">
      <dsp:nvSpPr>
        <dsp:cNvPr id="0" name=""/>
        <dsp:cNvSpPr/>
      </dsp:nvSpPr>
      <dsp:spPr>
        <a:xfrm>
          <a:off x="0" y="320856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A8E51-55D3-4450-A863-D2E252FDD5EB}">
      <dsp:nvSpPr>
        <dsp:cNvPr id="0" name=""/>
        <dsp:cNvSpPr/>
      </dsp:nvSpPr>
      <dsp:spPr>
        <a:xfrm>
          <a:off x="420370" y="297240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rgbClr val="FFFF00"/>
              </a:solidFill>
            </a:rPr>
            <a:t>Слизький шлях </a:t>
          </a:r>
          <a:r>
            <a:rPr lang="uk-UA" sz="1600" kern="1200" noProof="0" dirty="0" smtClean="0"/>
            <a:t>– акцентування уваги на сумнівних наслідках без оцінки переваг. </a:t>
          </a:r>
          <a:endParaRPr lang="uk-UA" sz="1600" kern="1200" noProof="0" dirty="0"/>
        </a:p>
      </dsp:txBody>
      <dsp:txXfrm>
        <a:off x="443427" y="2995466"/>
        <a:ext cx="5839066" cy="426206"/>
      </dsp:txXfrm>
    </dsp:sp>
    <dsp:sp modelId="{C6179065-FBCD-4C35-8CFC-989563A4C2AF}">
      <dsp:nvSpPr>
        <dsp:cNvPr id="0" name=""/>
        <dsp:cNvSpPr/>
      </dsp:nvSpPr>
      <dsp:spPr>
        <a:xfrm>
          <a:off x="0" y="3934330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F6A9C-BBD8-41AB-9380-B3CE57768528}">
      <dsp:nvSpPr>
        <dsp:cNvPr id="0" name=""/>
        <dsp:cNvSpPr/>
      </dsp:nvSpPr>
      <dsp:spPr>
        <a:xfrm>
          <a:off x="420370" y="3698170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Брехлива дилема </a:t>
          </a:r>
          <a:r>
            <a:rPr lang="uk-UA" sz="1600" kern="1200" dirty="0" smtClean="0"/>
            <a:t>– встановлення дилеми, яка підштовхує до вибору. </a:t>
          </a:r>
          <a:endParaRPr lang="ru-RU" sz="1600" kern="1200" dirty="0"/>
        </a:p>
      </dsp:txBody>
      <dsp:txXfrm>
        <a:off x="443427" y="3721227"/>
        <a:ext cx="58390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8CA7-2D58-4A92-9703-59EA5FA13A1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962A-1E55-4DA3-9851-E0EF5924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Кандидат філософських наук, доцент </a:t>
            </a:r>
            <a:r>
              <a:rPr lang="uk-UA" dirty="0" err="1"/>
              <a:t>Масюк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Олег Петрович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324600" cy="18288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28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лекція </a:t>
            </a:r>
            <a:r>
              <a:rPr lang="uk-UA" sz="2800" i="1" spc="100" dirty="0">
                <a:solidFill>
                  <a:srgbClr val="002060"/>
                </a:solidFill>
                <a:cs typeface="Courier New" panose="02070309020205020404" pitchFamily="49" charset="0"/>
              </a:rPr>
              <a:t>на тему: </a:t>
            </a: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/>
            </a:r>
            <a:b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«Стратегії та тактики Переговорів </a:t>
            </a:r>
            <a:b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у соціальній сфері»</a:t>
            </a:r>
            <a:endParaRPr lang="uk-UA" sz="3200" dirty="0"/>
          </a:p>
        </p:txBody>
      </p:sp>
      <p:pic>
        <p:nvPicPr>
          <p:cNvPr id="5" name="Рисунок 4" descr="Круг из сцепленных рук">
            <a:extLst>
              <a:ext uri="{FF2B5EF4-FFF2-40B4-BE49-F238E27FC236}">
                <a16:creationId xmlns="" xmlns:a16="http://schemas.microsoft.com/office/drawing/2014/main" id="{AA8A1CBA-9BB5-2246-9F4B-98EAD7C90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190746"/>
            <a:ext cx="4896544" cy="34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45673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Піраміда </a:t>
            </a:r>
            <a:r>
              <a:rPr lang="uk-UA" dirty="0" err="1" smtClean="0"/>
              <a:t>барбари</a:t>
            </a:r>
            <a:r>
              <a:rPr lang="uk-UA" dirty="0" smtClean="0"/>
              <a:t> </a:t>
            </a:r>
            <a:r>
              <a:rPr lang="uk-UA" dirty="0" err="1" smtClean="0"/>
              <a:t>мінто</a:t>
            </a:r>
            <a:r>
              <a:rPr lang="uk-UA" dirty="0" smtClean="0"/>
              <a:t>: розуміння опонента.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111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Прийоми </a:t>
            </a:r>
            <a:r>
              <a:rPr lang="uk-UA" dirty="0" err="1" smtClean="0"/>
              <a:t>мовної</a:t>
            </a:r>
            <a:r>
              <a:rPr lang="uk-UA" dirty="0" smtClean="0"/>
              <a:t> аргументації: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83484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/>
              <a:t>У США автор книги про сімейну гармонію </a:t>
            </a:r>
            <a:r>
              <a:rPr lang="uk-UA" dirty="0" smtClean="0"/>
              <a:t>«Як </a:t>
            </a:r>
            <a:r>
              <a:rPr lang="uk-UA" dirty="0"/>
              <a:t>зберегти </a:t>
            </a:r>
            <a:r>
              <a:rPr lang="uk-UA" dirty="0" smtClean="0"/>
              <a:t>шлюб» </a:t>
            </a:r>
            <a:r>
              <a:rPr lang="uk-UA" dirty="0"/>
              <a:t>застрелив свою дружину і виклав в </a:t>
            </a:r>
            <a:r>
              <a:rPr lang="uk-UA" dirty="0" err="1"/>
              <a:t>Facebook</a:t>
            </a:r>
            <a:r>
              <a:rPr lang="uk-UA" dirty="0"/>
              <a:t> фотографію трупа. Дейл Карнегі помер в повній самоті, Бенджаміна </a:t>
            </a:r>
            <a:r>
              <a:rPr lang="uk-UA" dirty="0" err="1"/>
              <a:t>Спока</a:t>
            </a:r>
            <a:r>
              <a:rPr lang="uk-UA" dirty="0"/>
              <a:t> його власні сини хотіли здати в будинок для людей похилого віку, М. </a:t>
            </a:r>
            <a:r>
              <a:rPr lang="uk-UA" dirty="0" err="1"/>
              <a:t>Монтессорі</a:t>
            </a:r>
            <a:r>
              <a:rPr lang="uk-UA" dirty="0"/>
              <a:t> віддала свого сина в прийомну сім'ю, відчуваючи, що її призначення на цій землі - присвятити себе чужим дітям, а корейська письменниця, автор бестселерів </a:t>
            </a:r>
            <a:r>
              <a:rPr lang="uk-UA" dirty="0" smtClean="0"/>
              <a:t>«Як </a:t>
            </a:r>
            <a:r>
              <a:rPr lang="uk-UA" dirty="0"/>
              <a:t>бути </a:t>
            </a:r>
            <a:r>
              <a:rPr lang="uk-UA" dirty="0" smtClean="0"/>
              <a:t>щасливим» повісилася </a:t>
            </a:r>
            <a:r>
              <a:rPr lang="uk-UA" dirty="0"/>
              <a:t>від депресії. </a:t>
            </a:r>
            <a:r>
              <a:rPr lang="uk-UA" b="1" i="1" dirty="0"/>
              <a:t>Це все, що треба знати про різного роду тренінги особистісного </a:t>
            </a:r>
            <a:r>
              <a:rPr lang="uk-UA" b="1" i="1" dirty="0" smtClean="0"/>
              <a:t>росту</a:t>
            </a:r>
            <a:r>
              <a:rPr lang="uk-UA" b="1" i="1" dirty="0" smtClean="0"/>
              <a:t>. Поясніть моделювання змісту в цьому реченні та сформулюйте належне відношення до цих осіб. </a:t>
            </a: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протидія </a:t>
            </a:r>
            <a:r>
              <a:rPr lang="uk-UA" dirty="0" smtClean="0"/>
              <a:t>дискредитації особистості: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571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пам'ятати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будь-який учасник переговорів має на меті перемогу.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не варто розраховувати на моральність співрозмовника.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на переговорах має носити цілеспрямований та зрозумілий характер.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тактик переговорів мають маніпулятивний характер. Їх варто знати, щоб розуміти характер діалогу.  </a:t>
            </a:r>
          </a:p>
          <a:p>
            <a:pPr lvl="0" algn="just">
              <a:spcBef>
                <a:spcPts val="0"/>
              </a:spcBef>
            </a:pP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1400" smtClean="0"/>
              <a:pPr/>
              <a:t>13</a:t>
            </a:fld>
            <a:endParaRPr lang="en-US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ТЕЗИ</a:t>
            </a:r>
            <a:r>
              <a:rPr lang="uk-UA" sz="2400" dirty="0" smtClean="0"/>
              <a:t>: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7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40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07893" cy="4407408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Book Antiqua" panose="02040602050305030304" pitchFamily="18" charset="0"/>
              </a:rPr>
              <a:t>Переговори – це основний засіб отримання від людей того, чого ви бажаєте</a:t>
            </a:r>
            <a:r>
              <a:rPr lang="uk-UA" sz="2400" b="1" i="1" dirty="0" smtClean="0">
                <a:latin typeface="Book Antiqua" panose="02040602050305030304" pitchFamily="18" charset="0"/>
              </a:rPr>
              <a:t>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						</a:t>
            </a:r>
            <a:r>
              <a:rPr lang="uk-UA" sz="24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Роджер</a:t>
            </a: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Фішер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Book Antiqua" panose="02040602050305030304" pitchFamily="18" charset="0"/>
              </a:rPr>
              <a:t>Переговори – це частина конфлікту.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	</a:t>
            </a: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				Томас </a:t>
            </a:r>
            <a:r>
              <a:rPr lang="uk-UA" sz="24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Шеллінг</a:t>
            </a: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7209" y="6264809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z="2400" smtClean="0"/>
              <a:pPr/>
              <a:t>2</a:t>
            </a:fld>
            <a:endParaRPr lang="en-US" sz="24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9" y="265576"/>
            <a:ext cx="8381260" cy="1054394"/>
          </a:xfrm>
        </p:spPr>
        <p:txBody>
          <a:bodyPr/>
          <a:lstStyle/>
          <a:p>
            <a:r>
              <a:rPr lang="uk-UA" sz="2400" dirty="0" smtClean="0"/>
              <a:t>Два погляди на переговори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938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endParaRPr lang="uk-UA" dirty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Переговори – </a:t>
            </a:r>
            <a:r>
              <a:rPr lang="uk-UA" dirty="0" smtClean="0"/>
              <a:t>конструктивний спосіб вирішення конфлікту з приводу виробництва та розподілу суспільних благ між учасниками цих процесів у встановленому законом порядку.</a:t>
            </a:r>
          </a:p>
          <a:p>
            <a:pPr algn="just">
              <a:lnSpc>
                <a:spcPct val="150000"/>
              </a:lnSpc>
            </a:pPr>
            <a:r>
              <a:rPr lang="uk-UA" b="1" smtClean="0"/>
              <a:t>Маніпулятивний прийом</a:t>
            </a:r>
            <a:r>
              <a:rPr lang="uk-UA" smtClean="0"/>
              <a:t> – спосіб трансформації думки співрозмовника, на кориість ініціатора діалогу.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b="1" smtClean="0"/>
              <a:t>Конфлікт </a:t>
            </a:r>
            <a:r>
              <a:rPr lang="uk-UA" smtClean="0"/>
              <a:t> </a:t>
            </a:r>
            <a:r>
              <a:rPr lang="uk-UA" dirty="0" smtClean="0"/>
              <a:t>- форма крайнього протиріччя, яка обумовлена кардинальною розбіжністю інтересів співрозмовника.</a:t>
            </a:r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. </a:t>
            </a:r>
            <a:r>
              <a:rPr lang="uk-UA" sz="2400" dirty="0" smtClean="0"/>
              <a:t>Робочі поняття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6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b="1" dirty="0"/>
              <a:t>Таламус</a:t>
            </a:r>
            <a:r>
              <a:rPr lang="uk-UA" dirty="0"/>
              <a:t> відповідає за самозбереження та імпульсивні рішення</a:t>
            </a:r>
            <a:r>
              <a:rPr lang="uk-UA" dirty="0" smtClean="0"/>
              <a:t>.</a:t>
            </a:r>
          </a:p>
          <a:p>
            <a:pPr marL="45720" indent="0" algn="ctr">
              <a:buNone/>
            </a:pPr>
            <a:endParaRPr lang="uk-UA" dirty="0"/>
          </a:p>
          <a:p>
            <a:pPr algn="ctr"/>
            <a:r>
              <a:rPr lang="uk-UA" b="1" dirty="0"/>
              <a:t>Кінцевий мозок </a:t>
            </a:r>
            <a:r>
              <a:rPr lang="uk-UA" dirty="0"/>
              <a:t>відповідає за самоконтроль, аналітичну діяльність та критичне мислення.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Важливість першого враження на переговорах пов'язана з фізіологією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0937"/>
            <a:ext cx="4038600" cy="3183552"/>
          </a:xfrm>
        </p:spPr>
      </p:pic>
    </p:spTree>
    <p:extLst>
      <p:ext uri="{BB962C8B-B14F-4D97-AF65-F5344CB8AC3E}">
        <p14:creationId xmlns:p14="http://schemas.microsoft.com/office/powerpoint/2010/main" val="71456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Взаємодія у переговорах на ринку соціальних послуг:</a:t>
            </a:r>
            <a:endParaRPr lang="ru-RU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09" y="3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2915816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" name="Полотно 165"/>
          <p:cNvGrpSpPr>
            <a:grpSpLocks/>
          </p:cNvGrpSpPr>
          <p:nvPr/>
        </p:nvGrpSpPr>
        <p:grpSpPr bwMode="auto">
          <a:xfrm>
            <a:off x="2759100" y="1916832"/>
            <a:ext cx="3832225" cy="3627331"/>
            <a:chOff x="-127" y="-271"/>
            <a:chExt cx="38322" cy="27057"/>
          </a:xfrm>
        </p:grpSpPr>
        <p:sp>
          <p:nvSpPr>
            <p:cNvPr id="31" name="AutoShape 4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8195" cy="2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41" y="-271"/>
              <a:ext cx="35546" cy="32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Агент (ініціатор угоди)</a:t>
              </a:r>
              <a:endPara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" y="23945"/>
              <a:ext cx="35545" cy="28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Контрагент</a:t>
              </a:r>
              <a:endPara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7877" y="3304"/>
              <a:ext cx="6801" cy="20594"/>
            </a:xfrm>
            <a:prstGeom prst="upArrow">
              <a:avLst>
                <a:gd name="adj1" fmla="val 50000"/>
                <a:gd name="adj2" fmla="val 103922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Акцепт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-127" y="3258"/>
              <a:ext cx="6708" cy="20687"/>
            </a:xfrm>
            <a:prstGeom prst="downArrow">
              <a:avLst>
                <a:gd name="adj1" fmla="val 50000"/>
                <a:gd name="adj2" fmla="val 11106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Оферта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7458" y="3251"/>
              <a:ext cx="6940" cy="20602"/>
            </a:xfrm>
            <a:prstGeom prst="downArrow">
              <a:avLst>
                <a:gd name="adj1" fmla="val 50000"/>
                <a:gd name="adj2" fmla="val 111102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Оферта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24684" y="3072"/>
              <a:ext cx="6820" cy="20781"/>
            </a:xfrm>
            <a:prstGeom prst="upArrow">
              <a:avLst>
                <a:gd name="adj1" fmla="val 50000"/>
                <a:gd name="adj2" fmla="val 1039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Відмова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uk-UA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1600" smtClean="0"/>
              <a:pPr/>
              <a:t>6</a:t>
            </a:fld>
            <a:endParaRPr lang="en-US" sz="16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/>
              <a:t>Стратегії </a:t>
            </a:r>
            <a:r>
              <a:rPr lang="uk-UA" sz="2400" b="1" i="1" dirty="0" smtClean="0"/>
              <a:t>переговорів </a:t>
            </a:r>
            <a:r>
              <a:rPr lang="uk-UA" sz="2400" b="1" i="1" dirty="0" smtClean="0"/>
              <a:t>«гарвардська модель»</a:t>
            </a:r>
            <a:endParaRPr lang="ru-RU" sz="2400" dirty="0"/>
          </a:p>
        </p:txBody>
      </p:sp>
      <p:grpSp>
        <p:nvGrpSpPr>
          <p:cNvPr id="7" name="Полотно 1"/>
          <p:cNvGrpSpPr/>
          <p:nvPr/>
        </p:nvGrpSpPr>
        <p:grpSpPr>
          <a:xfrm>
            <a:off x="379836" y="1743153"/>
            <a:ext cx="8573093" cy="4383325"/>
            <a:chOff x="0" y="0"/>
            <a:chExt cx="5961472" cy="3714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5867400" cy="371475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47701" y="95251"/>
              <a:ext cx="9524" cy="2828924"/>
            </a:xfrm>
            <a:prstGeom prst="straightConnector1">
              <a:avLst/>
            </a:prstGeom>
            <a:ln w="19050">
              <a:solidFill>
                <a:srgbClr val="C0000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57225" y="2924175"/>
              <a:ext cx="515302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diamon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Надпись 5"/>
            <p:cNvSpPr txBox="1"/>
            <p:nvPr/>
          </p:nvSpPr>
          <p:spPr>
            <a:xfrm>
              <a:off x="142875" y="95250"/>
              <a:ext cx="409575" cy="2990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 b="1">
                  <a:solidFill>
                    <a:srgbClr val="70AD47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Орієнтація на інтереси партнера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5"/>
            <p:cNvSpPr txBox="1"/>
            <p:nvPr/>
          </p:nvSpPr>
          <p:spPr>
            <a:xfrm rot="5400000">
              <a:off x="2963684" y="878683"/>
              <a:ext cx="347659" cy="46577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uk-UA" sz="1600" b="1">
                  <a:effectLst/>
                  <a:ea typeface="Calibri" panose="020F0502020204030204" pitchFamily="34" charset="0"/>
                </a:rPr>
                <a:t>Орієнтація на  власні інтереси 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Надпись 2"/>
            <p:cNvSpPr txBox="1"/>
            <p:nvPr/>
          </p:nvSpPr>
          <p:spPr>
            <a:xfrm>
              <a:off x="790557" y="303866"/>
              <a:ext cx="2372700" cy="516300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Пристосування/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Lose/Win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/>
            <p:nvPr/>
          </p:nvSpPr>
          <p:spPr>
            <a:xfrm>
              <a:off x="741976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Уникання/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Lose/Lose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/>
            <p:nvPr/>
          </p:nvSpPr>
          <p:spPr>
            <a:xfrm>
              <a:off x="3365755" y="303276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Співробітництво/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Win/</a:t>
              </a:r>
              <a:r>
                <a:rPr lang="uk-UA" sz="1600" b="1" dirty="0" err="1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/>
            <p:nvPr/>
          </p:nvSpPr>
          <p:spPr>
            <a:xfrm>
              <a:off x="3372962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Суперництво/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/Lose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/>
            <p:nvPr/>
          </p:nvSpPr>
          <p:spPr>
            <a:xfrm>
              <a:off x="2008970" y="1166912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Компроміс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20553495">
              <a:off x="2427697" y="361166"/>
              <a:ext cx="3533775" cy="132993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36889" y="1986443"/>
              <a:ext cx="4906349" cy="953475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09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Араб має шість верблюдів та шукає воду. Він знаходить оазис, де інший араб зауважує: «Пий скільки заманеться! Ціна води – один верблюд». </a:t>
            </a:r>
            <a:r>
              <a:rPr lang="uk-UA" b="1" i="1" dirty="0" smtClean="0"/>
              <a:t>Хто займає більш вигідну позицію?</a:t>
            </a:r>
            <a:endParaRPr lang="uk-UA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87692"/>
            <a:ext cx="4038600" cy="26924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проти маніпуляції: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665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491130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реалізації стратегії за Карлом фон Клаузевіцом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9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Десять кроків переговорного процесу: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903758"/>
              </p:ext>
            </p:extLst>
          </p:nvPr>
        </p:nvGraphicFramePr>
        <p:xfrm>
          <a:off x="281982" y="1899099"/>
          <a:ext cx="8579295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3600400"/>
                <a:gridCol w="4032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№ п/п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Крок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Зміст</a:t>
                      </a:r>
                      <a:endParaRPr lang="uk-UA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1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Встановлення емоційного зв’язку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Необов’язково любити</a:t>
                      </a:r>
                      <a:r>
                        <a:rPr lang="uk-UA" sz="1600" b="1" baseline="0" noProof="0" dirty="0" smtClean="0"/>
                        <a:t> співрозмовника 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2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Відокремлення людини від проблеми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 зосереджуватись на людині,</a:t>
                      </a:r>
                      <a:r>
                        <a:rPr lang="uk-UA" sz="1600" b="1" baseline="0" noProof="0" dirty="0" smtClean="0"/>
                        <a:t> а вибудувати ієрархію потреб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3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Виявлення власних потреб та інтересів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Психологічна опора</a:t>
                      </a:r>
                      <a:r>
                        <a:rPr lang="uk-UA" sz="1600" b="1" baseline="0" noProof="0" dirty="0" smtClean="0"/>
                        <a:t> для опонента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4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Виявлення потреб та побажань</a:t>
                      </a:r>
                      <a:r>
                        <a:rPr lang="uk-UA" sz="1600" b="1" baseline="0" noProof="0" dirty="0" smtClean="0"/>
                        <a:t> опонента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 судити,</a:t>
                      </a:r>
                      <a:r>
                        <a:rPr lang="uk-UA" sz="1600" b="1" baseline="0" noProof="0" dirty="0" smtClean="0"/>
                        <a:t> а вирішувати проблеми опонента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5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Цілеспрямований діалог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Важливість діалогу для кожної сторони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6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Шукайте</a:t>
                      </a:r>
                      <a:r>
                        <a:rPr lang="uk-UA" sz="1600" b="1" baseline="0" noProof="0" dirty="0" smtClean="0"/>
                        <a:t> спільні цілі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/>
                        <a:t>Розрізняйте позицію</a:t>
                      </a:r>
                      <a:r>
                        <a:rPr lang="uk-UA" sz="1600" b="1" baseline="0" noProof="0" dirty="0" smtClean="0"/>
                        <a:t> та мету</a:t>
                      </a:r>
                      <a:endParaRPr lang="uk-UA" sz="1600" b="1" noProof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7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Можливості,</a:t>
                      </a:r>
                      <a:r>
                        <a:rPr lang="uk-UA" sz="1600" b="1" baseline="0" noProof="0" dirty="0" smtClean="0"/>
                        <a:t> пропозиції, поступки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/>
                        <a:t>Ще треба зробити, щоб рішити проблему?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8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Укладення взаємовигідних угод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Я</a:t>
                      </a:r>
                      <a:r>
                        <a:rPr lang="uk-UA" sz="1600" b="1" baseline="0" noProof="0" dirty="0" smtClean="0"/>
                        <a:t> хочу допомогти вам отримати бажане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9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Укладення угоди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Рукостискання, контракт.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10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Завершення відносин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Пошук позитивних наслідків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798</TotalTime>
  <Words>611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Courier New</vt:lpstr>
      <vt:lpstr>Franklin Gothic Medium</vt:lpstr>
      <vt:lpstr>Times New Roman</vt:lpstr>
      <vt:lpstr>Wingdings</vt:lpstr>
      <vt:lpstr>Wingdings 2</vt:lpstr>
      <vt:lpstr>Сетка</vt:lpstr>
      <vt:lpstr>лекція на тему:  «Стратегії та тактики Переговорів  у соціальній сфері»</vt:lpstr>
      <vt:lpstr>Два погляди на переговори</vt:lpstr>
      <vt:lpstr>1. Робочі поняття</vt:lpstr>
      <vt:lpstr>Важливість першого враження на переговорах пов'язана з фізіологією:</vt:lpstr>
      <vt:lpstr>Взаємодія у переговорах на ринку соціальних послуг:</vt:lpstr>
      <vt:lpstr>Стратегії переговорів «гарвардська модель»</vt:lpstr>
      <vt:lpstr>Задача проти маніпуляції:</vt:lpstr>
      <vt:lpstr>Елементи реалізації стратегії за Карлом фон Клаузевіцом</vt:lpstr>
      <vt:lpstr>Десять кроків переговорного процесу:</vt:lpstr>
      <vt:lpstr>Піраміда барбари мінто: розуміння опонента.</vt:lpstr>
      <vt:lpstr>Прийоми мовної аргументації:</vt:lpstr>
      <vt:lpstr>Задача протидія дискредитації особистості:</vt:lpstr>
      <vt:lpstr>ТЕЗИ:</vt:lpstr>
      <vt:lpstr>Дякую за увагу!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 «Менеджмент соціальної роботи»</dc:title>
  <dc:creator>Олег</dc:creator>
  <cp:lastModifiedBy>Oleg</cp:lastModifiedBy>
  <cp:revision>91</cp:revision>
  <dcterms:created xsi:type="dcterms:W3CDTF">2015-12-30T19:32:50Z</dcterms:created>
  <dcterms:modified xsi:type="dcterms:W3CDTF">2020-03-19T06:12:09Z</dcterms:modified>
</cp:coreProperties>
</file>