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1" r:id="rId5"/>
    <p:sldId id="259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73" r:id="rId14"/>
    <p:sldId id="266" r:id="rId15"/>
    <p:sldId id="267" r:id="rId16"/>
    <p:sldId id="274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378" y="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4C32AA7-42D5-4DA1-885E-D342C369096E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9B1C5F0-7D19-4470-BF37-047BEDC4E9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ЕМОЦІЙНИЙ СТРЕС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5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42. Я </a:t>
            </a:r>
            <a:r>
              <a:rPr lang="ru-RU" sz="1600" dirty="0" err="1" smtClean="0"/>
              <a:t>поділяю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гірше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43</a:t>
            </a:r>
            <a:r>
              <a:rPr lang="ru-RU" sz="1600" dirty="0" smtClean="0"/>
              <a:t>. </a:t>
            </a:r>
            <a:r>
              <a:rPr lang="ru-RU" sz="1600" dirty="0" err="1" smtClean="0"/>
              <a:t>Втома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призводить</a:t>
            </a:r>
            <a:r>
              <a:rPr lang="ru-RU" sz="1600" dirty="0" smtClean="0"/>
              <a:t> до того,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скоротити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друзями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знайомими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44</a:t>
            </a:r>
            <a:r>
              <a:rPr lang="ru-RU" sz="1600" dirty="0" smtClean="0"/>
              <a:t>. Я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виявляю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</a:t>
            </a:r>
            <a:r>
              <a:rPr lang="ru-RU" sz="1600" dirty="0" smtClean="0"/>
              <a:t> до </a:t>
            </a:r>
            <a:r>
              <a:rPr lang="ru-RU" sz="1600" dirty="0" err="1" smtClean="0"/>
              <a:t>особистості</a:t>
            </a:r>
            <a:r>
              <a:rPr lang="ru-RU" sz="1600" dirty="0" smtClean="0"/>
              <a:t> партнера </a:t>
            </a:r>
            <a:r>
              <a:rPr lang="ru-RU" sz="1600" dirty="0" err="1" smtClean="0"/>
              <a:t>і</a:t>
            </a:r>
            <a:r>
              <a:rPr lang="ru-RU" sz="1600" dirty="0" smtClean="0"/>
              <a:t>, 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того,щодо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45</a:t>
            </a:r>
            <a:r>
              <a:rPr lang="ru-RU" sz="1600" dirty="0" smtClean="0"/>
              <a:t>.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я </a:t>
            </a:r>
            <a:r>
              <a:rPr lang="ru-RU" sz="1600" dirty="0" err="1" smtClean="0"/>
              <a:t>приходжу</a:t>
            </a:r>
            <a:r>
              <a:rPr lang="ru-RU" sz="1600" dirty="0" smtClean="0"/>
              <a:t> на роботу </a:t>
            </a:r>
            <a:r>
              <a:rPr lang="ru-RU" sz="1600" dirty="0" err="1" smtClean="0"/>
              <a:t>відпочившим</a:t>
            </a:r>
            <a:r>
              <a:rPr lang="ru-RU" sz="1600" dirty="0" smtClean="0"/>
              <a:t>,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свіжими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силами,гарний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настрій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46</a:t>
            </a:r>
            <a:r>
              <a:rPr lang="ru-RU" sz="1600" dirty="0" smtClean="0"/>
              <a:t>. Я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ловлю себе на тому,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 </a:t>
            </a:r>
            <a:r>
              <a:rPr lang="ru-RU" sz="1600" dirty="0" err="1" smtClean="0"/>
              <a:t>автоматично,без</a:t>
            </a:r>
            <a:r>
              <a:rPr lang="ru-RU" sz="1600" dirty="0" smtClean="0"/>
              <a:t> </a:t>
            </a:r>
            <a:r>
              <a:rPr lang="ru-RU" sz="1600" dirty="0" err="1" smtClean="0"/>
              <a:t>душі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47</a:t>
            </a:r>
            <a:r>
              <a:rPr lang="ru-RU" sz="1600" dirty="0" smtClean="0"/>
              <a:t>. По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трапляються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неприємні</a:t>
            </a:r>
            <a:r>
              <a:rPr lang="ru-RU" sz="1600" dirty="0" smtClean="0"/>
              <a:t> люди,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smtClean="0"/>
              <a:t>мимо </a:t>
            </a:r>
            <a:r>
              <a:rPr lang="ru-RU" sz="1600" dirty="0" err="1" smtClean="0"/>
              <a:t>волі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бажаєш</a:t>
            </a:r>
            <a:r>
              <a:rPr lang="ru-RU" sz="1600" dirty="0" smtClean="0"/>
              <a:t> </a:t>
            </a:r>
            <a:r>
              <a:rPr lang="ru-RU" sz="1600" dirty="0" err="1" smtClean="0"/>
              <a:t>їм</a:t>
            </a:r>
            <a:r>
              <a:rPr lang="ru-RU" sz="1600" dirty="0" smtClean="0"/>
              <a:t> </a:t>
            </a:r>
            <a:r>
              <a:rPr lang="ru-RU" sz="1600" dirty="0" err="1" smtClean="0"/>
              <a:t>чогось</a:t>
            </a:r>
            <a:r>
              <a:rPr lang="ru-RU" sz="1600" dirty="0" smtClean="0"/>
              <a:t> поганого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48</a:t>
            </a:r>
            <a:r>
              <a:rPr lang="ru-RU" sz="1600" dirty="0" smtClean="0"/>
              <a:t>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неприємними</a:t>
            </a:r>
            <a:r>
              <a:rPr lang="ru-RU" sz="1600" dirty="0" smtClean="0"/>
              <a:t> людьми у мене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погіршення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фізичного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самопочуття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49</a:t>
            </a:r>
            <a:r>
              <a:rPr lang="ru-RU" sz="1600" dirty="0" smtClean="0"/>
              <a:t>.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я </a:t>
            </a:r>
            <a:r>
              <a:rPr lang="ru-RU" sz="1600" dirty="0" err="1" smtClean="0"/>
              <a:t>відчуваю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фізичні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психологічні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навантаження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50</a:t>
            </a:r>
            <a:r>
              <a:rPr lang="ru-RU" sz="1600" dirty="0" smtClean="0"/>
              <a:t>. </a:t>
            </a:r>
            <a:r>
              <a:rPr lang="ru-RU" sz="1600" dirty="0" err="1" smtClean="0"/>
              <a:t>Успіхи</a:t>
            </a:r>
            <a:r>
              <a:rPr lang="ru-RU" sz="1600" dirty="0" smtClean="0"/>
              <a:t> в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надихають</a:t>
            </a:r>
            <a:r>
              <a:rPr lang="ru-RU" sz="1600" dirty="0" smtClean="0"/>
              <a:t> мене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51</a:t>
            </a:r>
            <a:r>
              <a:rPr lang="ru-RU" sz="1600" dirty="0" smtClean="0"/>
              <a:t>. </a:t>
            </a:r>
            <a:r>
              <a:rPr lang="ru-RU" sz="1600" dirty="0" err="1" smtClean="0"/>
              <a:t>Ситуація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, в </a:t>
            </a:r>
            <a:r>
              <a:rPr lang="ru-RU" sz="1600" dirty="0" err="1" smtClean="0"/>
              <a:t>якій</a:t>
            </a:r>
            <a:r>
              <a:rPr lang="ru-RU" sz="1600" dirty="0" smtClean="0"/>
              <a:t> я </a:t>
            </a:r>
            <a:r>
              <a:rPr lang="ru-RU" sz="1600" dirty="0" err="1" smtClean="0"/>
              <a:t>опинився</a:t>
            </a:r>
            <a:r>
              <a:rPr lang="ru-RU" sz="1600" dirty="0" smtClean="0"/>
              <a:t>, </a:t>
            </a:r>
            <a:r>
              <a:rPr lang="ru-RU" sz="1600" dirty="0" err="1" smtClean="0"/>
              <a:t>видається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безвихідною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52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втратив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спокій</a:t>
            </a:r>
            <a:r>
              <a:rPr lang="ru-RU" sz="1600" dirty="0" smtClean="0"/>
              <a:t> через роботу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53</a:t>
            </a:r>
            <a:r>
              <a:rPr lang="ru-RU" sz="1600" dirty="0" smtClean="0"/>
              <a:t>. </a:t>
            </a:r>
            <a:r>
              <a:rPr lang="ru-RU" sz="1600" dirty="0" err="1" smtClean="0"/>
              <a:t>Протягом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останнього</a:t>
            </a:r>
            <a:r>
              <a:rPr lang="ru-RU" sz="1600" dirty="0" smtClean="0"/>
              <a:t> року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скарги</a:t>
            </a:r>
            <a:r>
              <a:rPr lang="ru-RU" sz="1600" dirty="0" smtClean="0"/>
              <a:t> на мою роботу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54</a:t>
            </a:r>
            <a:r>
              <a:rPr lang="ru-RU" sz="1600" dirty="0" smtClean="0"/>
              <a:t>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берегти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завдяки</a:t>
            </a:r>
            <a:r>
              <a:rPr lang="ru-RU" sz="1600" dirty="0" smtClean="0"/>
              <a:t> тому,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того,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smtClean="0"/>
              <a:t>людьми (</a:t>
            </a:r>
            <a:r>
              <a:rPr lang="ru-RU" sz="1600" dirty="0" err="1" smtClean="0"/>
              <a:t>суб'єктами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) я не </a:t>
            </a:r>
            <a:r>
              <a:rPr lang="ru-RU" sz="1600" dirty="0" err="1" smtClean="0"/>
              <a:t>приймаю</a:t>
            </a:r>
            <a:r>
              <a:rPr lang="ru-RU" sz="1600" dirty="0" smtClean="0"/>
              <a:t> </a:t>
            </a:r>
            <a:r>
              <a:rPr lang="ru-RU" sz="1600" dirty="0" err="1" smtClean="0"/>
              <a:t>близько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серця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55</a:t>
            </a:r>
            <a:r>
              <a:rPr lang="ru-RU" sz="1600" dirty="0" smtClean="0"/>
              <a:t>. Я </a:t>
            </a:r>
            <a:r>
              <a:rPr lang="ru-RU" sz="1600" dirty="0" smtClean="0"/>
              <a:t>часто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приношу </a:t>
            </a:r>
            <a:r>
              <a:rPr lang="ru-RU" sz="1600" dirty="0" err="1" smtClean="0"/>
              <a:t>додому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негативні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емоції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56</a:t>
            </a:r>
            <a:r>
              <a:rPr lang="ru-RU" sz="1600" dirty="0" smtClean="0"/>
              <a:t>. Я часто </a:t>
            </a:r>
            <a:r>
              <a:rPr lang="ru-RU" sz="1600" dirty="0" err="1" smtClean="0"/>
              <a:t>працюю</a:t>
            </a:r>
            <a:r>
              <a:rPr lang="ru-RU" sz="1600" dirty="0" smtClean="0"/>
              <a:t> через силу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57</a:t>
            </a:r>
            <a:r>
              <a:rPr lang="ru-RU" sz="1600" dirty="0" smtClean="0"/>
              <a:t>. </a:t>
            </a:r>
            <a:r>
              <a:rPr lang="ru-RU" sz="1600" dirty="0" err="1" smtClean="0"/>
              <a:t>Насамперед</a:t>
            </a:r>
            <a:r>
              <a:rPr lang="ru-RU" sz="1600" dirty="0" smtClean="0"/>
              <a:t> я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чуйним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уважним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суб'єктів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діяльності,ніж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тепер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58</a:t>
            </a:r>
            <a:r>
              <a:rPr lang="ru-RU" sz="1600" dirty="0" smtClean="0"/>
              <a:t>. У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 </a:t>
            </a:r>
            <a:r>
              <a:rPr lang="ru-RU" sz="1600" dirty="0" err="1" smtClean="0"/>
              <a:t>керуюся</a:t>
            </a:r>
            <a:r>
              <a:rPr lang="ru-RU" sz="1600" dirty="0" smtClean="0"/>
              <a:t> принципом: не </a:t>
            </a:r>
            <a:r>
              <a:rPr lang="ru-RU" sz="1600" dirty="0" err="1" smtClean="0"/>
              <a:t>витрачай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нерви</a:t>
            </a:r>
            <a:r>
              <a:rPr lang="ru-RU" sz="1600" dirty="0" smtClean="0"/>
              <a:t>, </a:t>
            </a:r>
            <a:r>
              <a:rPr lang="ru-RU" sz="1600" dirty="0" err="1" smtClean="0"/>
              <a:t>берегиздоров'я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59</a:t>
            </a:r>
            <a:r>
              <a:rPr lang="ru-RU" sz="1600" dirty="0" smtClean="0"/>
              <a:t>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йду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почуттям</a:t>
            </a:r>
            <a:r>
              <a:rPr lang="ru-RU" sz="1600" dirty="0" smtClean="0"/>
              <a:t>: як усе </a:t>
            </a:r>
            <a:r>
              <a:rPr lang="ru-RU" sz="1600" dirty="0" err="1" smtClean="0"/>
              <a:t>набридло</a:t>
            </a:r>
            <a:r>
              <a:rPr lang="ru-RU" sz="1600" dirty="0" smtClean="0"/>
              <a:t>, </a:t>
            </a:r>
            <a:r>
              <a:rPr lang="ru-RU" sz="1600" dirty="0" err="1" smtClean="0"/>
              <a:t>нікого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би</a:t>
            </a:r>
            <a:r>
              <a:rPr lang="ru-RU" sz="1600" dirty="0" smtClean="0"/>
              <a:t> </a:t>
            </a:r>
            <a:r>
              <a:rPr lang="ru-RU" sz="1600" dirty="0" smtClean="0"/>
              <a:t>не </a:t>
            </a:r>
            <a:r>
              <a:rPr lang="ru-RU" sz="1600" dirty="0" err="1" smtClean="0"/>
              <a:t>бачити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</a:t>
            </a:r>
            <a:r>
              <a:rPr lang="ru-RU" sz="1600" dirty="0" smtClean="0"/>
              <a:t> </a:t>
            </a:r>
            <a:r>
              <a:rPr lang="ru-RU" sz="1600" dirty="0" err="1" smtClean="0"/>
              <a:t>чути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60</a:t>
            </a:r>
            <a:r>
              <a:rPr lang="ru-RU" sz="1600" dirty="0" smtClean="0"/>
              <a:t>.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напруженого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робочого</a:t>
            </a:r>
            <a:r>
              <a:rPr lang="ru-RU" sz="1600" dirty="0" smtClean="0"/>
              <a:t> дня я </a:t>
            </a:r>
            <a:r>
              <a:rPr lang="ru-RU" sz="1600" dirty="0" err="1" smtClean="0"/>
              <a:t>відчуваю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нездужання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61</a:t>
            </a:r>
            <a:r>
              <a:rPr lang="ru-RU" sz="1600" dirty="0" smtClean="0"/>
              <a:t>. Контингент людей,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я </a:t>
            </a:r>
            <a:r>
              <a:rPr lang="ru-RU" sz="1600" dirty="0" err="1" smtClean="0"/>
              <a:t>працюю</a:t>
            </a:r>
            <a:r>
              <a:rPr lang="ru-RU" sz="1600" dirty="0" smtClean="0"/>
              <a:t>,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62</a:t>
            </a:r>
            <a:r>
              <a:rPr lang="ru-RU" sz="1600" dirty="0" smtClean="0"/>
              <a:t>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моєї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варті</a:t>
            </a:r>
            <a:r>
              <a:rPr lang="ru-RU" sz="1600" dirty="0" smtClean="0"/>
              <a:t> тих </a:t>
            </a:r>
            <a:r>
              <a:rPr lang="ru-RU" sz="1600" dirty="0" err="1" smtClean="0"/>
              <a:t>зусиль,які</a:t>
            </a:r>
            <a:r>
              <a:rPr lang="ru-RU" sz="1600" dirty="0" smtClean="0"/>
              <a:t> я </a:t>
            </a:r>
            <a:r>
              <a:rPr lang="ru-RU" sz="1600" dirty="0" err="1" smtClean="0"/>
              <a:t>витрачаю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63</a:t>
            </a:r>
            <a:r>
              <a:rPr lang="ru-RU" sz="1600" dirty="0" smtClean="0"/>
              <a:t>. </a:t>
            </a:r>
            <a:r>
              <a:rPr lang="ru-RU" sz="1600" dirty="0" err="1" smtClean="0"/>
              <a:t>Якби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пощастило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роботою</a:t>
            </a:r>
            <a:r>
              <a:rPr lang="ru-RU" sz="1600" dirty="0" smtClean="0"/>
              <a:t>, я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би</a:t>
            </a:r>
            <a:r>
              <a:rPr lang="ru-RU" sz="1600" dirty="0" smtClean="0"/>
              <a:t> </a:t>
            </a:r>
            <a:r>
              <a:rPr lang="ru-RU" sz="1600" dirty="0" err="1" smtClean="0"/>
              <a:t>щасливішим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64</a:t>
            </a:r>
            <a:r>
              <a:rPr lang="ru-RU" sz="1600" dirty="0" smtClean="0"/>
              <a:t>. Я в </a:t>
            </a:r>
            <a:r>
              <a:rPr lang="ru-RU" sz="1600" dirty="0" err="1" smtClean="0"/>
              <a:t>розпачі</a:t>
            </a:r>
            <a:r>
              <a:rPr lang="ru-RU" sz="1600" dirty="0" smtClean="0"/>
              <a:t> через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маю </a:t>
            </a:r>
            <a:r>
              <a:rPr lang="ru-RU" sz="1600" dirty="0" err="1" smtClean="0"/>
              <a:t>серйозні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проблеми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65</a:t>
            </a:r>
            <a:r>
              <a:rPr lang="ru-RU" sz="1600" dirty="0" smtClean="0"/>
              <a:t>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я </a:t>
            </a:r>
            <a:r>
              <a:rPr lang="ru-RU" sz="1600" dirty="0" err="1" smtClean="0"/>
              <a:t>дію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так, як не </a:t>
            </a:r>
            <a:r>
              <a:rPr lang="ru-RU" sz="1600" dirty="0" err="1" smtClean="0"/>
              <a:t>хотів</a:t>
            </a:r>
            <a:r>
              <a:rPr lang="ru-RU" sz="1600" dirty="0" smtClean="0"/>
              <a:t> б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чинили </a:t>
            </a:r>
            <a:r>
              <a:rPr lang="ru-RU" sz="1600" dirty="0" err="1" smtClean="0"/>
              <a:t>зі</a:t>
            </a:r>
            <a:r>
              <a:rPr lang="ru-RU" sz="1600" dirty="0" smtClean="0"/>
              <a:t> мною</a:t>
            </a:r>
            <a:r>
              <a:rPr lang="ru-RU" sz="1600" dirty="0" smtClean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68.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я </a:t>
            </a:r>
            <a:r>
              <a:rPr lang="ru-RU" sz="1600" dirty="0" err="1" smtClean="0"/>
              <a:t>кваплю</a:t>
            </a:r>
            <a:r>
              <a:rPr lang="ru-RU" sz="1600" dirty="0" smtClean="0"/>
              <a:t> час: </a:t>
            </a:r>
            <a:r>
              <a:rPr lang="ru-RU" sz="1600" dirty="0" err="1" smtClean="0"/>
              <a:t>скоріше</a:t>
            </a:r>
            <a:r>
              <a:rPr lang="ru-RU" sz="1600" dirty="0" smtClean="0"/>
              <a:t> б </a:t>
            </a:r>
            <a:r>
              <a:rPr lang="ru-RU" sz="1600" dirty="0" err="1" smtClean="0"/>
              <a:t>робочий</a:t>
            </a:r>
            <a:r>
              <a:rPr lang="ru-RU" sz="1600" dirty="0" smtClean="0"/>
              <a:t> день </a:t>
            </a:r>
            <a:r>
              <a:rPr lang="ru-RU" sz="1600" dirty="0" err="1" smtClean="0"/>
              <a:t>скінчився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69</a:t>
            </a:r>
            <a:r>
              <a:rPr lang="ru-RU" sz="1600" dirty="0" smtClean="0"/>
              <a:t>. Стан, </a:t>
            </a:r>
            <a:r>
              <a:rPr lang="ru-RU" sz="1600" dirty="0" err="1" smtClean="0"/>
              <a:t>прохання</a:t>
            </a:r>
            <a:r>
              <a:rPr lang="ru-RU" sz="1600" dirty="0" smtClean="0"/>
              <a:t>, потреби </a:t>
            </a:r>
            <a:r>
              <a:rPr lang="ru-RU" sz="1600" dirty="0" err="1" smtClean="0"/>
              <a:t>колег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суб'єктів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smtClean="0"/>
              <a:t>мене </a:t>
            </a:r>
            <a:r>
              <a:rPr lang="ru-RU" sz="1600" dirty="0" err="1" smtClean="0"/>
              <a:t>щиро</a:t>
            </a:r>
            <a:r>
              <a:rPr lang="ru-RU" sz="1600" dirty="0" smtClean="0"/>
              <a:t> </a:t>
            </a:r>
            <a:r>
              <a:rPr lang="ru-RU" sz="1600" dirty="0" err="1" smtClean="0"/>
              <a:t>хвилюють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70</a:t>
            </a:r>
            <a:r>
              <a:rPr lang="ru-RU" sz="1600" dirty="0" smtClean="0"/>
              <a:t>. </a:t>
            </a:r>
            <a:r>
              <a:rPr lang="ru-RU" sz="1600" dirty="0" err="1" smtClean="0"/>
              <a:t>Працюючи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людьми, я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ніби</a:t>
            </a:r>
            <a:r>
              <a:rPr lang="ru-RU" sz="1600" dirty="0" smtClean="0"/>
              <a:t> ставлю </a:t>
            </a:r>
            <a:r>
              <a:rPr lang="ru-RU" sz="1600" dirty="0" err="1" smtClean="0"/>
              <a:t>екран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захищає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чужих </a:t>
            </a:r>
            <a:r>
              <a:rPr lang="ru-RU" sz="1600" dirty="0" err="1" smtClean="0"/>
              <a:t>страждань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негативних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71</a:t>
            </a:r>
            <a:r>
              <a:rPr lang="ru-RU" sz="1600" dirty="0" smtClean="0"/>
              <a:t>. Робота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розчарувала</a:t>
            </a:r>
            <a:r>
              <a:rPr lang="ru-RU" sz="1600" dirty="0" smtClean="0"/>
              <a:t> мене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72</a:t>
            </a:r>
            <a:r>
              <a:rPr lang="ru-RU" sz="1600" dirty="0" smtClean="0"/>
              <a:t>.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, я часто </a:t>
            </a:r>
            <a:r>
              <a:rPr lang="ru-RU" sz="1600" dirty="0" err="1" smtClean="0"/>
              <a:t>вживаю</a:t>
            </a:r>
            <a:r>
              <a:rPr lang="ru-RU" sz="1600" dirty="0" smtClean="0"/>
              <a:t> </a:t>
            </a:r>
            <a:r>
              <a:rPr lang="ru-RU" sz="1600" dirty="0" err="1" smtClean="0"/>
              <a:t>ліки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73</a:t>
            </a:r>
            <a:r>
              <a:rPr lang="ru-RU" sz="1600" dirty="0" smtClean="0"/>
              <a:t>. Як правило, </a:t>
            </a:r>
            <a:r>
              <a:rPr lang="ru-RU" sz="1600" dirty="0" err="1" smtClean="0"/>
              <a:t>мій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робочий</a:t>
            </a:r>
            <a:r>
              <a:rPr lang="ru-RU" sz="1600" dirty="0" smtClean="0"/>
              <a:t> день проходить </a:t>
            </a:r>
            <a:r>
              <a:rPr lang="ru-RU" sz="1600" dirty="0" err="1" smtClean="0"/>
              <a:t>спокійно</a:t>
            </a:r>
            <a:r>
              <a:rPr lang="ru-RU" sz="1600" dirty="0" smtClean="0"/>
              <a:t> та легко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74</a:t>
            </a:r>
            <a:r>
              <a:rPr lang="ru-RU" sz="1600" dirty="0" smtClean="0"/>
              <a:t>. </a:t>
            </a:r>
            <a:r>
              <a:rPr lang="ru-RU" sz="1600" dirty="0" err="1" smtClean="0"/>
              <a:t>Мої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вимоги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вище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я </a:t>
            </a:r>
            <a:r>
              <a:rPr lang="ru-RU" sz="1600" dirty="0" smtClean="0"/>
              <a:t>досягаю через </a:t>
            </a:r>
            <a:r>
              <a:rPr lang="ru-RU" sz="1600" dirty="0" err="1" smtClean="0"/>
              <a:t>обставини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75</a:t>
            </a:r>
            <a:r>
              <a:rPr lang="ru-RU" sz="1600" dirty="0" smtClean="0"/>
              <a:t>. Моя </a:t>
            </a:r>
            <a:r>
              <a:rPr lang="ru-RU" sz="1600" dirty="0" err="1" smtClean="0"/>
              <a:t>кар'єра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успішно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76</a:t>
            </a:r>
            <a:r>
              <a:rPr lang="ru-RU" sz="1600" dirty="0" smtClean="0"/>
              <a:t>. Я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нервуюся</a:t>
            </a:r>
            <a:r>
              <a:rPr lang="ru-RU" sz="1600" dirty="0" smtClean="0"/>
              <a:t> через все,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пов'язане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77</a:t>
            </a:r>
            <a:r>
              <a:rPr lang="ru-RU" sz="1600" dirty="0" smtClean="0"/>
              <a:t>.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я не </a:t>
            </a:r>
            <a:r>
              <a:rPr lang="ru-RU" sz="1600" dirty="0" err="1" smtClean="0"/>
              <a:t>хотів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бачити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чути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78</a:t>
            </a:r>
            <a:r>
              <a:rPr lang="ru-RU" sz="1600" dirty="0" smtClean="0"/>
              <a:t>. Я </a:t>
            </a:r>
            <a:r>
              <a:rPr lang="ru-RU" sz="1600" dirty="0" err="1" smtClean="0"/>
              <a:t>схвалюю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присвячують</a:t>
            </a:r>
            <a:r>
              <a:rPr lang="ru-RU" sz="1600" dirty="0" smtClean="0"/>
              <a:t> себе людям, </a:t>
            </a:r>
            <a:r>
              <a:rPr lang="ru-RU" sz="1600" dirty="0" err="1" smtClean="0"/>
              <a:t>забуваючи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власні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79</a:t>
            </a:r>
            <a:r>
              <a:rPr lang="ru-RU" sz="1600" dirty="0" smtClean="0"/>
              <a:t>. Моя </a:t>
            </a:r>
            <a:r>
              <a:rPr lang="ru-RU" sz="1600" dirty="0" err="1" smtClean="0"/>
              <a:t>втома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мало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ніяк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позначається</a:t>
            </a:r>
            <a:r>
              <a:rPr lang="ru-RU" sz="1600" dirty="0" smtClean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спілкуванні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домашніми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друзями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80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випадок</a:t>
            </a:r>
            <a:r>
              <a:rPr lang="ru-RU" sz="1600" dirty="0" smtClean="0"/>
              <a:t>, я </a:t>
            </a:r>
            <a:r>
              <a:rPr lang="ru-RU" sz="1600" dirty="0" err="1" smtClean="0"/>
              <a:t>приділяю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суб'єкту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</a:t>
            </a:r>
            <a:r>
              <a:rPr lang="ru-RU" sz="1600" dirty="0" err="1" smtClean="0"/>
              <a:t>уваги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так,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помітив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81</a:t>
            </a:r>
            <a:r>
              <a:rPr lang="ru-RU" sz="1600" dirty="0" smtClean="0"/>
              <a:t>. Мене часто </a:t>
            </a:r>
            <a:r>
              <a:rPr lang="ru-RU" sz="1600" dirty="0" err="1" smtClean="0"/>
              <a:t>підводять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нерви</a:t>
            </a:r>
            <a:r>
              <a:rPr lang="ru-RU" sz="1600" dirty="0" smtClean="0"/>
              <a:t> у </a:t>
            </a:r>
            <a:r>
              <a:rPr lang="ru-RU" sz="1600" dirty="0" err="1" smtClean="0"/>
              <a:t>спілкуванні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82</a:t>
            </a:r>
            <a:r>
              <a:rPr lang="ru-RU" sz="1600" dirty="0" smtClean="0"/>
              <a:t>. До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</a:t>
            </a:r>
            <a:r>
              <a:rPr lang="ru-RU" sz="1600" dirty="0" err="1" smtClean="0"/>
              <a:t>до</a:t>
            </a:r>
            <a:r>
              <a:rPr lang="ru-RU" sz="1600" dirty="0" smtClean="0"/>
              <a:t>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, я </a:t>
            </a:r>
            <a:r>
              <a:rPr lang="ru-RU" sz="1600" dirty="0" err="1" smtClean="0"/>
              <a:t>втратив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</a:t>
            </a:r>
            <a:r>
              <a:rPr lang="ru-RU" sz="1600" dirty="0" smtClean="0"/>
              <a:t>, </a:t>
            </a:r>
            <a:r>
              <a:rPr lang="ru-RU" sz="1600" dirty="0" err="1" smtClean="0"/>
              <a:t>живе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почуття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83</a:t>
            </a:r>
            <a:r>
              <a:rPr lang="ru-RU" sz="1600" dirty="0" smtClean="0"/>
              <a:t>. Робота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 погано </a:t>
            </a:r>
            <a:r>
              <a:rPr lang="ru-RU" sz="1600" dirty="0" err="1" smtClean="0"/>
              <a:t>вплинула</a:t>
            </a:r>
            <a:r>
              <a:rPr lang="ru-RU" sz="1600" dirty="0" smtClean="0"/>
              <a:t> на мене як </a:t>
            </a:r>
            <a:r>
              <a:rPr lang="ru-RU" sz="1600" dirty="0" err="1" smtClean="0"/>
              <a:t>професіонала.розлютила</a:t>
            </a:r>
            <a:r>
              <a:rPr lang="ru-RU" sz="1600" dirty="0" smtClean="0"/>
              <a:t>, </a:t>
            </a:r>
            <a:r>
              <a:rPr lang="ru-RU" sz="1600" dirty="0" err="1" smtClean="0"/>
              <a:t>зробила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нервовим</a:t>
            </a:r>
            <a:r>
              <a:rPr lang="ru-RU" sz="1600" dirty="0" smtClean="0"/>
              <a:t>, притупила </a:t>
            </a:r>
            <a:r>
              <a:rPr lang="ru-RU" sz="1600" dirty="0" err="1" smtClean="0"/>
              <a:t>емоції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84</a:t>
            </a:r>
            <a:r>
              <a:rPr lang="ru-RU" sz="1600" dirty="0" smtClean="0"/>
              <a:t>. Робота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 явно </a:t>
            </a:r>
            <a:r>
              <a:rPr lang="ru-RU" sz="1600" dirty="0" err="1" smtClean="0"/>
              <a:t>підриває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моє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Кожен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відповіді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оцінено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балів,що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вказується</a:t>
            </a:r>
            <a:r>
              <a:rPr lang="ru-RU" sz="1600" dirty="0" smtClean="0"/>
              <a:t> в «</a:t>
            </a:r>
            <a:r>
              <a:rPr lang="ru-RU" sz="1600" dirty="0" err="1" smtClean="0"/>
              <a:t>ключі</a:t>
            </a:r>
            <a:r>
              <a:rPr lang="ru-RU" sz="1600" dirty="0" smtClean="0"/>
              <a:t>» </a:t>
            </a:r>
            <a:r>
              <a:rPr lang="ru-RU" sz="1600" dirty="0" err="1" smtClean="0"/>
              <a:t>поряд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номером </a:t>
            </a:r>
            <a:r>
              <a:rPr lang="ru-RU" sz="1600" dirty="0" err="1" smtClean="0"/>
              <a:t>судження</a:t>
            </a:r>
            <a:r>
              <a:rPr lang="ru-RU" sz="1600" dirty="0" smtClean="0"/>
              <a:t> в дужках. </a:t>
            </a:r>
            <a:r>
              <a:rPr lang="ru-RU" sz="1600" dirty="0" smtClean="0"/>
              <a:t>У </a:t>
            </a:r>
            <a:r>
              <a:rPr lang="ru-RU" sz="1600" dirty="0" err="1" smtClean="0"/>
              <a:t>відповідності</a:t>
            </a:r>
            <a:r>
              <a:rPr lang="ru-RU" sz="1600" dirty="0" smtClean="0"/>
              <a:t> </a:t>
            </a:r>
            <a:r>
              <a:rPr lang="ru-RU" sz="1600" dirty="0" smtClean="0"/>
              <a:t>до «ключа» визначте:1) суму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окремо</a:t>
            </a:r>
            <a:r>
              <a:rPr lang="ru-RU" sz="1600" dirty="0" smtClean="0"/>
              <a:t> для кожного </a:t>
            </a:r>
            <a:r>
              <a:rPr lang="ru-RU" sz="1600" dirty="0" err="1" smtClean="0"/>
              <a:t>з</a:t>
            </a:r>
            <a:r>
              <a:rPr lang="ru-RU" sz="1600" dirty="0" smtClean="0"/>
              <a:t> 12 </a:t>
            </a:r>
            <a:r>
              <a:rPr lang="ru-RU" sz="1600" dirty="0" err="1" smtClean="0"/>
              <a:t>симптомів</a:t>
            </a:r>
            <a:r>
              <a:rPr lang="ru-RU" sz="1600" dirty="0" smtClean="0"/>
              <a:t> «</a:t>
            </a:r>
            <a:r>
              <a:rPr lang="ru-RU" sz="1600" dirty="0" err="1" smtClean="0"/>
              <a:t>емоційного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вигоряння</a:t>
            </a:r>
            <a:r>
              <a:rPr lang="ru-RU" sz="1600" dirty="0" smtClean="0"/>
              <a:t>» (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 до 30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);2) суму </a:t>
            </a:r>
            <a:r>
              <a:rPr lang="ru-RU" sz="1600" dirty="0" err="1" smtClean="0"/>
              <a:t>показників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симптомів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фази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«</a:t>
            </a:r>
            <a:r>
              <a:rPr lang="ru-RU" sz="1600" dirty="0" err="1" smtClean="0"/>
              <a:t>емоційного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вигоряння</a:t>
            </a:r>
            <a:r>
              <a:rPr lang="ru-RU" sz="1600" dirty="0" smtClean="0"/>
              <a:t>» (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 до 120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);3) </a:t>
            </a:r>
            <a:r>
              <a:rPr lang="ru-RU" sz="1600" dirty="0" err="1" smtClean="0"/>
              <a:t>підсумковий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показник</a:t>
            </a:r>
            <a:r>
              <a:rPr lang="ru-RU" sz="1600" dirty="0" smtClean="0"/>
              <a:t> синдрому «</a:t>
            </a:r>
            <a:r>
              <a:rPr lang="ru-RU" sz="1600" dirty="0" err="1" smtClean="0"/>
              <a:t>емоційного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вигоряння</a:t>
            </a:r>
            <a:r>
              <a:rPr lang="ru-RU" sz="1600" dirty="0" smtClean="0"/>
              <a:t>» – </a:t>
            </a:r>
            <a:r>
              <a:rPr lang="ru-RU" sz="1600" dirty="0" smtClean="0"/>
              <a:t>суму </a:t>
            </a:r>
            <a:r>
              <a:rPr lang="ru-RU" sz="1600" dirty="0" err="1" smtClean="0"/>
              <a:t>показників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усіх</a:t>
            </a:r>
            <a:r>
              <a:rPr lang="ru-RU" sz="1600" dirty="0" smtClean="0"/>
              <a:t> 12 </a:t>
            </a:r>
            <a:r>
              <a:rPr lang="ru-RU" sz="1600" dirty="0" err="1" smtClean="0"/>
              <a:t>симптомів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66. Я </a:t>
            </a:r>
            <a:r>
              <a:rPr lang="ru-RU" sz="1600" dirty="0" err="1" smtClean="0"/>
              <a:t>засуджую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розраховують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особливу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поблажливість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увага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67</a:t>
            </a:r>
            <a:r>
              <a:rPr lang="ru-RU" sz="1600" dirty="0" smtClean="0"/>
              <a:t>.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робочого</a:t>
            </a:r>
            <a:r>
              <a:rPr lang="ru-RU" sz="1600" dirty="0" smtClean="0"/>
              <a:t> дня у мене </a:t>
            </a:r>
            <a:r>
              <a:rPr lang="ru-RU" sz="1600" dirty="0" err="1" smtClean="0"/>
              <a:t>немає</a:t>
            </a:r>
            <a:r>
              <a:rPr lang="ru-RU" sz="1600" dirty="0" smtClean="0"/>
              <a:t> сил </a:t>
            </a:r>
            <a:r>
              <a:rPr lang="ru-RU" sz="1600" dirty="0" err="1" smtClean="0"/>
              <a:t>займатися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домашнімисправами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FFFF00"/>
                </a:solidFill>
              </a:rPr>
              <a:t>Фаза </a:t>
            </a:r>
            <a:r>
              <a:rPr lang="ru-RU" sz="1400" dirty="0" err="1" smtClean="0">
                <a:solidFill>
                  <a:srgbClr val="FFFF00"/>
                </a:solidFill>
              </a:rPr>
              <a:t>напруги</a:t>
            </a:r>
            <a:r>
              <a:rPr lang="ru-RU" sz="1400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1400" dirty="0" smtClean="0"/>
              <a:t>1. </a:t>
            </a:r>
            <a:r>
              <a:rPr lang="ru-RU" sz="1400" dirty="0" err="1" smtClean="0"/>
              <a:t>Переживання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психотравмуючих</a:t>
            </a:r>
            <a:r>
              <a:rPr lang="ru-RU" sz="1400" dirty="0" smtClean="0"/>
              <a:t> </a:t>
            </a:r>
            <a:r>
              <a:rPr lang="ru-RU" sz="1400" dirty="0" err="1" smtClean="0"/>
              <a:t>обставин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1 (2), 13 (3), 25 (2), 49 (10), 61 (5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ні</a:t>
            </a:r>
            <a:r>
              <a:rPr lang="ru-RU" sz="1400" dirty="0" smtClean="0"/>
              <a:t>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37(3), 73(5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2</a:t>
            </a:r>
            <a:r>
              <a:rPr lang="ru-RU" sz="1400" dirty="0" smtClean="0"/>
              <a:t>. </a:t>
            </a:r>
            <a:r>
              <a:rPr lang="ru-RU" sz="1400" dirty="0" err="1" smtClean="0"/>
              <a:t>Незадоволеність</a:t>
            </a:r>
            <a:r>
              <a:rPr lang="ru-RU" sz="1400" dirty="0" smtClean="0"/>
              <a:t> собою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14(2), 26(2), 62(5), 74(3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ні</a:t>
            </a:r>
            <a:r>
              <a:rPr lang="ru-RU" sz="1400" dirty="0" smtClean="0"/>
              <a:t>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2 (3), 38 (10), 50 (5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3</a:t>
            </a:r>
            <a:r>
              <a:rPr lang="ru-RU" sz="1400" dirty="0" smtClean="0"/>
              <a:t>. «</a:t>
            </a:r>
            <a:r>
              <a:rPr lang="ru-RU" sz="1400" dirty="0" err="1" smtClean="0"/>
              <a:t>Загнаність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клітину</a:t>
            </a:r>
            <a:r>
              <a:rPr lang="ru-RU" sz="1400" dirty="0" smtClean="0"/>
              <a:t>».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3 (10), 15 (5), 27 (2), 39 (2), 51 (5), 63 (1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ні</a:t>
            </a:r>
            <a:r>
              <a:rPr lang="ru-RU" sz="1400" dirty="0" smtClean="0"/>
              <a:t>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75(5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4</a:t>
            </a:r>
            <a:r>
              <a:rPr lang="ru-RU" sz="1400" dirty="0" smtClean="0"/>
              <a:t>. </a:t>
            </a:r>
            <a:r>
              <a:rPr lang="ru-RU" sz="1400" dirty="0" err="1" smtClean="0"/>
              <a:t>Тривога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депресія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4 (2), 16 (3), 28 (5), 40 (5), 52 (10), 64 (2), 76 (3</a:t>
            </a:r>
            <a:r>
              <a:rPr lang="ru-RU" sz="1400" dirty="0" smtClean="0"/>
              <a:t>).</a:t>
            </a:r>
          </a:p>
          <a:p>
            <a:r>
              <a:rPr lang="ru-RU" sz="1400" dirty="0" smtClean="0">
                <a:solidFill>
                  <a:srgbClr val="FFFF00"/>
                </a:solidFill>
              </a:rPr>
              <a:t>Фаза </a:t>
            </a:r>
            <a:r>
              <a:rPr lang="ru-RU" sz="1400" dirty="0" err="1" smtClean="0">
                <a:solidFill>
                  <a:srgbClr val="FFFF00"/>
                </a:solidFill>
              </a:rPr>
              <a:t>резистенції</a:t>
            </a:r>
            <a:r>
              <a:rPr lang="ru-RU" sz="1400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1400" dirty="0" smtClean="0"/>
              <a:t>5</a:t>
            </a:r>
            <a:r>
              <a:rPr lang="ru-RU" sz="1400" dirty="0" smtClean="0"/>
              <a:t>. </a:t>
            </a:r>
            <a:r>
              <a:rPr lang="ru-RU" sz="1400" dirty="0" err="1" smtClean="0"/>
              <a:t>Неадекватне</a:t>
            </a:r>
            <a:r>
              <a:rPr lang="ru-RU" sz="1400" dirty="0" smtClean="0"/>
              <a:t> </a:t>
            </a:r>
            <a:r>
              <a:rPr lang="ru-RU" sz="1400" dirty="0" err="1" smtClean="0"/>
              <a:t>виборче</a:t>
            </a:r>
            <a:r>
              <a:rPr lang="ru-RU" sz="1400" dirty="0" smtClean="0"/>
              <a:t> </a:t>
            </a:r>
            <a:r>
              <a:rPr lang="ru-RU" sz="1400" dirty="0" err="1" smtClean="0"/>
              <a:t>емоційне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реагування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5(5), 29(10), 41(2), 53(2), 65(3), 77(5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ні</a:t>
            </a:r>
            <a:r>
              <a:rPr lang="ru-RU" sz="1400" dirty="0" smtClean="0"/>
              <a:t>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17(3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6</a:t>
            </a:r>
            <a:r>
              <a:rPr lang="ru-RU" sz="1400" dirty="0" smtClean="0"/>
              <a:t>. </a:t>
            </a:r>
            <a:r>
              <a:rPr lang="ru-RU" sz="1400" dirty="0" err="1" smtClean="0"/>
              <a:t>Емоційно-моральна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дезорієнтація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6(10), 30(3), 42(5), 54(2), 66(2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ні</a:t>
            </a:r>
            <a:r>
              <a:rPr lang="ru-RU" sz="1400" dirty="0" smtClean="0"/>
              <a:t>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18(3), 78(5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7</a:t>
            </a:r>
            <a:r>
              <a:rPr lang="ru-RU" sz="1400" dirty="0" smtClean="0"/>
              <a:t>. </a:t>
            </a:r>
            <a:r>
              <a:rPr lang="ru-RU" sz="1400" dirty="0" err="1" smtClean="0"/>
              <a:t>Розширення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сфери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економії</a:t>
            </a:r>
            <a:r>
              <a:rPr lang="ru-RU" sz="1400" dirty="0" smtClean="0"/>
              <a:t> </a:t>
            </a:r>
            <a:r>
              <a:rPr lang="ru-RU" sz="1400" dirty="0" err="1" smtClean="0"/>
              <a:t>емоцій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7 (2), 19 (10), 43 (5), 55 (3), 67 (3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ні</a:t>
            </a:r>
            <a:r>
              <a:rPr lang="ru-RU" sz="1400" dirty="0" smtClean="0"/>
              <a:t>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31(2), 79(5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8</a:t>
            </a:r>
            <a:r>
              <a:rPr lang="ru-RU" sz="1400" dirty="0" smtClean="0"/>
              <a:t>. </a:t>
            </a:r>
            <a:r>
              <a:rPr lang="ru-RU" sz="1400" dirty="0" err="1" smtClean="0"/>
              <a:t>Редукція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професійних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обов'язків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8(5), 20(5), 32(2), 56(3), 68(3), 80(10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ні</a:t>
            </a:r>
            <a:r>
              <a:rPr lang="ru-RU" sz="1400" dirty="0" smtClean="0"/>
              <a:t>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44(2</a:t>
            </a:r>
            <a:r>
              <a:rPr lang="ru-RU" sz="1400" dirty="0" smtClean="0"/>
              <a:t>).</a:t>
            </a:r>
          </a:p>
          <a:p>
            <a:r>
              <a:rPr lang="ru-RU" sz="1400" dirty="0" smtClean="0">
                <a:solidFill>
                  <a:srgbClr val="FFFF00"/>
                </a:solidFill>
              </a:rPr>
              <a:t>Фаза </a:t>
            </a:r>
            <a:r>
              <a:rPr lang="ru-RU" sz="1400" dirty="0" err="1" smtClean="0">
                <a:solidFill>
                  <a:srgbClr val="FFFF00"/>
                </a:solidFill>
              </a:rPr>
              <a:t>виснаження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9</a:t>
            </a:r>
            <a:r>
              <a:rPr lang="ru-RU" sz="1400" dirty="0" smtClean="0"/>
              <a:t>. </a:t>
            </a:r>
            <a:r>
              <a:rPr lang="ru-RU" sz="1400" dirty="0" err="1" smtClean="0"/>
              <a:t>Емоційний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дефіцит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«так»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9 (3), 21 (2), 33 (5), 57 (3), 81 (2</a:t>
            </a:r>
            <a:r>
              <a:rPr lang="ru-RU" sz="1400" dirty="0" smtClean="0"/>
              <a:t>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 </a:t>
            </a:r>
            <a:r>
              <a:rPr lang="ru-RU" sz="1400" dirty="0" smtClean="0"/>
              <a:t>«</a:t>
            </a:r>
            <a:r>
              <a:rPr lang="ru-RU" sz="1400" dirty="0" err="1" smtClean="0"/>
              <a:t>ні</a:t>
            </a:r>
            <a:r>
              <a:rPr lang="ru-RU" sz="1400" dirty="0" smtClean="0"/>
              <a:t>» на </a:t>
            </a:r>
            <a:r>
              <a:rPr lang="ru-RU" sz="1400" dirty="0" err="1" smtClean="0"/>
              <a:t>запитання</a:t>
            </a:r>
            <a:r>
              <a:rPr lang="ru-RU" sz="1400" dirty="0" smtClean="0"/>
              <a:t>: 45(5), 69(10</a:t>
            </a:r>
            <a:r>
              <a:rPr lang="ru-RU" sz="1400" dirty="0" smtClean="0"/>
              <a:t>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5846"/>
            <a:ext cx="882047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10. </a:t>
            </a:r>
            <a:r>
              <a:rPr lang="ru-RU" sz="1600" dirty="0" err="1" smtClean="0"/>
              <a:t>Емоційна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відстороненість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Відповідь</a:t>
            </a:r>
            <a:r>
              <a:rPr lang="ru-RU" sz="1600" dirty="0" smtClean="0"/>
              <a:t> </a:t>
            </a:r>
            <a:r>
              <a:rPr lang="ru-RU" sz="1600" dirty="0" smtClean="0"/>
              <a:t>«так»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: 10(2), 22(3), 46(3), 58(5), 70(5), 82(10</a:t>
            </a:r>
            <a:r>
              <a:rPr lang="ru-RU" sz="1600" dirty="0" smtClean="0"/>
              <a:t>).</a:t>
            </a:r>
          </a:p>
          <a:p>
            <a:r>
              <a:rPr lang="ru-RU" sz="1600" dirty="0" err="1" smtClean="0"/>
              <a:t>Відповідь</a:t>
            </a:r>
            <a:r>
              <a:rPr lang="ru-RU" sz="1600" dirty="0" smtClean="0"/>
              <a:t> </a:t>
            </a:r>
            <a:r>
              <a:rPr lang="ru-RU" sz="1600" dirty="0" smtClean="0"/>
              <a:t>«</a:t>
            </a:r>
            <a:r>
              <a:rPr lang="ru-RU" sz="1600" dirty="0" err="1" smtClean="0"/>
              <a:t>ні</a:t>
            </a:r>
            <a:r>
              <a:rPr lang="ru-RU" sz="1600" dirty="0" smtClean="0"/>
              <a:t>»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: 34(2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11</a:t>
            </a:r>
            <a:r>
              <a:rPr lang="ru-RU" sz="1600" dirty="0" smtClean="0"/>
              <a:t>. </a:t>
            </a:r>
            <a:r>
              <a:rPr lang="ru-RU" sz="1600" dirty="0" err="1" smtClean="0"/>
              <a:t>Особистісна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відстороненість</a:t>
            </a:r>
            <a:r>
              <a:rPr lang="ru-RU" sz="1600" dirty="0" smtClean="0"/>
              <a:t> (</a:t>
            </a:r>
            <a:r>
              <a:rPr lang="ru-RU" sz="1600" dirty="0" err="1" smtClean="0"/>
              <a:t>деперсоналізація</a:t>
            </a:r>
            <a:r>
              <a:rPr lang="ru-RU" sz="1600" dirty="0" smtClean="0"/>
              <a:t>).</a:t>
            </a:r>
          </a:p>
          <a:p>
            <a:r>
              <a:rPr lang="ru-RU" sz="1600" dirty="0" err="1" smtClean="0"/>
              <a:t>Відповідь</a:t>
            </a:r>
            <a:r>
              <a:rPr lang="ru-RU" sz="1600" dirty="0" smtClean="0"/>
              <a:t> </a:t>
            </a:r>
            <a:r>
              <a:rPr lang="ru-RU" sz="1600" dirty="0" smtClean="0"/>
              <a:t>«так»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: 11 (5), 23 (3), 35 (3), 47 (5), 59 (5), 72 (2), 83 (10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12</a:t>
            </a:r>
            <a:r>
              <a:rPr lang="ru-RU" sz="1600" dirty="0" smtClean="0"/>
              <a:t>. </a:t>
            </a:r>
            <a:r>
              <a:rPr lang="ru-RU" sz="1600" dirty="0" err="1" smtClean="0"/>
              <a:t>Психосоматичні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психовегетативні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порушення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Відповідь</a:t>
            </a:r>
            <a:r>
              <a:rPr lang="ru-RU" sz="1600" dirty="0" smtClean="0"/>
              <a:t> </a:t>
            </a:r>
            <a:r>
              <a:rPr lang="ru-RU" sz="1600" dirty="0" smtClean="0"/>
              <a:t>«так»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: 12 (3), 24 (2), 36 (5), 48 (3), 60 (2), 72 (10), 84 (5</a:t>
            </a:r>
            <a:r>
              <a:rPr lang="ru-RU" sz="1600" dirty="0" smtClean="0"/>
              <a:t>).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Показник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виразності</a:t>
            </a:r>
            <a:r>
              <a:rPr lang="ru-RU" sz="1600" dirty="0" smtClean="0"/>
              <a:t> кожного симптому </a:t>
            </a:r>
            <a:r>
              <a:rPr lang="ru-RU" sz="1600" dirty="0" err="1" smtClean="0"/>
              <a:t>коливається</a:t>
            </a:r>
            <a:r>
              <a:rPr lang="ru-RU" sz="1600" dirty="0" smtClean="0"/>
              <a:t> у </a:t>
            </a:r>
            <a:r>
              <a:rPr lang="ru-RU" sz="1600" dirty="0" smtClean="0"/>
              <a:t>межах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smtClean="0"/>
              <a:t>0 до 30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: 9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– симптом не </a:t>
            </a:r>
            <a:r>
              <a:rPr lang="ru-RU" sz="1600" dirty="0" err="1" smtClean="0"/>
              <a:t>виражений</a:t>
            </a:r>
            <a:r>
              <a:rPr lang="ru-RU" sz="1600" dirty="0" smtClean="0"/>
              <a:t>; 10-15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– симптом </a:t>
            </a:r>
            <a:r>
              <a:rPr lang="ru-RU" sz="1600" dirty="0" err="1" smtClean="0"/>
              <a:t>формується</a:t>
            </a:r>
            <a:r>
              <a:rPr lang="ru-RU" sz="1600" dirty="0" smtClean="0"/>
              <a:t>; 16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– симптом </a:t>
            </a:r>
            <a:r>
              <a:rPr lang="ru-RU" sz="1600" dirty="0" smtClean="0"/>
              <a:t>добре </a:t>
            </a:r>
            <a:r>
              <a:rPr lang="ru-RU" sz="1600" dirty="0" err="1" smtClean="0"/>
              <a:t>виражений.Кількісна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фаз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вигоряння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можлива</a:t>
            </a:r>
            <a:r>
              <a:rPr lang="ru-RU" sz="1600" dirty="0" smtClean="0"/>
              <a:t> </a:t>
            </a:r>
            <a:r>
              <a:rPr lang="ru-RU" sz="1600" dirty="0" smtClean="0"/>
              <a:t>в межах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 до 120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: 36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- фаза </a:t>
            </a:r>
            <a:r>
              <a:rPr lang="ru-RU" sz="1600" dirty="0" err="1" smtClean="0"/>
              <a:t>несформувалася</a:t>
            </a:r>
            <a:r>
              <a:rPr lang="ru-RU" sz="1600" dirty="0" smtClean="0"/>
              <a:t>;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37 до 60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- фаза у </a:t>
            </a:r>
            <a:r>
              <a:rPr lang="ru-RU" sz="1600" dirty="0" err="1" smtClean="0"/>
              <a:t>стадії</a:t>
            </a:r>
            <a:r>
              <a:rPr lang="ru-RU" sz="1600" dirty="0" smtClean="0"/>
              <a:t> формування;61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– </a:t>
            </a:r>
            <a:r>
              <a:rPr lang="ru-RU" sz="1600" dirty="0" err="1" smtClean="0"/>
              <a:t>стадія</a:t>
            </a:r>
            <a:r>
              <a:rPr lang="ru-RU" sz="1600" dirty="0" smtClean="0"/>
              <a:t> </a:t>
            </a:r>
            <a:r>
              <a:rPr lang="ru-RU" sz="1600" dirty="0" err="1" smtClean="0"/>
              <a:t>сформувалася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САМООЦІНКА ПСИХІЧНИХ </a:t>
            </a:r>
            <a:r>
              <a:rPr lang="ru-RU" dirty="0" smtClean="0"/>
              <a:t>СТАНІВ</a:t>
            </a:r>
          </a:p>
          <a:p>
            <a:endParaRPr lang="ru-RU" dirty="0" smtClean="0"/>
          </a:p>
          <a:p>
            <a:r>
              <a:rPr lang="ru-RU" dirty="0" err="1" smtClean="0"/>
              <a:t>А</a:t>
            </a:r>
            <a:r>
              <a:rPr lang="ru-RU" dirty="0" err="1" smtClean="0"/>
              <a:t>наліз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стану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на </a:t>
            </a:r>
            <a:r>
              <a:rPr lang="ru-RU" dirty="0" err="1" smtClean="0"/>
              <a:t>увазі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відхилень</a:t>
            </a:r>
            <a:r>
              <a:rPr lang="ru-RU" dirty="0" smtClean="0"/>
              <a:t>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поведінці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. Так у </a:t>
            </a:r>
            <a:r>
              <a:rPr lang="ru-RU" dirty="0" err="1" smtClean="0"/>
              <a:t>ситуації</a:t>
            </a:r>
            <a:r>
              <a:rPr lang="ru-RU" dirty="0" smtClean="0"/>
              <a:t> </a:t>
            </a:r>
            <a:r>
              <a:rPr lang="ru-RU" dirty="0" err="1" smtClean="0"/>
              <a:t>розчарування</a:t>
            </a:r>
            <a:r>
              <a:rPr lang="ru-RU" dirty="0" smtClean="0"/>
              <a:t>, </a:t>
            </a:r>
            <a:r>
              <a:rPr lang="ru-RU" dirty="0" err="1" smtClean="0"/>
              <a:t>нездійснення</a:t>
            </a:r>
            <a:r>
              <a:rPr lang="ru-RU" dirty="0" smtClean="0"/>
              <a:t>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значущої</a:t>
            </a:r>
            <a:r>
              <a:rPr lang="ru-RU" dirty="0" smtClean="0"/>
              <a:t> мети </a:t>
            </a:r>
            <a:r>
              <a:rPr lang="ru-RU" dirty="0" err="1" smtClean="0"/>
              <a:t>чи</a:t>
            </a:r>
            <a:r>
              <a:rPr lang="ru-RU" dirty="0" smtClean="0"/>
              <a:t> потреби, часто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фрустрація</a:t>
            </a: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лат. </a:t>
            </a:r>
            <a:r>
              <a:rPr lang="en-US" dirty="0" err="1" smtClean="0"/>
              <a:t>frustratio</a:t>
            </a:r>
            <a:r>
              <a:rPr lang="en-US" dirty="0" smtClean="0"/>
              <a:t> - </a:t>
            </a:r>
            <a:r>
              <a:rPr lang="ru-RU" dirty="0" smtClean="0"/>
              <a:t>обман, </a:t>
            </a:r>
            <a:r>
              <a:rPr lang="ru-RU" dirty="0" err="1" smtClean="0"/>
              <a:t>невдача</a:t>
            </a:r>
            <a:r>
              <a:rPr lang="ru-RU" dirty="0" smtClean="0"/>
              <a:t>) - </a:t>
            </a:r>
            <a:r>
              <a:rPr lang="ru-RU" dirty="0" err="1" smtClean="0"/>
              <a:t>психологічний</a:t>
            </a:r>
            <a:r>
              <a:rPr lang="ru-RU" dirty="0" smtClean="0"/>
              <a:t> </a:t>
            </a:r>
            <a:r>
              <a:rPr lang="ru-RU" dirty="0" err="1" smtClean="0"/>
              <a:t>стан,виявляється</a:t>
            </a:r>
            <a:r>
              <a:rPr lang="ru-RU" dirty="0" smtClean="0"/>
              <a:t> в </a:t>
            </a:r>
            <a:r>
              <a:rPr lang="ru-RU" dirty="0" err="1" smtClean="0"/>
              <a:t>гнітючій</a:t>
            </a:r>
            <a:r>
              <a:rPr lang="ru-RU" dirty="0" smtClean="0"/>
              <a:t> </a:t>
            </a:r>
            <a:r>
              <a:rPr lang="ru-RU" dirty="0" err="1" smtClean="0"/>
              <a:t>напрузі</a:t>
            </a:r>
            <a:r>
              <a:rPr lang="ru-RU" dirty="0" smtClean="0"/>
              <a:t>, </a:t>
            </a:r>
            <a:r>
              <a:rPr lang="ru-RU" dirty="0" err="1" smtClean="0"/>
              <a:t>тривожності</a:t>
            </a:r>
            <a:r>
              <a:rPr lang="ru-RU" dirty="0" smtClean="0"/>
              <a:t>, </a:t>
            </a:r>
            <a:r>
              <a:rPr lang="ru-RU" dirty="0" err="1" smtClean="0"/>
              <a:t>почутті</a:t>
            </a:r>
            <a:r>
              <a:rPr lang="ru-RU" dirty="0" smtClean="0"/>
              <a:t> </a:t>
            </a:r>
            <a:r>
              <a:rPr lang="ru-RU" dirty="0" err="1" smtClean="0"/>
              <a:t>безвиходності,апатії</a:t>
            </a:r>
            <a:r>
              <a:rPr lang="ru-RU" dirty="0" smtClean="0"/>
              <a:t>. </a:t>
            </a:r>
            <a:r>
              <a:rPr lang="ru-RU" dirty="0" err="1" smtClean="0"/>
              <a:t>Реакцією</a:t>
            </a:r>
            <a:r>
              <a:rPr lang="ru-RU" dirty="0" smtClean="0"/>
              <a:t> на </a:t>
            </a:r>
            <a:r>
              <a:rPr lang="ru-RU" dirty="0" err="1" smtClean="0"/>
              <a:t>фрустрацію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відхід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мрій</a:t>
            </a:r>
            <a:r>
              <a:rPr lang="ru-RU" dirty="0" smtClean="0"/>
              <a:t>;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до </a:t>
            </a:r>
            <a:r>
              <a:rPr lang="ru-RU" dirty="0" err="1" smtClean="0">
                <a:solidFill>
                  <a:srgbClr val="FFFF00"/>
                </a:solidFill>
              </a:rPr>
              <a:t>агресивності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від</a:t>
            </a:r>
            <a:r>
              <a:rPr lang="ru-RU" dirty="0" smtClean="0"/>
              <a:t> лат. </a:t>
            </a:r>
            <a:r>
              <a:rPr lang="en-US" dirty="0" err="1" smtClean="0"/>
              <a:t>Aggressio</a:t>
            </a:r>
            <a:r>
              <a:rPr lang="en-US" dirty="0" smtClean="0"/>
              <a:t>- </a:t>
            </a:r>
            <a:r>
              <a:rPr lang="ru-RU" dirty="0" err="1" smtClean="0"/>
              <a:t>напад</a:t>
            </a:r>
            <a:r>
              <a:rPr lang="ru-RU" dirty="0" smtClean="0"/>
              <a:t>) </a:t>
            </a:r>
            <a:r>
              <a:rPr lang="ru-RU" dirty="0" smtClean="0"/>
              <a:t>- </a:t>
            </a:r>
            <a:r>
              <a:rPr lang="ru-RU" dirty="0" err="1" smtClean="0"/>
              <a:t>прагненню</a:t>
            </a:r>
            <a:r>
              <a:rPr lang="ru-RU" dirty="0" smtClean="0"/>
              <a:t> </a:t>
            </a:r>
            <a:r>
              <a:rPr lang="ru-RU" dirty="0" err="1" smtClean="0"/>
              <a:t>наносити</a:t>
            </a:r>
            <a:r>
              <a:rPr lang="ru-RU" dirty="0" smtClean="0"/>
              <a:t> </a:t>
            </a:r>
            <a:r>
              <a:rPr lang="ru-RU" dirty="0" err="1" smtClean="0"/>
              <a:t>ушкодження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страждання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затримується</a:t>
            </a:r>
            <a:r>
              <a:rPr lang="ru-RU" dirty="0" smtClean="0"/>
              <a:t>, </a:t>
            </a:r>
            <a:r>
              <a:rPr lang="ru-RU" dirty="0" err="1" smtClean="0"/>
              <a:t>проступаючи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дратівливості,або</a:t>
            </a:r>
            <a:r>
              <a:rPr lang="ru-RU" dirty="0" smtClean="0"/>
              <a:t> </a:t>
            </a:r>
            <a:r>
              <a:rPr lang="ru-RU" dirty="0" err="1" smtClean="0"/>
              <a:t>проривається</a:t>
            </a:r>
            <a:r>
              <a:rPr lang="ru-RU" dirty="0" smtClean="0"/>
              <a:t> як </a:t>
            </a:r>
            <a:r>
              <a:rPr lang="ru-RU" dirty="0" err="1" smtClean="0"/>
              <a:t>гнів</a:t>
            </a:r>
            <a:r>
              <a:rPr lang="ru-RU" dirty="0" smtClean="0"/>
              <a:t>.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фрустрації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значимості</a:t>
            </a:r>
            <a:r>
              <a:rPr lang="ru-RU" dirty="0" smtClean="0"/>
              <a:t> мети та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особи.Наступним</a:t>
            </a:r>
            <a:r>
              <a:rPr lang="ru-RU" dirty="0" smtClean="0"/>
              <a:t> </a:t>
            </a:r>
            <a:r>
              <a:rPr lang="ru-RU" dirty="0" err="1" smtClean="0"/>
              <a:t>відхиленням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психічна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ригідність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відлат</a:t>
            </a:r>
            <a:r>
              <a:rPr lang="ru-RU" dirty="0" smtClean="0"/>
              <a:t>. </a:t>
            </a:r>
            <a:r>
              <a:rPr lang="en-US" dirty="0" err="1" smtClean="0"/>
              <a:t>rigidus</a:t>
            </a:r>
            <a:r>
              <a:rPr lang="en-US" dirty="0" smtClean="0"/>
              <a:t> - </a:t>
            </a:r>
            <a:r>
              <a:rPr lang="ru-RU" dirty="0" err="1" smtClean="0"/>
              <a:t>жорсткий</a:t>
            </a:r>
            <a:r>
              <a:rPr lang="ru-RU" dirty="0" smtClean="0"/>
              <a:t>, </a:t>
            </a:r>
            <a:r>
              <a:rPr lang="ru-RU" dirty="0" err="1" smtClean="0"/>
              <a:t>твердий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недостатній</a:t>
            </a:r>
            <a:r>
              <a:rPr lang="ru-RU" dirty="0" smtClean="0"/>
              <a:t> </a:t>
            </a:r>
            <a:r>
              <a:rPr lang="ru-RU" dirty="0" err="1" smtClean="0"/>
              <a:t>рухливості,перемикання</a:t>
            </a:r>
            <a:r>
              <a:rPr lang="ru-RU" dirty="0" smtClean="0"/>
              <a:t>, </a:t>
            </a:r>
            <a:r>
              <a:rPr lang="ru-RU" dirty="0" err="1" smtClean="0"/>
              <a:t>пристосовності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smtClean="0"/>
              <a:t>установок та </a:t>
            </a:r>
            <a:r>
              <a:rPr lang="ru-RU" dirty="0" err="1" smtClean="0"/>
              <a:t>ін</a:t>
            </a:r>
            <a:r>
              <a:rPr lang="ru-RU" dirty="0" smtClean="0"/>
              <a:t> </a:t>
            </a:r>
            <a:r>
              <a:rPr lang="ru-RU" dirty="0" err="1" smtClean="0"/>
              <a:t>стосовно</a:t>
            </a:r>
            <a:r>
              <a:rPr lang="ru-RU" dirty="0" smtClean="0"/>
              <a:t> </a:t>
            </a:r>
            <a:r>
              <a:rPr lang="ru-RU" dirty="0" err="1" smtClean="0"/>
              <a:t>мінливих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ригідності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 </a:t>
            </a:r>
            <a:r>
              <a:rPr lang="ru-RU" dirty="0" smtClean="0"/>
              <a:t>перед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 та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видимої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 у </a:t>
            </a:r>
            <a:r>
              <a:rPr lang="ru-RU" dirty="0" err="1" smtClean="0"/>
              <a:t>навколишньому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7693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Мета: </a:t>
            </a:r>
            <a:r>
              <a:rPr lang="ru-RU" sz="1600" dirty="0" err="1" smtClean="0"/>
              <a:t>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виразності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тривожності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агресивності,фрустрації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ригідності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Визначте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виразності</a:t>
            </a:r>
            <a:r>
              <a:rPr lang="ru-RU" sz="1600" dirty="0" smtClean="0"/>
              <a:t> у </a:t>
            </a:r>
            <a:r>
              <a:rPr lang="ru-RU" sz="1600" dirty="0" smtClean="0"/>
              <a:t>вас </a:t>
            </a:r>
            <a:r>
              <a:rPr lang="ru-RU" sz="1600" dirty="0" err="1" smtClean="0"/>
              <a:t>пропонованих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станів</a:t>
            </a:r>
            <a:r>
              <a:rPr lang="ru-RU" sz="1600" dirty="0" smtClean="0"/>
              <a:t> за шкалою: </a:t>
            </a:r>
            <a:r>
              <a:rPr lang="ru-RU" sz="1600" dirty="0" err="1" smtClean="0"/>
              <a:t>властиво</a:t>
            </a:r>
            <a:r>
              <a:rPr lang="ru-RU" sz="1600" dirty="0" smtClean="0"/>
              <a:t>,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зрідка</a:t>
            </a:r>
            <a:r>
              <a:rPr lang="ru-RU" sz="1600" dirty="0" smtClean="0"/>
              <a:t>, не </a:t>
            </a:r>
            <a:r>
              <a:rPr lang="ru-RU" sz="1600" dirty="0" err="1" smtClean="0"/>
              <a:t>проявляється</a:t>
            </a:r>
            <a:r>
              <a:rPr lang="ru-RU" sz="1600" dirty="0" smtClean="0"/>
              <a:t>.</a:t>
            </a:r>
          </a:p>
          <a:p>
            <a:pPr algn="ctr"/>
            <a:r>
              <a:rPr lang="ru-RU" sz="1600" dirty="0" smtClean="0"/>
              <a:t>I</a:t>
            </a:r>
          </a:p>
          <a:p>
            <a:r>
              <a:rPr lang="ru-RU" sz="1600" dirty="0" smtClean="0"/>
              <a:t>1. Не </a:t>
            </a:r>
            <a:r>
              <a:rPr lang="ru-RU" sz="1600" dirty="0" err="1" smtClean="0"/>
              <a:t>відчуваю</a:t>
            </a:r>
            <a:r>
              <a:rPr lang="ru-RU" sz="1600" dirty="0" smtClean="0"/>
              <a:t> у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впевненості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Часто через </a:t>
            </a:r>
            <a:r>
              <a:rPr lang="ru-RU" sz="1600" dirty="0" err="1" smtClean="0"/>
              <a:t>дрібниці</a:t>
            </a:r>
            <a:r>
              <a:rPr lang="ru-RU" sz="1600" dirty="0" smtClean="0"/>
              <a:t> </a:t>
            </a:r>
            <a:r>
              <a:rPr lang="ru-RU" sz="1600" dirty="0" err="1" smtClean="0"/>
              <a:t>червоніють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Мій</a:t>
            </a:r>
            <a:r>
              <a:rPr lang="ru-RU" sz="1600" dirty="0" smtClean="0"/>
              <a:t> сон </a:t>
            </a:r>
            <a:r>
              <a:rPr lang="ru-RU" sz="1600" dirty="0" err="1" smtClean="0"/>
              <a:t>неспокійний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</a:t>
            </a:r>
            <a:r>
              <a:rPr lang="ru-RU" sz="1600" dirty="0" smtClean="0"/>
              <a:t>. Легко впадаю в </a:t>
            </a:r>
            <a:r>
              <a:rPr lang="ru-RU" sz="1600" dirty="0" err="1" smtClean="0"/>
              <a:t>смуток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</a:t>
            </a:r>
            <a:r>
              <a:rPr lang="ru-RU" sz="1600" dirty="0" smtClean="0"/>
              <a:t>. </a:t>
            </a:r>
            <a:r>
              <a:rPr lang="ru-RU" sz="1600" dirty="0" err="1" smtClean="0"/>
              <a:t>Турбуюся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уявні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неприємності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</a:t>
            </a:r>
            <a:r>
              <a:rPr lang="ru-RU" sz="1600" dirty="0" smtClean="0"/>
              <a:t>. Мене </a:t>
            </a:r>
            <a:r>
              <a:rPr lang="ru-RU" sz="1600" dirty="0" err="1" smtClean="0"/>
              <a:t>лякають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проблеми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Люблю </a:t>
            </a:r>
            <a:r>
              <a:rPr lang="ru-RU" sz="1600" dirty="0" err="1" smtClean="0"/>
              <a:t>копатися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недоліках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8. Мене </a:t>
            </a:r>
            <a:r>
              <a:rPr lang="ru-RU" sz="1600" dirty="0" smtClean="0"/>
              <a:t>легко </a:t>
            </a:r>
            <a:r>
              <a:rPr lang="ru-RU" sz="1600" dirty="0" err="1" smtClean="0"/>
              <a:t>переконати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</a:t>
            </a:r>
            <a:r>
              <a:rPr lang="ru-RU" sz="1600" dirty="0" smtClean="0"/>
              <a:t>. Я </a:t>
            </a:r>
            <a:r>
              <a:rPr lang="ru-RU" sz="1600" dirty="0" err="1" smtClean="0"/>
              <a:t>недовірливий</a:t>
            </a:r>
            <a:endParaRPr lang="ru-RU" sz="1600" dirty="0" smtClean="0"/>
          </a:p>
          <a:p>
            <a:r>
              <a:rPr lang="ru-RU" sz="1600" dirty="0" smtClean="0"/>
              <a:t>10. </a:t>
            </a:r>
            <a:r>
              <a:rPr lang="ru-RU" sz="1600" dirty="0" smtClean="0"/>
              <a:t>Я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переношу час </a:t>
            </a:r>
            <a:r>
              <a:rPr lang="ru-RU" sz="1600" dirty="0" err="1" smtClean="0"/>
              <a:t>очікування</a:t>
            </a:r>
            <a:r>
              <a:rPr lang="ru-RU" sz="1600" dirty="0" smtClean="0"/>
              <a:t>.</a:t>
            </a:r>
          </a:p>
          <a:p>
            <a:pPr algn="ctr"/>
            <a:r>
              <a:rPr lang="ru-RU" sz="1600" dirty="0" smtClean="0"/>
              <a:t>II</a:t>
            </a:r>
          </a:p>
          <a:p>
            <a:r>
              <a:rPr lang="ru-RU" sz="1600" dirty="0" smtClean="0"/>
              <a:t>11.Нерідко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безвихідними</a:t>
            </a:r>
            <a:r>
              <a:rPr lang="ru-RU" sz="1600" dirty="0" smtClean="0"/>
              <a:t> становища, у тому </a:t>
            </a:r>
            <a:r>
              <a:rPr lang="ru-RU" sz="1600" dirty="0" err="1" smtClean="0"/>
              <a:t>числі</a:t>
            </a:r>
            <a:r>
              <a:rPr lang="ru-RU" sz="1600" dirty="0" smtClean="0"/>
              <a:t> </a:t>
            </a:r>
            <a:r>
              <a:rPr lang="ru-RU" sz="1600" dirty="0" smtClean="0"/>
              <a:t>де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вихід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12</a:t>
            </a:r>
            <a:r>
              <a:rPr lang="ru-RU" sz="1600" dirty="0" smtClean="0"/>
              <a:t>. </a:t>
            </a:r>
            <a:r>
              <a:rPr lang="ru-RU" sz="1600" dirty="0" err="1" smtClean="0"/>
              <a:t>Неприємності</a:t>
            </a:r>
            <a:r>
              <a:rPr lang="ru-RU" sz="1600" dirty="0" smtClean="0"/>
              <a:t> мене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засмучують</a:t>
            </a:r>
            <a:r>
              <a:rPr lang="ru-RU" sz="1600" dirty="0" smtClean="0"/>
              <a:t>, я падаю духом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13</a:t>
            </a:r>
            <a:r>
              <a:rPr lang="ru-RU" sz="1600" dirty="0" smtClean="0"/>
              <a:t>. При великих </a:t>
            </a:r>
            <a:r>
              <a:rPr lang="ru-RU" sz="1600" dirty="0" err="1" smtClean="0"/>
              <a:t>неприємностях</a:t>
            </a:r>
            <a:r>
              <a:rPr lang="ru-RU" sz="1600" dirty="0" smtClean="0"/>
              <a:t> я </a:t>
            </a:r>
            <a:r>
              <a:rPr lang="ru-RU" sz="1600" dirty="0" err="1" smtClean="0"/>
              <a:t>схильний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достатніх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підстав</a:t>
            </a:r>
            <a:r>
              <a:rPr lang="ru-RU" sz="1600" dirty="0" smtClean="0"/>
              <a:t> </a:t>
            </a:r>
            <a:r>
              <a:rPr lang="ru-RU" sz="1600" dirty="0" err="1" smtClean="0"/>
              <a:t>звинувачувати</a:t>
            </a:r>
            <a:r>
              <a:rPr lang="ru-RU" sz="1600" dirty="0" smtClean="0"/>
              <a:t> </a:t>
            </a:r>
            <a:r>
              <a:rPr lang="ru-RU" sz="1600" dirty="0" smtClean="0"/>
              <a:t>себе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14</a:t>
            </a:r>
            <a:r>
              <a:rPr lang="ru-RU" sz="1600" dirty="0" smtClean="0"/>
              <a:t>. </a:t>
            </a:r>
            <a:r>
              <a:rPr lang="ru-RU" sz="1600" dirty="0" err="1" smtClean="0"/>
              <a:t>Нещастя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невдачі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нічому</a:t>
            </a:r>
            <a:r>
              <a:rPr lang="ru-RU" sz="1600" dirty="0" smtClean="0"/>
              <a:t> мене не </a:t>
            </a:r>
            <a:r>
              <a:rPr lang="ru-RU" sz="1600" dirty="0" err="1" smtClean="0"/>
              <a:t>вчать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15</a:t>
            </a:r>
            <a:r>
              <a:rPr lang="ru-RU" sz="1600" dirty="0" smtClean="0"/>
              <a:t>. Я часто </a:t>
            </a:r>
            <a:r>
              <a:rPr lang="ru-RU" sz="1600" dirty="0" err="1" smtClean="0"/>
              <a:t>відмовляюся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боротьби</a:t>
            </a:r>
            <a:r>
              <a:rPr lang="ru-RU" sz="1600" dirty="0" smtClean="0"/>
              <a:t>, </a:t>
            </a:r>
            <a:r>
              <a:rPr lang="ru-RU" sz="1600" dirty="0" err="1" smtClean="0"/>
              <a:t>вважаючи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безплідною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16</a:t>
            </a:r>
            <a:r>
              <a:rPr lang="ru-RU" sz="1600" dirty="0" smtClean="0"/>
              <a:t>. Я </a:t>
            </a:r>
            <a:r>
              <a:rPr lang="ru-RU" sz="1600" dirty="0" err="1" smtClean="0"/>
              <a:t>нерідко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почуваюся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беззахисним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17</a:t>
            </a:r>
            <a:r>
              <a:rPr lang="ru-RU" sz="1600" dirty="0" smtClean="0"/>
              <a:t>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я маю стан </a:t>
            </a:r>
            <a:r>
              <a:rPr lang="ru-RU" sz="1600" dirty="0" err="1" smtClean="0"/>
              <a:t>відчаю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18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відчуваю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розгубленість</a:t>
            </a:r>
            <a:r>
              <a:rPr lang="ru-RU" sz="1600" dirty="0" smtClean="0"/>
              <a:t> перед </a:t>
            </a:r>
            <a:r>
              <a:rPr lang="ru-RU" sz="1600" dirty="0" err="1" smtClean="0"/>
              <a:t>труднощами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19</a:t>
            </a:r>
            <a:r>
              <a:rPr lang="ru-RU" sz="1600" dirty="0" smtClean="0"/>
              <a:t>. У </a:t>
            </a:r>
            <a:r>
              <a:rPr lang="ru-RU" sz="1600" dirty="0" err="1" smtClean="0"/>
              <a:t>важкі</a:t>
            </a:r>
            <a:r>
              <a:rPr lang="ru-RU" sz="1600" dirty="0" smtClean="0"/>
              <a:t> </a:t>
            </a:r>
            <a:r>
              <a:rPr lang="ru-RU" sz="1600" dirty="0" err="1" smtClean="0"/>
              <a:t>хвилини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веду себе </a:t>
            </a:r>
            <a:r>
              <a:rPr lang="ru-RU" sz="1600" dirty="0" err="1" smtClean="0"/>
              <a:t>по-дитячому</a:t>
            </a:r>
            <a:r>
              <a:rPr lang="ru-RU" sz="1600" dirty="0" smtClean="0"/>
              <a:t>, хочу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пошкодували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20</a:t>
            </a:r>
            <a:r>
              <a:rPr lang="ru-RU" sz="1600" dirty="0" smtClean="0"/>
              <a:t>. </a:t>
            </a:r>
            <a:r>
              <a:rPr lang="ru-RU" sz="1600" dirty="0" err="1" smtClean="0"/>
              <a:t>Вважаю</a:t>
            </a:r>
            <a:r>
              <a:rPr lang="ru-RU" sz="1600" dirty="0" smtClean="0"/>
              <a:t> вади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характеру </a:t>
            </a:r>
            <a:r>
              <a:rPr lang="ru-RU" sz="1600" dirty="0" err="1" smtClean="0"/>
              <a:t>невиправними</a:t>
            </a:r>
            <a:r>
              <a:rPr lang="ru-RU" sz="1600" dirty="0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2656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III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Залишаю</a:t>
            </a:r>
            <a:r>
              <a:rPr lang="ru-RU" dirty="0" smtClean="0"/>
              <a:t> </a:t>
            </a:r>
            <a:r>
              <a:rPr lang="ru-RU" dirty="0" smtClean="0"/>
              <a:t>за собою </a:t>
            </a:r>
            <a:r>
              <a:rPr lang="ru-RU" dirty="0" err="1" smtClean="0"/>
              <a:t>останнє</a:t>
            </a:r>
            <a:r>
              <a:rPr lang="ru-RU" dirty="0" smtClean="0"/>
              <a:t> слово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err="1" smtClean="0"/>
              <a:t>Нерідко</a:t>
            </a:r>
            <a:r>
              <a:rPr lang="ru-RU" dirty="0" smtClean="0"/>
              <a:t> у </a:t>
            </a:r>
            <a:r>
              <a:rPr lang="ru-RU" dirty="0" err="1" smtClean="0"/>
              <a:t>розмові</a:t>
            </a:r>
            <a:r>
              <a:rPr lang="ru-RU" dirty="0" smtClean="0"/>
              <a:t> перебиваю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3</a:t>
            </a:r>
            <a:r>
              <a:rPr lang="ru-RU" dirty="0" smtClean="0"/>
              <a:t>. Мене легко </a:t>
            </a:r>
            <a:r>
              <a:rPr lang="ru-RU" dirty="0" err="1" smtClean="0"/>
              <a:t>розсердити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4</a:t>
            </a:r>
            <a:r>
              <a:rPr lang="ru-RU" dirty="0" smtClean="0"/>
              <a:t>. Люблю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зауваження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5</a:t>
            </a:r>
            <a:r>
              <a:rPr lang="ru-RU" dirty="0" smtClean="0"/>
              <a:t>. Хочу бути авторитетом для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6</a:t>
            </a:r>
            <a:r>
              <a:rPr lang="ru-RU" dirty="0" smtClean="0"/>
              <a:t>. Не </a:t>
            </a:r>
            <a:r>
              <a:rPr lang="ru-RU" dirty="0" err="1" smtClean="0"/>
              <a:t>задовольняюся</a:t>
            </a:r>
            <a:r>
              <a:rPr lang="ru-RU" dirty="0" smtClean="0"/>
              <a:t> </a:t>
            </a:r>
            <a:r>
              <a:rPr lang="ru-RU" dirty="0" err="1" smtClean="0"/>
              <a:t>малим</a:t>
            </a:r>
            <a:r>
              <a:rPr lang="ru-RU" dirty="0" smtClean="0"/>
              <a:t>, хочу </a:t>
            </a:r>
            <a:r>
              <a:rPr lang="ru-RU" dirty="0" err="1" smtClean="0"/>
              <a:t>найбільшого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7</a:t>
            </a:r>
            <a:r>
              <a:rPr lang="ru-RU" dirty="0" smtClean="0"/>
              <a:t>. Коли </a:t>
            </a:r>
            <a:r>
              <a:rPr lang="ru-RU" dirty="0" err="1" smtClean="0"/>
              <a:t>розгніваюся</a:t>
            </a:r>
            <a:r>
              <a:rPr lang="ru-RU" dirty="0" smtClean="0"/>
              <a:t>, погано </a:t>
            </a:r>
            <a:r>
              <a:rPr lang="ru-RU" dirty="0" err="1" smtClean="0"/>
              <a:t>стримую</a:t>
            </a:r>
            <a:r>
              <a:rPr lang="ru-RU" dirty="0" smtClean="0"/>
              <a:t> себе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8</a:t>
            </a:r>
            <a:r>
              <a:rPr lang="ru-RU" dirty="0" smtClean="0"/>
              <a:t>. </a:t>
            </a:r>
            <a:r>
              <a:rPr lang="ru-RU" dirty="0" err="1" smtClean="0"/>
              <a:t>Вважаю</a:t>
            </a:r>
            <a:r>
              <a:rPr lang="ru-RU" dirty="0" smtClean="0"/>
              <a:t> за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керувати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підкорятися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9</a:t>
            </a:r>
            <a:r>
              <a:rPr lang="ru-RU" dirty="0" smtClean="0"/>
              <a:t>. У мене </a:t>
            </a:r>
            <a:r>
              <a:rPr lang="ru-RU" dirty="0" err="1" smtClean="0"/>
              <a:t>різка</a:t>
            </a:r>
            <a:r>
              <a:rPr lang="ru-RU" dirty="0" smtClean="0"/>
              <a:t>, </a:t>
            </a:r>
            <a:r>
              <a:rPr lang="ru-RU" dirty="0" err="1" smtClean="0"/>
              <a:t>грубувата</a:t>
            </a:r>
            <a:r>
              <a:rPr lang="ru-RU" dirty="0" smtClean="0"/>
              <a:t> </a:t>
            </a:r>
            <a:r>
              <a:rPr lang="ru-RU" dirty="0" err="1" smtClean="0"/>
              <a:t>жестикуляція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10</a:t>
            </a:r>
            <a:r>
              <a:rPr lang="ru-RU" dirty="0" smtClean="0"/>
              <a:t>. Я </a:t>
            </a:r>
            <a:r>
              <a:rPr lang="ru-RU" dirty="0" err="1" smtClean="0"/>
              <a:t>мстивий</a:t>
            </a:r>
            <a:r>
              <a:rPr lang="ru-RU" dirty="0" smtClean="0"/>
              <a:t>.</a:t>
            </a:r>
          </a:p>
          <a:p>
            <a:pPr algn="ctr"/>
            <a:r>
              <a:rPr lang="ru-RU" dirty="0" smtClean="0"/>
              <a:t>IV</a:t>
            </a:r>
          </a:p>
          <a:p>
            <a:r>
              <a:rPr lang="ru-RU" dirty="0" smtClean="0"/>
              <a:t>11</a:t>
            </a:r>
            <a:r>
              <a:rPr lang="ru-RU" dirty="0" smtClean="0"/>
              <a:t>.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міняти</a:t>
            </a:r>
            <a:r>
              <a:rPr lang="ru-RU" dirty="0" smtClean="0"/>
              <a:t> </a:t>
            </a:r>
            <a:r>
              <a:rPr lang="ru-RU" dirty="0" err="1" smtClean="0"/>
              <a:t>звички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12</a:t>
            </a:r>
            <a:r>
              <a:rPr lang="ru-RU" dirty="0" smtClean="0"/>
              <a:t>. Нелегко </a:t>
            </a:r>
            <a:r>
              <a:rPr lang="ru-RU" dirty="0" err="1" smtClean="0"/>
              <a:t>перемикати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13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насторожено </a:t>
            </a:r>
            <a:r>
              <a:rPr lang="ru-RU" dirty="0" err="1" smtClean="0"/>
              <a:t>ставлюся</a:t>
            </a:r>
            <a:r>
              <a:rPr lang="ru-RU" dirty="0" smtClean="0"/>
              <a:t> до </a:t>
            </a:r>
            <a:r>
              <a:rPr lang="ru-RU" dirty="0" err="1" smtClean="0"/>
              <a:t>всього</a:t>
            </a:r>
            <a:r>
              <a:rPr lang="ru-RU" dirty="0" smtClean="0"/>
              <a:t> нового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14</a:t>
            </a:r>
            <a:r>
              <a:rPr lang="ru-RU" dirty="0" smtClean="0"/>
              <a:t>. Мене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переконати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15</a:t>
            </a:r>
            <a:r>
              <a:rPr lang="ru-RU" dirty="0" smtClean="0"/>
              <a:t>. </a:t>
            </a:r>
            <a:r>
              <a:rPr lang="ru-RU" dirty="0" err="1" smtClean="0"/>
              <a:t>Нерідко</a:t>
            </a:r>
            <a:r>
              <a:rPr lang="ru-RU" dirty="0" smtClean="0"/>
              <a:t> у мене не </a:t>
            </a:r>
            <a:r>
              <a:rPr lang="ru-RU" dirty="0" err="1" smtClean="0"/>
              <a:t>виходить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думка,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випливалоб</a:t>
            </a:r>
            <a:r>
              <a:rPr lang="ru-RU" dirty="0" smtClean="0"/>
              <a:t> </a:t>
            </a:r>
            <a:r>
              <a:rPr lang="ru-RU" dirty="0" err="1" smtClean="0"/>
              <a:t>звільнитися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16</a:t>
            </a:r>
            <a:r>
              <a:rPr lang="ru-RU" dirty="0" smtClean="0"/>
              <a:t>. Нелегко </a:t>
            </a:r>
            <a:r>
              <a:rPr lang="ru-RU" dirty="0" err="1" smtClean="0"/>
              <a:t>наближаюся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людьми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17</a:t>
            </a:r>
            <a:r>
              <a:rPr lang="ru-RU" dirty="0" smtClean="0"/>
              <a:t>. Мене </a:t>
            </a:r>
            <a:r>
              <a:rPr lang="ru-RU" dirty="0" err="1" smtClean="0"/>
              <a:t>засмучують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незначні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плану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18</a:t>
            </a:r>
            <a:r>
              <a:rPr lang="ru-RU" dirty="0" smtClean="0"/>
              <a:t>. </a:t>
            </a:r>
            <a:r>
              <a:rPr lang="ru-RU" dirty="0" err="1" smtClean="0"/>
              <a:t>Нерідко</a:t>
            </a:r>
            <a:r>
              <a:rPr lang="ru-RU" dirty="0" smtClean="0"/>
              <a:t> я </a:t>
            </a:r>
            <a:r>
              <a:rPr lang="ru-RU" dirty="0" err="1" smtClean="0"/>
              <a:t>виявляю</a:t>
            </a:r>
            <a:r>
              <a:rPr lang="ru-RU" dirty="0" smtClean="0"/>
              <a:t> </a:t>
            </a:r>
            <a:r>
              <a:rPr lang="ru-RU" dirty="0" err="1" smtClean="0"/>
              <a:t>впертість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19</a:t>
            </a:r>
            <a:r>
              <a:rPr lang="ru-RU" dirty="0" smtClean="0"/>
              <a:t>. Неохоче </a:t>
            </a:r>
            <a:r>
              <a:rPr lang="ru-RU" dirty="0" err="1" smtClean="0"/>
              <a:t>йду</a:t>
            </a:r>
            <a:r>
              <a:rPr lang="ru-RU" dirty="0" smtClean="0"/>
              <a:t> на </a:t>
            </a:r>
            <a:r>
              <a:rPr lang="ru-RU" dirty="0" err="1" smtClean="0"/>
              <a:t>ризик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20</a:t>
            </a:r>
            <a:r>
              <a:rPr lang="ru-RU" dirty="0" smtClean="0"/>
              <a:t>. </a:t>
            </a:r>
            <a:r>
              <a:rPr lang="ru-RU" dirty="0" err="1" smtClean="0"/>
              <a:t>Різко</a:t>
            </a:r>
            <a:r>
              <a:rPr lang="ru-RU" dirty="0" smtClean="0"/>
              <a:t> переживаю </a:t>
            </a:r>
            <a:r>
              <a:rPr lang="ru-RU" dirty="0" err="1" smtClean="0"/>
              <a:t>відхилення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ухваленого</a:t>
            </a:r>
            <a:r>
              <a:rPr lang="ru-RU" dirty="0" smtClean="0"/>
              <a:t> мною режиму дня.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12776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пропонований</a:t>
            </a:r>
            <a:r>
              <a:rPr lang="ru-RU" dirty="0" smtClean="0"/>
              <a:t> стан вам часто </a:t>
            </a:r>
            <a:r>
              <a:rPr lang="ru-RU" dirty="0" err="1" smtClean="0"/>
              <a:t>притаманний,оцініть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 2 </a:t>
            </a:r>
            <a:r>
              <a:rPr lang="ru-RU" dirty="0" err="1" smtClean="0"/>
              <a:t>бали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стан </a:t>
            </a:r>
            <a:r>
              <a:rPr lang="ru-RU" dirty="0" err="1" smtClean="0"/>
              <a:t>буває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smtClean="0"/>
              <a:t>– в 1 </a:t>
            </a:r>
            <a:r>
              <a:rPr lang="ru-RU" dirty="0" smtClean="0"/>
              <a:t>бал,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підходить</a:t>
            </a:r>
            <a:r>
              <a:rPr lang="ru-RU" dirty="0" smtClean="0"/>
              <a:t> – 0 </a:t>
            </a:r>
            <a:r>
              <a:rPr lang="ru-RU" dirty="0" err="1" smtClean="0"/>
              <a:t>балів</a:t>
            </a:r>
            <a:r>
              <a:rPr lang="ru-RU" dirty="0" smtClean="0"/>
              <a:t>. </a:t>
            </a:r>
            <a:r>
              <a:rPr lang="ru-RU" dirty="0" err="1" smtClean="0"/>
              <a:t>Підрахуйте</a:t>
            </a:r>
            <a:r>
              <a:rPr lang="ru-RU" dirty="0" smtClean="0"/>
              <a:t> суму </a:t>
            </a:r>
            <a:r>
              <a:rPr lang="ru-RU" dirty="0" err="1" smtClean="0"/>
              <a:t>балівза</a:t>
            </a:r>
            <a:r>
              <a:rPr lang="ru-RU" dirty="0" smtClean="0"/>
              <a:t>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відбиває</a:t>
            </a:r>
            <a:r>
              <a:rPr lang="ru-RU" dirty="0" smtClean="0"/>
              <a:t>: </a:t>
            </a:r>
            <a:r>
              <a:rPr lang="ru-RU" dirty="0" err="1" smtClean="0"/>
              <a:t>тривожність</a:t>
            </a:r>
            <a:r>
              <a:rPr lang="ru-RU" dirty="0" smtClean="0"/>
              <a:t> (1-10 </a:t>
            </a:r>
            <a:r>
              <a:rPr lang="ru-RU" dirty="0" err="1" smtClean="0"/>
              <a:t>питання</a:t>
            </a:r>
            <a:r>
              <a:rPr lang="ru-RU" dirty="0" smtClean="0"/>
              <a:t>);</a:t>
            </a:r>
            <a:r>
              <a:rPr lang="ru-RU" dirty="0" err="1" smtClean="0"/>
              <a:t>фрустрацію</a:t>
            </a:r>
            <a:r>
              <a:rPr lang="ru-RU" dirty="0" smtClean="0"/>
              <a:t> (11-20 </a:t>
            </a:r>
            <a:r>
              <a:rPr lang="ru-RU" dirty="0" err="1" smtClean="0"/>
              <a:t>питання</a:t>
            </a:r>
            <a:r>
              <a:rPr lang="ru-RU" dirty="0" smtClean="0"/>
              <a:t>); </a:t>
            </a:r>
            <a:r>
              <a:rPr lang="ru-RU" dirty="0" err="1" smtClean="0"/>
              <a:t>агресивність</a:t>
            </a:r>
            <a:r>
              <a:rPr lang="ru-RU" dirty="0" smtClean="0"/>
              <a:t> (21-30 </a:t>
            </a:r>
            <a:r>
              <a:rPr lang="ru-RU" dirty="0" err="1" smtClean="0"/>
              <a:t>питання</a:t>
            </a:r>
            <a:r>
              <a:rPr lang="ru-RU" dirty="0" smtClean="0"/>
              <a:t>); </a:t>
            </a:r>
            <a:r>
              <a:rPr lang="ru-RU" dirty="0" err="1" smtClean="0"/>
              <a:t>ригідність</a:t>
            </a:r>
            <a:r>
              <a:rPr lang="ru-RU" dirty="0" smtClean="0"/>
              <a:t>(31 40 </a:t>
            </a:r>
            <a:r>
              <a:rPr lang="ru-RU" dirty="0" err="1" smtClean="0"/>
              <a:t>питання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dirty="0" err="1" smtClean="0"/>
              <a:t>Тривога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0 до 7 </a:t>
            </a:r>
            <a:r>
              <a:rPr lang="ru-RU" dirty="0" err="1" smtClean="0"/>
              <a:t>балів</a:t>
            </a:r>
            <a:r>
              <a:rPr lang="ru-RU" dirty="0" smtClean="0"/>
              <a:t>, то </a:t>
            </a:r>
            <a:r>
              <a:rPr lang="ru-RU" dirty="0" err="1" smtClean="0"/>
              <a:t>ви</a:t>
            </a:r>
            <a:r>
              <a:rPr lang="ru-RU" dirty="0" smtClean="0"/>
              <a:t> не </a:t>
            </a:r>
            <a:r>
              <a:rPr lang="ru-RU" dirty="0" err="1" smtClean="0"/>
              <a:t>тривожні;від</a:t>
            </a:r>
            <a:r>
              <a:rPr lang="ru-RU" dirty="0" smtClean="0"/>
              <a:t> 8 до 14 – </a:t>
            </a:r>
            <a:r>
              <a:rPr lang="ru-RU" dirty="0" err="1" smtClean="0"/>
              <a:t>тривожність</a:t>
            </a:r>
            <a:r>
              <a:rPr lang="ru-RU" dirty="0" smtClean="0"/>
              <a:t> </a:t>
            </a:r>
            <a:r>
              <a:rPr lang="ru-RU" dirty="0" err="1" smtClean="0"/>
              <a:t>середня</a:t>
            </a:r>
            <a:r>
              <a:rPr lang="ru-RU" dirty="0" smtClean="0"/>
              <a:t>, допустимого </a:t>
            </a:r>
            <a:r>
              <a:rPr lang="ru-RU" dirty="0" err="1" smtClean="0"/>
              <a:t>рівня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16 до 20 </a:t>
            </a:r>
            <a:r>
              <a:rPr lang="ru-RU" dirty="0" err="1" smtClean="0"/>
              <a:t>балів</a:t>
            </a:r>
            <a:r>
              <a:rPr lang="ru-RU" dirty="0" smtClean="0"/>
              <a:t>-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тривожні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Фрустрація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0 до 7 </a:t>
            </a:r>
            <a:r>
              <a:rPr lang="ru-RU" dirty="0" err="1" smtClean="0"/>
              <a:t>балів</a:t>
            </a:r>
            <a:r>
              <a:rPr lang="ru-RU" dirty="0" smtClean="0"/>
              <a:t>,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маєте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smtClean="0"/>
              <a:t> самооцінку</a:t>
            </a:r>
            <a:r>
              <a:rPr lang="ru-RU" dirty="0" smtClean="0"/>
              <a:t>, </a:t>
            </a:r>
            <a:r>
              <a:rPr lang="ru-RU" dirty="0" err="1" smtClean="0"/>
              <a:t>стійкі</a:t>
            </a:r>
            <a:r>
              <a:rPr lang="ru-RU" dirty="0" smtClean="0"/>
              <a:t> до </a:t>
            </a:r>
            <a:r>
              <a:rPr lang="ru-RU" dirty="0" err="1" smtClean="0"/>
              <a:t>невдач</a:t>
            </a:r>
            <a:r>
              <a:rPr lang="ru-RU" dirty="0" smtClean="0"/>
              <a:t>, не </a:t>
            </a:r>
            <a:r>
              <a:rPr lang="ru-RU" dirty="0" err="1" smtClean="0"/>
              <a:t>боїтеся</a:t>
            </a:r>
            <a:r>
              <a:rPr lang="ru-RU" dirty="0" smtClean="0"/>
              <a:t> </a:t>
            </a:r>
            <a:r>
              <a:rPr lang="ru-RU" dirty="0" err="1" smtClean="0"/>
              <a:t>труднощів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8 до14 </a:t>
            </a:r>
            <a:r>
              <a:rPr lang="ru-RU" dirty="0" err="1" smtClean="0"/>
              <a:t>балів</a:t>
            </a:r>
            <a:r>
              <a:rPr lang="ru-RU" dirty="0" smtClean="0"/>
              <a:t> –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, </a:t>
            </a:r>
            <a:r>
              <a:rPr lang="ru-RU" dirty="0" err="1" smtClean="0"/>
              <a:t>фрустрація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16 до 20 </a:t>
            </a:r>
            <a:r>
              <a:rPr lang="ru-RU" dirty="0" err="1" smtClean="0"/>
              <a:t>балів</a:t>
            </a:r>
            <a:r>
              <a:rPr lang="ru-RU" dirty="0" smtClean="0"/>
              <a:t>- У вас </a:t>
            </a: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 smtClean="0"/>
              <a:t>самооцінка</a:t>
            </a:r>
            <a:r>
              <a:rPr lang="ru-RU" dirty="0" smtClean="0"/>
              <a:t>,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уникаєте</a:t>
            </a:r>
            <a:r>
              <a:rPr lang="ru-RU" dirty="0" smtClean="0"/>
              <a:t> </a:t>
            </a:r>
            <a:r>
              <a:rPr lang="ru-RU" dirty="0" err="1" smtClean="0"/>
              <a:t>труднощів</a:t>
            </a:r>
            <a:r>
              <a:rPr lang="ru-RU" dirty="0" smtClean="0"/>
              <a:t>, </a:t>
            </a:r>
            <a:r>
              <a:rPr lang="ru-RU" dirty="0" err="1" smtClean="0"/>
              <a:t>боїтеся</a:t>
            </a:r>
            <a:r>
              <a:rPr lang="ru-RU" dirty="0" smtClean="0"/>
              <a:t> </a:t>
            </a:r>
            <a:r>
              <a:rPr lang="ru-RU" dirty="0" err="1" smtClean="0"/>
              <a:t>невдач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Агресивність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0 до 7 </a:t>
            </a:r>
            <a:r>
              <a:rPr lang="ru-RU" dirty="0" err="1" smtClean="0"/>
              <a:t>балів</a:t>
            </a:r>
            <a:r>
              <a:rPr lang="ru-RU" dirty="0" smtClean="0"/>
              <a:t>,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спокійні,витримані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8 до 14 </a:t>
            </a:r>
            <a:r>
              <a:rPr lang="ru-RU" dirty="0" err="1" smtClean="0"/>
              <a:t>балів</a:t>
            </a:r>
            <a:r>
              <a:rPr lang="ru-RU" dirty="0" smtClean="0"/>
              <a:t> –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агресивності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16до 20 </a:t>
            </a:r>
            <a:r>
              <a:rPr lang="ru-RU" dirty="0" err="1" smtClean="0"/>
              <a:t>балів</a:t>
            </a:r>
            <a:r>
              <a:rPr lang="ru-RU" dirty="0" smtClean="0"/>
              <a:t> -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агресивні</a:t>
            </a:r>
            <a:r>
              <a:rPr lang="ru-RU" dirty="0" smtClean="0"/>
              <a:t>, не </a:t>
            </a:r>
            <a:r>
              <a:rPr lang="ru-RU" dirty="0" err="1" smtClean="0"/>
              <a:t>витримані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труднощі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спілкуваннята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людьми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Рігідність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0 до 7 </a:t>
            </a:r>
            <a:r>
              <a:rPr lang="ru-RU" dirty="0" err="1" smtClean="0"/>
              <a:t>балів</a:t>
            </a:r>
            <a:r>
              <a:rPr lang="ru-RU" dirty="0" smtClean="0"/>
              <a:t>, </a:t>
            </a:r>
            <a:r>
              <a:rPr lang="ru-RU" dirty="0" err="1" smtClean="0"/>
              <a:t>ригідності</a:t>
            </a:r>
            <a:r>
              <a:rPr lang="ru-RU" dirty="0" smtClean="0"/>
              <a:t> </a:t>
            </a:r>
            <a:r>
              <a:rPr lang="ru-RU" dirty="0" err="1" smtClean="0"/>
              <a:t>немає,легка</a:t>
            </a:r>
            <a:r>
              <a:rPr lang="ru-RU" dirty="0" smtClean="0"/>
              <a:t> </a:t>
            </a:r>
            <a:r>
              <a:rPr lang="ru-RU" dirty="0" err="1" smtClean="0"/>
              <a:t>перемикання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8 до 14 </a:t>
            </a:r>
            <a:r>
              <a:rPr lang="ru-RU" dirty="0" err="1" smtClean="0"/>
              <a:t>балів</a:t>
            </a:r>
            <a:r>
              <a:rPr lang="ru-RU" dirty="0" smtClean="0"/>
              <a:t> –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; </a:t>
            </a:r>
            <a:r>
              <a:rPr lang="ru-RU" dirty="0" err="1" smtClean="0"/>
              <a:t>від</a:t>
            </a:r>
            <a:r>
              <a:rPr lang="ru-RU" dirty="0" smtClean="0"/>
              <a:t> 16 до20 </a:t>
            </a:r>
            <a:r>
              <a:rPr lang="ru-RU" dirty="0" err="1" smtClean="0"/>
              <a:t>балів</a:t>
            </a:r>
            <a:r>
              <a:rPr lang="ru-RU" dirty="0" smtClean="0"/>
              <a:t> - сильно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ригідність</a:t>
            </a:r>
            <a:r>
              <a:rPr lang="ru-RU" dirty="0" smtClean="0"/>
              <a:t>, </a:t>
            </a:r>
            <a:r>
              <a:rPr lang="ru-RU" dirty="0" err="1" smtClean="0"/>
              <a:t>незмінність</a:t>
            </a:r>
            <a:r>
              <a:rPr lang="ru-RU" dirty="0" smtClean="0"/>
              <a:t> </a:t>
            </a:r>
            <a:r>
              <a:rPr lang="ru-RU" dirty="0" err="1" smtClean="0"/>
              <a:t>поведінки,переконань</a:t>
            </a:r>
            <a:r>
              <a:rPr lang="ru-RU" dirty="0" smtClean="0"/>
              <a:t>, </a:t>
            </a:r>
            <a:r>
              <a:rPr lang="ru-RU" dirty="0" err="1" smtClean="0"/>
              <a:t>поглядів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вони </a:t>
            </a:r>
            <a:r>
              <a:rPr lang="ru-RU" dirty="0" err="1" smtClean="0"/>
              <a:t>розходяться</a:t>
            </a:r>
            <a:r>
              <a:rPr lang="ru-RU" dirty="0" smtClean="0"/>
              <a:t>, не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smtClean="0"/>
              <a:t>реальному </a:t>
            </a:r>
            <a:r>
              <a:rPr lang="ru-RU" dirty="0" err="1" smtClean="0"/>
              <a:t>оточенні</a:t>
            </a:r>
            <a:r>
              <a:rPr lang="ru-RU" dirty="0" smtClean="0"/>
              <a:t>,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188640"/>
            <a:ext cx="339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ВИЗНАЧЕННЯ РІВНЯ СТРЕСУ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20688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Мета: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тесту </a:t>
            </a:r>
            <a:r>
              <a:rPr lang="ru-RU" sz="1600" dirty="0" err="1" smtClean="0"/>
              <a:t>Холімса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Рахе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стресу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У </a:t>
            </a:r>
            <a:r>
              <a:rPr lang="ru-RU" sz="1600" dirty="0" err="1" smtClean="0"/>
              <a:t>таблиці</a:t>
            </a:r>
            <a:r>
              <a:rPr lang="ru-RU" sz="1600" dirty="0" smtClean="0"/>
              <a:t> </a:t>
            </a:r>
            <a:r>
              <a:rPr lang="ru-RU" sz="1600" dirty="0" smtClean="0"/>
              <a:t>1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номерами </a:t>
            </a:r>
            <a:r>
              <a:rPr lang="ru-RU" sz="1600" dirty="0" err="1" smtClean="0"/>
              <a:t>розташовані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різного</a:t>
            </a:r>
            <a:r>
              <a:rPr lang="ru-RU" sz="1600" dirty="0" smtClean="0"/>
              <a:t> </a:t>
            </a:r>
            <a:r>
              <a:rPr lang="ru-RU" sz="1600" dirty="0" smtClean="0"/>
              <a:t>роду </a:t>
            </a:r>
            <a:r>
              <a:rPr lang="ru-RU" sz="1600" dirty="0" err="1" smtClean="0"/>
              <a:t>події</a:t>
            </a:r>
            <a:r>
              <a:rPr lang="ru-RU" sz="1600" dirty="0" smtClean="0"/>
              <a:t>, </a:t>
            </a:r>
            <a:r>
              <a:rPr lang="ru-RU" sz="1600" dirty="0" err="1" smtClean="0"/>
              <a:t>здатні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,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потенційної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захворювання</a:t>
            </a:r>
            <a:r>
              <a:rPr lang="ru-RU" sz="1600" dirty="0" smtClean="0"/>
              <a:t>, та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оцінка</a:t>
            </a:r>
            <a:r>
              <a:rPr lang="ru-RU" sz="1600" dirty="0" smtClean="0"/>
              <a:t> у </a:t>
            </a:r>
            <a:r>
              <a:rPr lang="ru-RU" sz="1600" dirty="0" err="1" smtClean="0"/>
              <a:t>балах.Причому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позитивні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спричинити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сильний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стрес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якесь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перерахованих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в </a:t>
            </a:r>
            <a:r>
              <a:rPr lang="ru-RU" sz="1600" dirty="0" err="1" smtClean="0"/>
              <a:t>даний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н</a:t>
            </a:r>
            <a:r>
              <a:rPr lang="ru-RU" sz="1600" dirty="0" err="1" smtClean="0"/>
              <a:t>ещодавно</a:t>
            </a:r>
            <a:r>
              <a:rPr lang="ru-RU" sz="1600" dirty="0" smtClean="0"/>
              <a:t>, </a:t>
            </a:r>
            <a:r>
              <a:rPr lang="ru-RU" sz="1600" dirty="0" err="1" smtClean="0"/>
              <a:t>позначте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знаком +.</a:t>
            </a:r>
            <a:endParaRPr lang="ru-RU" sz="16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67543" y="2060848"/>
          <a:ext cx="8280921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6624736"/>
                <a:gridCol w="936104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Події життя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Бали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Смерть одного з подружжя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Розлучення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Розставання подружжя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Тюремне</a:t>
                      </a:r>
                      <a:r>
                        <a:rPr lang="uk-UA" baseline="0" dirty="0" smtClean="0"/>
                        <a:t> ув'язнення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Смерть близького члена родини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Власна хвороба чи травма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Весілля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Конфлікт на роботі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Подружнє примирення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Звільнення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Хвороба одного з члена родини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86360"/>
          <a:ext cx="7992888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5616624"/>
                <a:gridCol w="1368152"/>
              </a:tblGrid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Вагітність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40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Інтимні проблеми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39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Поява нового члена</a:t>
                      </a:r>
                      <a:r>
                        <a:rPr lang="uk-UA" baseline="0" dirty="0" smtClean="0"/>
                        <a:t> родини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39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Успіх у бізнесі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39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Зміни фінансового положення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38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Смерть близького друга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37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Вибір нової роботи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36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19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Розбіжність між подружжям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35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Взяття великого кредиту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31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Позбавлення права викупу заставної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Пониження в посаді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29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Покинута домівка</a:t>
                      </a:r>
                      <a:r>
                        <a:rPr lang="uk-UA" baseline="0" dirty="0" smtClean="0"/>
                        <a:t> дитини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29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Проблеми з законом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29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Видатне своє досягнення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28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Початок або закінчення роботи</a:t>
                      </a:r>
                      <a:r>
                        <a:rPr lang="uk-UA" baseline="0" dirty="0" smtClean="0"/>
                        <a:t> подружжя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26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Початок або закінчення школи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26</a:t>
                      </a:r>
                      <a:endParaRPr lang="ru-RU" dirty="0"/>
                    </a:p>
                  </a:txBody>
                  <a:tcPr/>
                </a:tc>
              </a:tr>
              <a:tr h="334329">
                <a:tc>
                  <a:txBody>
                    <a:bodyPr/>
                    <a:lstStyle/>
                    <a:p>
                      <a:r>
                        <a:rPr lang="uk-UA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Зміна умов життя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3" y="76200"/>
          <a:ext cx="8136906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5"/>
                <a:gridCol w="5544616"/>
                <a:gridCol w="1296145"/>
              </a:tblGrid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Перегляд власних звичок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24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Проблеми з керівництвом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Зміни робочих годин або умов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Зміна місця проживання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Перехід у іншу школу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Зміни у звичному відпочинку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Зміна релігії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Зміни в своєму житті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18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Взяття невеликого кредиту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17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Зміна часу сну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39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Зміна кількості часу</a:t>
                      </a:r>
                      <a:r>
                        <a:rPr lang="uk-UA" baseline="0" dirty="0" smtClean="0"/>
                        <a:t> проводженого в родині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Порушення</a:t>
                      </a:r>
                      <a:r>
                        <a:rPr lang="uk-UA" baseline="0" dirty="0" smtClean="0"/>
                        <a:t> звичок у їжі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Відпустка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13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Різдво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  <a:tr h="319860">
                <a:tc>
                  <a:txBody>
                    <a:bodyPr/>
                    <a:lstStyle/>
                    <a:p>
                      <a:r>
                        <a:rPr lang="uk-UA" dirty="0" smtClean="0"/>
                        <a:t>43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Невелике порушення закону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5534561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Підсумуйте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зазначеним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подіям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сума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більша</a:t>
            </a:r>
            <a:r>
              <a:rPr lang="ru-RU" sz="1600" dirty="0" smtClean="0"/>
              <a:t> за 200 за весь </a:t>
            </a:r>
            <a:r>
              <a:rPr lang="ru-RU" sz="1600" dirty="0" err="1" smtClean="0"/>
              <a:t>рік</a:t>
            </a:r>
            <a:r>
              <a:rPr lang="ru-RU" sz="1600" dirty="0" smtClean="0"/>
              <a:t>, </a:t>
            </a:r>
            <a:r>
              <a:rPr lang="ru-RU" sz="1600" dirty="0" smtClean="0"/>
              <a:t>то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smtClean="0"/>
              <a:t>говорить про </a:t>
            </a:r>
            <a:r>
              <a:rPr lang="ru-RU" sz="1600" dirty="0" err="1" smtClean="0"/>
              <a:t>високий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рівень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стресової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та про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серйозного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захворювання</a:t>
            </a:r>
            <a:r>
              <a:rPr lang="ru-RU" sz="1600" dirty="0" smtClean="0"/>
              <a:t>;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сума </a:t>
            </a:r>
            <a:r>
              <a:rPr lang="ru-RU" sz="1600" dirty="0" err="1" smtClean="0"/>
              <a:t>складає</a:t>
            </a:r>
            <a:r>
              <a:rPr lang="ru-RU" sz="1600" dirty="0" smtClean="0"/>
              <a:t> 150 </a:t>
            </a:r>
            <a:r>
              <a:rPr lang="ru-RU" sz="1600" dirty="0" err="1" smtClean="0"/>
              <a:t>балів,то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стан </a:t>
            </a:r>
            <a:r>
              <a:rPr lang="ru-RU" sz="1600" dirty="0" err="1" smtClean="0"/>
              <a:t>стресу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тяжкості</a:t>
            </a:r>
            <a:r>
              <a:rPr lang="ru-RU" sz="1600" dirty="0" smtClean="0"/>
              <a:t> та при </a:t>
            </a:r>
            <a:r>
              <a:rPr lang="ru-RU" sz="1600" dirty="0" err="1" smtClean="0"/>
              <a:t>сумі</a:t>
            </a:r>
            <a:r>
              <a:rPr lang="ru-RU" sz="1600" dirty="0" smtClean="0"/>
              <a:t> </a:t>
            </a:r>
            <a:r>
              <a:rPr lang="ru-RU" sz="1600" dirty="0" smtClean="0"/>
              <a:t>в 100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стан легкого </a:t>
            </a:r>
            <a:r>
              <a:rPr lang="ru-RU" sz="1600" dirty="0" err="1" smtClean="0"/>
              <a:t>стресу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ДЕПРЕСИВНОГО СТАНУ</a:t>
            </a:r>
          </a:p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встановити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відсутність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депресивного</a:t>
            </a:r>
            <a:r>
              <a:rPr lang="ru-RU" sz="1600" dirty="0" smtClean="0"/>
              <a:t> стану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депресії</a:t>
            </a:r>
            <a:r>
              <a:rPr lang="ru-RU" sz="1600" dirty="0" smtClean="0"/>
              <a:t> </a:t>
            </a:r>
            <a:r>
              <a:rPr lang="ru-RU" sz="1600" dirty="0" err="1" smtClean="0"/>
              <a:t>ґрунтується</a:t>
            </a:r>
            <a:r>
              <a:rPr lang="ru-RU" sz="1600" dirty="0" smtClean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наступних</a:t>
            </a:r>
            <a:r>
              <a:rPr lang="ru-RU" sz="1600" dirty="0" smtClean="0"/>
              <a:t> принципах:</a:t>
            </a:r>
          </a:p>
          <a:p>
            <a:r>
              <a:rPr lang="ru-RU" sz="1500" dirty="0" smtClean="0"/>
              <a:t>1. </a:t>
            </a:r>
            <a:r>
              <a:rPr lang="ru-RU" sz="1500" dirty="0" err="1" smtClean="0"/>
              <a:t>Поганий</a:t>
            </a:r>
            <a:r>
              <a:rPr lang="ru-RU" sz="1500" dirty="0" smtClean="0"/>
              <a:t> </a:t>
            </a:r>
            <a:r>
              <a:rPr lang="ru-RU" sz="1500" dirty="0" err="1" smtClean="0"/>
              <a:t>апетит</a:t>
            </a:r>
            <a:r>
              <a:rPr lang="ru-RU" sz="1500" dirty="0" smtClean="0"/>
              <a:t> </a:t>
            </a:r>
            <a:r>
              <a:rPr lang="ru-RU" sz="1500" dirty="0" err="1" smtClean="0"/>
              <a:t>із</a:t>
            </a:r>
            <a:r>
              <a:rPr lang="ru-RU" sz="1500" dirty="0" smtClean="0"/>
              <a:t> </a:t>
            </a:r>
            <a:r>
              <a:rPr lang="ru-RU" sz="1500" dirty="0" err="1" smtClean="0"/>
              <a:t>втратою</a:t>
            </a:r>
            <a:r>
              <a:rPr lang="ru-RU" sz="1500" dirty="0" smtClean="0"/>
              <a:t> ваги </a:t>
            </a:r>
            <a:r>
              <a:rPr lang="ru-RU" sz="1500" dirty="0" err="1" smtClean="0"/>
              <a:t>або</a:t>
            </a:r>
            <a:r>
              <a:rPr lang="ru-RU" sz="1500" dirty="0" smtClean="0"/>
              <a:t> </a:t>
            </a:r>
            <a:r>
              <a:rPr lang="ru-RU" sz="1500" dirty="0" err="1" smtClean="0"/>
              <a:t>підвищений</a:t>
            </a:r>
            <a:r>
              <a:rPr lang="ru-RU" sz="1500" dirty="0" smtClean="0"/>
              <a:t> </a:t>
            </a:r>
            <a:r>
              <a:rPr lang="ru-RU" sz="1500" dirty="0" err="1" smtClean="0"/>
              <a:t>апетит</a:t>
            </a:r>
            <a:r>
              <a:rPr lang="ru-RU" sz="1500" dirty="0" smtClean="0"/>
              <a:t> </a:t>
            </a:r>
            <a:r>
              <a:rPr lang="ru-RU" sz="1500" dirty="0" err="1" smtClean="0"/>
              <a:t>із</a:t>
            </a:r>
            <a:r>
              <a:rPr lang="ru-RU" sz="1500" dirty="0" smtClean="0"/>
              <a:t> </a:t>
            </a:r>
            <a:r>
              <a:rPr lang="ru-RU" sz="1500" dirty="0" err="1" smtClean="0"/>
              <a:t>збільшенням</a:t>
            </a:r>
            <a:r>
              <a:rPr lang="ru-RU" sz="1500" dirty="0" smtClean="0"/>
              <a:t> </a:t>
            </a:r>
            <a:r>
              <a:rPr lang="ru-RU" sz="1500" dirty="0" err="1" smtClean="0"/>
              <a:t>ваги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2. </a:t>
            </a:r>
            <a:r>
              <a:rPr lang="ru-RU" sz="1500" dirty="0" err="1" smtClean="0"/>
              <a:t>Безсоння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чи</a:t>
            </a:r>
            <a:r>
              <a:rPr lang="ru-RU" sz="1500" dirty="0" smtClean="0"/>
              <a:t> </a:t>
            </a:r>
            <a:r>
              <a:rPr lang="ru-RU" sz="1500" dirty="0" err="1" smtClean="0"/>
              <a:t>гіперсомнія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3. </a:t>
            </a:r>
            <a:r>
              <a:rPr lang="ru-RU" sz="1500" dirty="0" err="1" smtClean="0"/>
              <a:t>Фізична</a:t>
            </a:r>
            <a:r>
              <a:rPr lang="ru-RU" sz="1500" dirty="0" smtClean="0"/>
              <a:t> </a:t>
            </a:r>
            <a:r>
              <a:rPr lang="ru-RU" sz="1500" dirty="0" err="1" smtClean="0"/>
              <a:t>гіперактивність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чи</a:t>
            </a:r>
            <a:r>
              <a:rPr lang="ru-RU" sz="1500" dirty="0" smtClean="0"/>
              <a:t> не </a:t>
            </a:r>
            <a:r>
              <a:rPr lang="ru-RU" sz="1500" dirty="0" err="1" smtClean="0"/>
              <a:t>активність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4. </a:t>
            </a:r>
            <a:r>
              <a:rPr lang="ru-RU" sz="1500" dirty="0" err="1" smtClean="0"/>
              <a:t>Втрата</a:t>
            </a:r>
            <a:r>
              <a:rPr lang="ru-RU" sz="1500" dirty="0" smtClean="0"/>
              <a:t> </a:t>
            </a:r>
            <a:r>
              <a:rPr lang="ru-RU" sz="1500" dirty="0" err="1" smtClean="0"/>
              <a:t>інтересу</a:t>
            </a:r>
            <a:r>
              <a:rPr lang="ru-RU" sz="1500" dirty="0" smtClean="0"/>
              <a:t> та </a:t>
            </a:r>
            <a:r>
              <a:rPr lang="ru-RU" sz="1500" dirty="0" err="1" smtClean="0"/>
              <a:t>радості</a:t>
            </a:r>
            <a:r>
              <a:rPr lang="ru-RU" sz="1500" dirty="0" smtClean="0"/>
              <a:t> </a:t>
            </a:r>
            <a:r>
              <a:rPr lang="ru-RU" sz="1500" dirty="0" err="1" smtClean="0"/>
              <a:t>від</a:t>
            </a:r>
            <a:r>
              <a:rPr lang="ru-RU" sz="1500" dirty="0" smtClean="0"/>
              <a:t> </a:t>
            </a:r>
            <a:r>
              <a:rPr lang="ru-RU" sz="1500" dirty="0" err="1" smtClean="0"/>
              <a:t>звичайної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діяльності</a:t>
            </a:r>
            <a:r>
              <a:rPr lang="ru-RU" sz="1500" dirty="0" smtClean="0"/>
              <a:t> </a:t>
            </a:r>
            <a:r>
              <a:rPr lang="ru-RU" sz="1500" dirty="0" err="1" smtClean="0"/>
              <a:t>або</a:t>
            </a:r>
            <a:r>
              <a:rPr lang="ru-RU" sz="1500" dirty="0" smtClean="0"/>
              <a:t> </a:t>
            </a:r>
            <a:r>
              <a:rPr lang="ru-RU" sz="1500" dirty="0" err="1" smtClean="0"/>
              <a:t>зниження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сексуальної</a:t>
            </a:r>
            <a:r>
              <a:rPr lang="ru-RU" sz="1500" dirty="0" smtClean="0"/>
              <a:t> </a:t>
            </a:r>
            <a:r>
              <a:rPr lang="ru-RU" sz="1500" dirty="0" err="1" smtClean="0"/>
              <a:t>активності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5. </a:t>
            </a:r>
            <a:r>
              <a:rPr lang="ru-RU" sz="1500" dirty="0" err="1" smtClean="0"/>
              <a:t>Втрата</a:t>
            </a:r>
            <a:r>
              <a:rPr lang="ru-RU" sz="1500" dirty="0" smtClean="0"/>
              <a:t> </a:t>
            </a:r>
            <a:r>
              <a:rPr lang="ru-RU" sz="1500" dirty="0" err="1" smtClean="0"/>
              <a:t>енергійності</a:t>
            </a:r>
            <a:r>
              <a:rPr lang="ru-RU" sz="1500" dirty="0" smtClean="0"/>
              <a:t> та </a:t>
            </a:r>
            <a:r>
              <a:rPr lang="ru-RU" sz="1500" dirty="0" err="1" smtClean="0"/>
              <a:t>почуття</a:t>
            </a:r>
            <a:r>
              <a:rPr lang="ru-RU" sz="1500" dirty="0" smtClean="0"/>
              <a:t> </a:t>
            </a:r>
            <a:r>
              <a:rPr lang="ru-RU" sz="1500" dirty="0" err="1" smtClean="0"/>
              <a:t>втоми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6. </a:t>
            </a:r>
            <a:r>
              <a:rPr lang="ru-RU" sz="1500" dirty="0" err="1" smtClean="0"/>
              <a:t>Почуття</a:t>
            </a:r>
            <a:r>
              <a:rPr lang="ru-RU" sz="1500" dirty="0" smtClean="0"/>
              <a:t> </a:t>
            </a:r>
            <a:r>
              <a:rPr lang="ru-RU" sz="1500" dirty="0" err="1" smtClean="0"/>
              <a:t>безвиходності</a:t>
            </a:r>
            <a:r>
              <a:rPr lang="ru-RU" sz="1500" dirty="0" smtClean="0"/>
              <a:t>, </a:t>
            </a:r>
            <a:r>
              <a:rPr lang="ru-RU" sz="1500" dirty="0" err="1" smtClean="0"/>
              <a:t>самоїдство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7. </a:t>
            </a:r>
            <a:r>
              <a:rPr lang="ru-RU" sz="1500" dirty="0" err="1" smtClean="0"/>
              <a:t>Зниження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здатності</a:t>
            </a:r>
            <a:r>
              <a:rPr lang="ru-RU" sz="1500" dirty="0" smtClean="0"/>
              <a:t> </a:t>
            </a:r>
            <a:r>
              <a:rPr lang="ru-RU" sz="1500" dirty="0" err="1" smtClean="0"/>
              <a:t>думати</a:t>
            </a:r>
            <a:r>
              <a:rPr lang="ru-RU" sz="1500" dirty="0" smtClean="0"/>
              <a:t> та </a:t>
            </a:r>
            <a:r>
              <a:rPr lang="ru-RU" sz="1500" dirty="0" err="1" smtClean="0"/>
              <a:t>концентруватися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8. </a:t>
            </a:r>
            <a:r>
              <a:rPr lang="ru-RU" sz="1500" dirty="0" err="1" smtClean="0"/>
              <a:t>Постійні</a:t>
            </a:r>
            <a:r>
              <a:rPr lang="ru-RU" sz="1500" dirty="0" smtClean="0"/>
              <a:t> думки про смерть та </a:t>
            </a:r>
            <a:r>
              <a:rPr lang="ru-RU" sz="1500" dirty="0" err="1" smtClean="0"/>
              <a:t>самогубство</a:t>
            </a:r>
            <a:r>
              <a:rPr lang="ru-RU" sz="1500" dirty="0" smtClean="0"/>
              <a:t>. </a:t>
            </a:r>
          </a:p>
          <a:p>
            <a:r>
              <a:rPr lang="ru-RU" sz="1500" dirty="0" err="1" smtClean="0"/>
              <a:t>Присутність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п'яти</a:t>
            </a:r>
            <a:r>
              <a:rPr lang="ru-RU" sz="1500" dirty="0" smtClean="0"/>
              <a:t> </a:t>
            </a:r>
            <a:r>
              <a:rPr lang="ru-RU" sz="1500" dirty="0" err="1" smtClean="0"/>
              <a:t>із</a:t>
            </a:r>
            <a:r>
              <a:rPr lang="ru-RU" sz="1500" dirty="0" smtClean="0"/>
              <a:t> восьми </a:t>
            </a:r>
            <a:r>
              <a:rPr lang="ru-RU" sz="1500" dirty="0" err="1" smtClean="0"/>
              <a:t>симптомів</a:t>
            </a:r>
            <a:r>
              <a:rPr lang="ru-RU" sz="1500" dirty="0" smtClean="0"/>
              <a:t> </a:t>
            </a:r>
            <a:r>
              <a:rPr lang="ru-RU" sz="1500" dirty="0" err="1" smtClean="0"/>
              <a:t>вказує</a:t>
            </a:r>
            <a:r>
              <a:rPr lang="ru-RU" sz="1500" dirty="0" smtClean="0"/>
              <a:t> на стан </a:t>
            </a:r>
            <a:r>
              <a:rPr lang="ru-RU" sz="1500" dirty="0" err="1" smtClean="0"/>
              <a:t>депресії</a:t>
            </a:r>
            <a:r>
              <a:rPr lang="ru-RU" sz="1500" dirty="0" smtClean="0"/>
              <a:t>; </a:t>
            </a:r>
            <a:r>
              <a:rPr lang="ru-RU" sz="1500" dirty="0" err="1" smtClean="0"/>
              <a:t>чотирьох</a:t>
            </a:r>
            <a:r>
              <a:rPr lang="ru-RU" sz="1500" dirty="0" smtClean="0"/>
              <a:t> </a:t>
            </a:r>
            <a:r>
              <a:rPr lang="ru-RU" sz="1500" dirty="0" err="1" smtClean="0"/>
              <a:t>симптомів</a:t>
            </a:r>
            <a:r>
              <a:rPr lang="ru-RU" sz="1500" dirty="0" smtClean="0"/>
              <a:t> на </a:t>
            </a:r>
            <a:r>
              <a:rPr lang="ru-RU" sz="1500" dirty="0" err="1" smtClean="0"/>
              <a:t>ймовірне</a:t>
            </a:r>
            <a:r>
              <a:rPr lang="ru-RU" sz="1500" dirty="0" smtClean="0"/>
              <a:t> </a:t>
            </a:r>
            <a:r>
              <a:rPr lang="ru-RU" sz="1500" dirty="0" err="1" smtClean="0"/>
              <a:t>перебування</a:t>
            </a:r>
            <a:r>
              <a:rPr lang="ru-RU" sz="1500" dirty="0" smtClean="0"/>
              <a:t> у </a:t>
            </a:r>
            <a:r>
              <a:rPr lang="ru-RU" sz="1500" dirty="0" err="1" smtClean="0"/>
              <a:t>стані</a:t>
            </a:r>
            <a:r>
              <a:rPr lang="ru-RU" sz="1500" dirty="0" smtClean="0"/>
              <a:t> </a:t>
            </a:r>
            <a:r>
              <a:rPr lang="ru-RU" sz="1500" dirty="0" err="1" smtClean="0"/>
              <a:t>депресії</a:t>
            </a:r>
            <a:r>
              <a:rPr lang="ru-RU" sz="1500" dirty="0" smtClean="0"/>
              <a:t>. </a:t>
            </a:r>
            <a:r>
              <a:rPr lang="ru-RU" sz="1500" dirty="0" err="1" smtClean="0"/>
              <a:t>Депресивний</a:t>
            </a:r>
            <a:r>
              <a:rPr lang="ru-RU" sz="1500" dirty="0" smtClean="0"/>
              <a:t> стан </a:t>
            </a:r>
            <a:r>
              <a:rPr lang="ru-RU" sz="1500" dirty="0" err="1" smtClean="0"/>
              <a:t>має</a:t>
            </a:r>
            <a:r>
              <a:rPr lang="ru-RU" sz="1500" dirty="0" smtClean="0"/>
              <a:t> </a:t>
            </a:r>
            <a:r>
              <a:rPr lang="ru-RU" sz="1500" dirty="0" err="1" smtClean="0"/>
              <a:t>тривати</a:t>
            </a:r>
            <a:r>
              <a:rPr lang="ru-RU" sz="1500" dirty="0" smtClean="0"/>
              <a:t> </a:t>
            </a:r>
            <a:r>
              <a:rPr lang="ru-RU" sz="1500" dirty="0" err="1" smtClean="0"/>
              <a:t>принаймні</a:t>
            </a:r>
            <a:r>
              <a:rPr lang="ru-RU" sz="1500" dirty="0" smtClean="0"/>
              <a:t> </a:t>
            </a:r>
            <a:r>
              <a:rPr lang="ru-RU" sz="1500" dirty="0" err="1" smtClean="0"/>
              <a:t>місяць</a:t>
            </a:r>
            <a:r>
              <a:rPr lang="ru-RU" sz="1500" dirty="0" smtClean="0"/>
              <a:t>, </a:t>
            </a:r>
            <a:r>
              <a:rPr lang="ru-RU" sz="1500" dirty="0" err="1" smtClean="0"/>
              <a:t>щоб</a:t>
            </a:r>
            <a:r>
              <a:rPr lang="ru-RU" sz="1500" dirty="0" smtClean="0"/>
              <a:t> </a:t>
            </a:r>
            <a:r>
              <a:rPr lang="ru-RU" sz="1500" dirty="0" err="1" smtClean="0"/>
              <a:t>його</a:t>
            </a:r>
            <a:r>
              <a:rPr lang="ru-RU" sz="1500" dirty="0" smtClean="0"/>
              <a:t> </a:t>
            </a:r>
            <a:r>
              <a:rPr lang="ru-RU" sz="1500" dirty="0" err="1" smtClean="0"/>
              <a:t>можна</a:t>
            </a:r>
            <a:r>
              <a:rPr lang="ru-RU" sz="1500" dirty="0" smtClean="0"/>
              <a:t> </a:t>
            </a:r>
            <a:r>
              <a:rPr lang="ru-RU" sz="1500" dirty="0" err="1" smtClean="0"/>
              <a:t>було</a:t>
            </a:r>
            <a:r>
              <a:rPr lang="ru-RU" sz="1500" dirty="0" smtClean="0"/>
              <a:t> б </a:t>
            </a:r>
            <a:r>
              <a:rPr lang="ru-RU" sz="1500" dirty="0" err="1" smtClean="0"/>
              <a:t>назвати</a:t>
            </a:r>
            <a:r>
              <a:rPr lang="ru-RU" sz="1500" dirty="0" smtClean="0"/>
              <a:t> </a:t>
            </a:r>
            <a:r>
              <a:rPr lang="ru-RU" sz="1500" dirty="0" err="1" smtClean="0"/>
              <a:t>депресією.Для</a:t>
            </a:r>
            <a:r>
              <a:rPr lang="ru-RU" sz="1500" dirty="0" smtClean="0"/>
              <a:t> </a:t>
            </a:r>
            <a:r>
              <a:rPr lang="ru-RU" sz="1500" dirty="0" err="1" smtClean="0"/>
              <a:t>встановлення</a:t>
            </a:r>
            <a:r>
              <a:rPr lang="ru-RU" sz="1500" dirty="0" smtClean="0"/>
              <a:t> </a:t>
            </a:r>
            <a:r>
              <a:rPr lang="ru-RU" sz="1500" dirty="0" err="1" smtClean="0"/>
              <a:t>наявності</a:t>
            </a:r>
            <a:r>
              <a:rPr lang="ru-RU" sz="1500" dirty="0" smtClean="0"/>
              <a:t> у вас </a:t>
            </a:r>
            <a:r>
              <a:rPr lang="ru-RU" sz="1500" dirty="0" err="1" smtClean="0"/>
              <a:t>депресії</a:t>
            </a:r>
            <a:r>
              <a:rPr lang="ru-RU" sz="1500" dirty="0" smtClean="0"/>
              <a:t> </a:t>
            </a:r>
            <a:r>
              <a:rPr lang="ru-RU" sz="1500" dirty="0" err="1" smtClean="0"/>
              <a:t>відповідаючи</a:t>
            </a:r>
            <a:r>
              <a:rPr lang="ru-RU" sz="1500" dirty="0" smtClean="0"/>
              <a:t> на </a:t>
            </a:r>
            <a:r>
              <a:rPr lang="ru-RU" sz="1500" dirty="0" err="1" smtClean="0"/>
              <a:t>запитання</a:t>
            </a:r>
            <a:r>
              <a:rPr lang="ru-RU" sz="1500" dirty="0" smtClean="0"/>
              <a:t> </a:t>
            </a:r>
            <a:r>
              <a:rPr lang="ru-RU" sz="1500" dirty="0" smtClean="0"/>
              <a:t>тесту, </a:t>
            </a:r>
            <a:r>
              <a:rPr lang="ru-RU" sz="1500" dirty="0" err="1" smtClean="0"/>
              <a:t>позначте</a:t>
            </a:r>
            <a:r>
              <a:rPr lang="ru-RU" sz="1500" dirty="0" smtClean="0"/>
              <a:t> </a:t>
            </a:r>
            <a:r>
              <a:rPr lang="ru-RU" sz="1500" dirty="0" err="1" smtClean="0"/>
              <a:t>відповіді</a:t>
            </a:r>
            <a:r>
              <a:rPr lang="ru-RU" sz="1500" dirty="0" smtClean="0"/>
              <a:t>, </a:t>
            </a:r>
            <a:r>
              <a:rPr lang="ru-RU" sz="1500" dirty="0" err="1" smtClean="0"/>
              <a:t>що</a:t>
            </a:r>
            <a:r>
              <a:rPr lang="ru-RU" sz="1500" dirty="0" smtClean="0"/>
              <a:t> </a:t>
            </a:r>
            <a:r>
              <a:rPr lang="ru-RU" sz="1500" dirty="0" err="1" smtClean="0"/>
              <a:t>найбільш</a:t>
            </a:r>
            <a:r>
              <a:rPr lang="ru-RU" sz="1500" dirty="0" smtClean="0"/>
              <a:t> </a:t>
            </a:r>
            <a:r>
              <a:rPr lang="ru-RU" sz="1500" dirty="0" err="1" smtClean="0"/>
              <a:t>підходять</a:t>
            </a:r>
            <a:r>
              <a:rPr lang="ru-RU" sz="1500" dirty="0" smtClean="0"/>
              <a:t> для </a:t>
            </a:r>
            <a:r>
              <a:rPr lang="ru-RU" sz="1500" dirty="0" err="1" smtClean="0"/>
              <a:t>описувашого</a:t>
            </a:r>
            <a:r>
              <a:rPr lang="ru-RU" sz="1500" dirty="0" smtClean="0"/>
              <a:t> стану за </a:t>
            </a:r>
            <a:r>
              <a:rPr lang="ru-RU" sz="1500" dirty="0" err="1" smtClean="0"/>
              <a:t>останній</a:t>
            </a:r>
            <a:r>
              <a:rPr lang="ru-RU" sz="1500" dirty="0" smtClean="0"/>
              <a:t> </a:t>
            </a:r>
            <a:r>
              <a:rPr lang="ru-RU" sz="1500" dirty="0" err="1" smtClean="0"/>
              <a:t>тиждень</a:t>
            </a:r>
            <a:r>
              <a:rPr lang="ru-RU" sz="1500" dirty="0" smtClean="0"/>
              <a:t> (цифра перед </a:t>
            </a:r>
            <a:r>
              <a:rPr lang="ru-RU" sz="1500" dirty="0" err="1" smtClean="0"/>
              <a:t>відповіддю</a:t>
            </a:r>
            <a:r>
              <a:rPr lang="ru-RU" sz="1500" dirty="0" smtClean="0"/>
              <a:t> </a:t>
            </a:r>
            <a:r>
              <a:rPr lang="ru-RU" sz="1500" dirty="0" err="1" smtClean="0"/>
              <a:t>означає</a:t>
            </a:r>
            <a:r>
              <a:rPr lang="ru-RU" sz="1500" dirty="0" smtClean="0"/>
              <a:t> </a:t>
            </a:r>
            <a:r>
              <a:rPr lang="ru-RU" sz="1500" dirty="0" err="1" smtClean="0"/>
              <a:t>кількість</a:t>
            </a:r>
            <a:r>
              <a:rPr lang="ru-RU" sz="1500" dirty="0" smtClean="0"/>
              <a:t> </a:t>
            </a:r>
            <a:r>
              <a:rPr lang="ru-RU" sz="1500" dirty="0" err="1" smtClean="0"/>
              <a:t>балів</a:t>
            </a:r>
            <a:r>
              <a:rPr lang="ru-RU" sz="1500" dirty="0" smtClean="0"/>
              <a:t>):</a:t>
            </a:r>
            <a:endParaRPr lang="ru-RU" sz="15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378904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/>
              <a:t>1. Мене </a:t>
            </a:r>
            <a:r>
              <a:rPr lang="ru-RU" sz="1500" dirty="0" err="1" smtClean="0"/>
              <a:t>турбували</a:t>
            </a:r>
            <a:r>
              <a:rPr lang="ru-RU" sz="1500" dirty="0" smtClean="0"/>
              <a:t> </a:t>
            </a:r>
            <a:r>
              <a:rPr lang="ru-RU" sz="1500" dirty="0" err="1" smtClean="0"/>
              <a:t>речі</a:t>
            </a:r>
            <a:r>
              <a:rPr lang="ru-RU" sz="1500" dirty="0" smtClean="0"/>
              <a:t>, </a:t>
            </a:r>
            <a:r>
              <a:rPr lang="ru-RU" sz="1500" dirty="0" err="1" smtClean="0"/>
              <a:t>які</a:t>
            </a:r>
            <a:r>
              <a:rPr lang="ru-RU" sz="1500" dirty="0" smtClean="0"/>
              <a:t> </a:t>
            </a:r>
            <a:r>
              <a:rPr lang="ru-RU" sz="1500" dirty="0" err="1" smtClean="0"/>
              <a:t>зазвичай</a:t>
            </a:r>
            <a:r>
              <a:rPr lang="ru-RU" sz="1500" dirty="0" smtClean="0"/>
              <a:t> </a:t>
            </a:r>
            <a:r>
              <a:rPr lang="ru-RU" sz="1500" dirty="0" err="1" smtClean="0"/>
              <a:t>мене</a:t>
            </a:r>
            <a:r>
              <a:rPr lang="ru-RU" sz="1500" dirty="0" smtClean="0"/>
              <a:t> не </a:t>
            </a:r>
            <a:r>
              <a:rPr lang="ru-RU" sz="1500" dirty="0" err="1" smtClean="0"/>
              <a:t>турбують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0</a:t>
            </a:r>
            <a:r>
              <a:rPr lang="ru-RU" sz="1500" dirty="0" smtClean="0"/>
              <a:t>. </a:t>
            </a:r>
            <a:r>
              <a:rPr lang="ru-RU" sz="1500" dirty="0" err="1" smtClean="0"/>
              <a:t>Рідко</a:t>
            </a:r>
            <a:r>
              <a:rPr lang="ru-RU" sz="1500" dirty="0" smtClean="0"/>
              <a:t> </a:t>
            </a:r>
            <a:r>
              <a:rPr lang="ru-RU" sz="1500" dirty="0" err="1" smtClean="0"/>
              <a:t>чи</a:t>
            </a:r>
            <a:r>
              <a:rPr lang="ru-RU" sz="1500" dirty="0" smtClean="0"/>
              <a:t> не </a:t>
            </a:r>
            <a:r>
              <a:rPr lang="ru-RU" sz="1500" dirty="0" err="1" smtClean="0"/>
              <a:t>турбували</a:t>
            </a:r>
            <a:r>
              <a:rPr lang="ru-RU" sz="1500" dirty="0" smtClean="0"/>
              <a:t> (</a:t>
            </a:r>
            <a:r>
              <a:rPr lang="ru-RU" sz="1500" dirty="0" err="1" smtClean="0"/>
              <a:t>менше</a:t>
            </a:r>
            <a:r>
              <a:rPr lang="ru-RU" sz="1500" dirty="0" smtClean="0"/>
              <a:t> 1 дня</a:t>
            </a:r>
            <a:r>
              <a:rPr lang="ru-RU" sz="1500" dirty="0" smtClean="0"/>
              <a:t>).</a:t>
            </a:r>
          </a:p>
          <a:p>
            <a:r>
              <a:rPr lang="ru-RU" sz="1500" dirty="0" smtClean="0"/>
              <a:t>1. </a:t>
            </a:r>
            <a:r>
              <a:rPr lang="ru-RU" sz="1500" dirty="0" err="1" smtClean="0"/>
              <a:t>Іноді</a:t>
            </a:r>
            <a:r>
              <a:rPr lang="ru-RU" sz="1500" dirty="0" smtClean="0"/>
              <a:t> </a:t>
            </a:r>
            <a:r>
              <a:rPr lang="ru-RU" sz="1500" dirty="0" smtClean="0"/>
              <a:t>(1-2 </a:t>
            </a:r>
            <a:r>
              <a:rPr lang="ru-RU" sz="1500" dirty="0" err="1" smtClean="0"/>
              <a:t>дні</a:t>
            </a:r>
            <a:r>
              <a:rPr lang="ru-RU" sz="1500" dirty="0" smtClean="0"/>
              <a:t>).</a:t>
            </a:r>
          </a:p>
          <a:p>
            <a:r>
              <a:rPr lang="ru-RU" sz="1500" dirty="0" smtClean="0"/>
              <a:t>2</a:t>
            </a:r>
            <a:r>
              <a:rPr lang="ru-RU" sz="1500" dirty="0" smtClean="0"/>
              <a:t>. Часто (3-4 </a:t>
            </a:r>
            <a:r>
              <a:rPr lang="ru-RU" sz="1500" dirty="0" err="1" smtClean="0"/>
              <a:t>дні</a:t>
            </a:r>
            <a:r>
              <a:rPr lang="ru-RU" sz="1500" dirty="0" smtClean="0"/>
              <a:t>).</a:t>
            </a:r>
          </a:p>
          <a:p>
            <a:r>
              <a:rPr lang="ru-RU" sz="1500" dirty="0" smtClean="0"/>
              <a:t>3</a:t>
            </a:r>
            <a:r>
              <a:rPr lang="ru-RU" sz="1500" dirty="0" smtClean="0"/>
              <a:t>. </a:t>
            </a:r>
            <a:r>
              <a:rPr lang="ru-RU" sz="1500" dirty="0" err="1" smtClean="0"/>
              <a:t>Постійно</a:t>
            </a:r>
            <a:r>
              <a:rPr lang="ru-RU" sz="1500" dirty="0" smtClean="0"/>
              <a:t> (5-7 </a:t>
            </a:r>
            <a:r>
              <a:rPr lang="ru-RU" sz="1500" dirty="0" err="1" smtClean="0"/>
              <a:t>днів</a:t>
            </a:r>
            <a:r>
              <a:rPr lang="ru-RU" sz="1500" dirty="0" smtClean="0"/>
              <a:t>).</a:t>
            </a:r>
          </a:p>
          <a:p>
            <a:r>
              <a:rPr lang="ru-RU" sz="1500" dirty="0" smtClean="0"/>
              <a:t>2</a:t>
            </a:r>
            <a:r>
              <a:rPr lang="ru-RU" sz="1500" dirty="0" smtClean="0"/>
              <a:t>. </a:t>
            </a:r>
            <a:r>
              <a:rPr lang="ru-RU" sz="1500" dirty="0" err="1" smtClean="0"/>
              <a:t>Мені</a:t>
            </a:r>
            <a:r>
              <a:rPr lang="ru-RU" sz="1500" dirty="0" smtClean="0"/>
              <a:t> не </a:t>
            </a:r>
            <a:r>
              <a:rPr lang="ru-RU" sz="1500" dirty="0" err="1" smtClean="0"/>
              <a:t>хотілося</a:t>
            </a:r>
            <a:r>
              <a:rPr lang="ru-RU" sz="1500" dirty="0" smtClean="0"/>
              <a:t> </a:t>
            </a:r>
            <a:r>
              <a:rPr lang="ru-RU" sz="1500" dirty="0" err="1" smtClean="0"/>
              <a:t>їсти</a:t>
            </a:r>
            <a:r>
              <a:rPr lang="ru-RU" sz="1500" dirty="0" smtClean="0"/>
              <a:t>, </a:t>
            </a:r>
            <a:r>
              <a:rPr lang="ru-RU" sz="1500" dirty="0" err="1" smtClean="0"/>
              <a:t>апетит</a:t>
            </a:r>
            <a:r>
              <a:rPr lang="ru-RU" sz="1500" dirty="0" smtClean="0"/>
              <a:t> </a:t>
            </a:r>
            <a:r>
              <a:rPr lang="ru-RU" sz="1500" dirty="0" err="1" smtClean="0"/>
              <a:t>був</a:t>
            </a:r>
            <a:r>
              <a:rPr lang="ru-RU" sz="1500" dirty="0" smtClean="0"/>
              <a:t> </a:t>
            </a:r>
            <a:r>
              <a:rPr lang="ru-RU" sz="1500" dirty="0" err="1" smtClean="0"/>
              <a:t>поганий</a:t>
            </a:r>
            <a:r>
              <a:rPr lang="ru-RU" sz="1500" dirty="0" smtClean="0"/>
              <a:t>.</a:t>
            </a:r>
          </a:p>
          <a:p>
            <a:r>
              <a:rPr lang="ru-RU" sz="1500" dirty="0" smtClean="0"/>
              <a:t>0</a:t>
            </a:r>
            <a:r>
              <a:rPr lang="ru-RU" sz="1500" dirty="0" smtClean="0"/>
              <a:t>. </a:t>
            </a:r>
            <a:r>
              <a:rPr lang="ru-RU" sz="1500" dirty="0" err="1" smtClean="0"/>
              <a:t>Рідко</a:t>
            </a:r>
            <a:r>
              <a:rPr lang="ru-RU" sz="1500" dirty="0" smtClean="0"/>
              <a:t> (</a:t>
            </a:r>
            <a:r>
              <a:rPr lang="ru-RU" sz="1500" dirty="0" err="1" smtClean="0"/>
              <a:t>менше</a:t>
            </a:r>
            <a:r>
              <a:rPr lang="ru-RU" sz="1500" dirty="0" smtClean="0"/>
              <a:t> за </a:t>
            </a:r>
            <a:r>
              <a:rPr lang="en-US" sz="1500" dirty="0" smtClean="0"/>
              <a:t>I </a:t>
            </a:r>
            <a:r>
              <a:rPr lang="ru-RU" sz="1500" dirty="0" smtClean="0"/>
              <a:t>день</a:t>
            </a:r>
            <a:r>
              <a:rPr lang="ru-RU" sz="1500" dirty="0" smtClean="0"/>
              <a:t>).</a:t>
            </a:r>
          </a:p>
          <a:p>
            <a:r>
              <a:rPr lang="ru-RU" sz="1500" dirty="0" smtClean="0"/>
              <a:t>1. </a:t>
            </a:r>
            <a:r>
              <a:rPr lang="ru-RU" sz="1500" dirty="0" err="1" smtClean="0"/>
              <a:t>Іноді</a:t>
            </a:r>
            <a:r>
              <a:rPr lang="ru-RU" sz="1500" dirty="0" smtClean="0"/>
              <a:t> </a:t>
            </a:r>
            <a:r>
              <a:rPr lang="ru-RU" sz="1500" dirty="0" smtClean="0"/>
              <a:t>(1-2 </a:t>
            </a:r>
            <a:r>
              <a:rPr lang="ru-RU" sz="1500" dirty="0" err="1" smtClean="0"/>
              <a:t>дні</a:t>
            </a:r>
            <a:r>
              <a:rPr lang="ru-RU" sz="1500" dirty="0" smtClean="0"/>
              <a:t>).</a:t>
            </a:r>
          </a:p>
          <a:p>
            <a:r>
              <a:rPr lang="ru-RU" sz="1500" dirty="0" smtClean="0"/>
              <a:t>2</a:t>
            </a:r>
            <a:r>
              <a:rPr lang="ru-RU" sz="1500" dirty="0" smtClean="0"/>
              <a:t>. Часто (3-4 </a:t>
            </a:r>
            <a:r>
              <a:rPr lang="ru-RU" sz="1500" dirty="0" err="1" smtClean="0"/>
              <a:t>дні</a:t>
            </a:r>
            <a:r>
              <a:rPr lang="ru-RU" sz="1500" dirty="0" smtClean="0"/>
              <a:t>).</a:t>
            </a:r>
          </a:p>
          <a:p>
            <a:r>
              <a:rPr lang="ru-RU" sz="1500" dirty="0" smtClean="0"/>
              <a:t>3</a:t>
            </a:r>
            <a:r>
              <a:rPr lang="ru-RU" sz="1500" dirty="0" smtClean="0"/>
              <a:t>. </a:t>
            </a:r>
            <a:r>
              <a:rPr lang="ru-RU" sz="1500" dirty="0" err="1" smtClean="0"/>
              <a:t>Постійно</a:t>
            </a:r>
            <a:r>
              <a:rPr lang="ru-RU" sz="1500" dirty="0" smtClean="0"/>
              <a:t> (5-7 </a:t>
            </a:r>
            <a:r>
              <a:rPr lang="ru-RU" sz="1500" dirty="0" err="1" smtClean="0"/>
              <a:t>днів</a:t>
            </a:r>
            <a:r>
              <a:rPr lang="ru-RU" sz="1500" dirty="0" smtClean="0"/>
              <a:t>).</a:t>
            </a:r>
            <a:endParaRPr lang="ru-RU" sz="1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3. Я </a:t>
            </a:r>
            <a:r>
              <a:rPr lang="ru-RU" sz="1600" dirty="0" err="1" smtClean="0"/>
              <a:t>відчував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можу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розвіяти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поганий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настрій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сім'ї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друзів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за </a:t>
            </a:r>
            <a:r>
              <a:rPr lang="en-US" sz="1600" dirty="0" smtClean="0"/>
              <a:t>I </a:t>
            </a:r>
            <a:r>
              <a:rPr lang="ru-RU" sz="1600" dirty="0" smtClean="0"/>
              <a:t>день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smtClean="0"/>
              <a:t>{1-2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</a:t>
            </a:r>
          </a:p>
          <a:p>
            <a:r>
              <a:rPr lang="ru-RU" sz="1600" dirty="0" smtClean="0"/>
              <a:t>4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відчував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я не </a:t>
            </a:r>
            <a:r>
              <a:rPr lang="ru-RU" sz="1600" dirty="0" err="1" smtClean="0"/>
              <a:t>такий</a:t>
            </a:r>
            <a:r>
              <a:rPr lang="ru-RU" sz="1600" dirty="0" smtClean="0"/>
              <a:t> </a:t>
            </a:r>
            <a:r>
              <a:rPr lang="ru-RU" sz="1600" dirty="0" smtClean="0"/>
              <a:t>хороший, </a:t>
            </a:r>
            <a:r>
              <a:rPr lang="ru-RU" sz="1600" dirty="0" smtClean="0"/>
              <a:t>як </a:t>
            </a:r>
            <a:r>
              <a:rPr lang="ru-RU" sz="1600" dirty="0" err="1" smtClean="0"/>
              <a:t>решта</a:t>
            </a:r>
            <a:r>
              <a:rPr lang="ru-RU" sz="1600" dirty="0" smtClean="0"/>
              <a:t> людей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smtClean="0"/>
              <a:t>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5</a:t>
            </a:r>
            <a:r>
              <a:rPr lang="ru-RU" sz="1600" dirty="0" smtClean="0"/>
              <a:t>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неприємно</a:t>
            </a:r>
            <a:r>
              <a:rPr lang="ru-RU" sz="1600" dirty="0" smtClean="0"/>
              <a:t>, коли я </a:t>
            </a:r>
            <a:r>
              <a:rPr lang="ru-RU" sz="1600" dirty="0" smtClean="0"/>
              <a:t>починав </a:t>
            </a:r>
            <a:r>
              <a:rPr lang="ru-RU" sz="1600" dirty="0" err="1" smtClean="0"/>
              <a:t>замислюватися</a:t>
            </a:r>
            <a:r>
              <a:rPr lang="ru-RU" sz="1600" dirty="0" smtClean="0"/>
              <a:t> </a:t>
            </a:r>
            <a:r>
              <a:rPr lang="ru-RU" sz="1600" dirty="0" smtClean="0"/>
              <a:t>над </a:t>
            </a:r>
            <a:r>
              <a:rPr lang="ru-RU" sz="1600" dirty="0" err="1" smtClean="0"/>
              <a:t>тим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роблю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smtClean="0"/>
              <a:t>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6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відчував</a:t>
            </a:r>
            <a:r>
              <a:rPr lang="ru-RU" sz="1600" dirty="0" smtClean="0"/>
              <a:t> себе </a:t>
            </a:r>
            <a:r>
              <a:rPr lang="ru-RU" sz="1600" dirty="0" err="1" smtClean="0"/>
              <a:t>пригніченим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smtClean="0"/>
              <a:t>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відчував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все,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я </a:t>
            </a:r>
            <a:r>
              <a:rPr lang="ru-RU" sz="1600" dirty="0" err="1" smtClean="0"/>
              <a:t>роблю</a:t>
            </a:r>
            <a:r>
              <a:rPr lang="ru-RU" sz="1600" dirty="0" smtClean="0"/>
              <a:t>,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помилкою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8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відчував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безпорадність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майбутнього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9</a:t>
            </a:r>
            <a:r>
              <a:rPr lang="ru-RU" sz="1600" dirty="0" smtClean="0"/>
              <a:t>. Я </a:t>
            </a:r>
            <a:r>
              <a:rPr lang="ru-RU" sz="1600" dirty="0" smtClean="0"/>
              <a:t>думав,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моє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 – </a:t>
            </a:r>
            <a:r>
              <a:rPr lang="ru-RU" sz="1600" dirty="0" err="1" smtClean="0"/>
              <a:t>помилка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</a:t>
            </a:r>
          </a:p>
          <a:p>
            <a:r>
              <a:rPr lang="ru-RU" sz="1600" dirty="0" smtClean="0"/>
              <a:t>.</a:t>
            </a:r>
            <a:r>
              <a:rPr lang="ru-RU" sz="1600" dirty="0" smtClean="0"/>
              <a:t>10. Я </a:t>
            </a:r>
            <a:r>
              <a:rPr lang="ru-RU" sz="1600" dirty="0" err="1" smtClean="0"/>
              <a:t>відчував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почуття</a:t>
            </a:r>
            <a:r>
              <a:rPr lang="ru-RU" sz="1600" dirty="0" smtClean="0"/>
              <a:t> страху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11. У мене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неспокійний</a:t>
            </a:r>
            <a:r>
              <a:rPr lang="ru-RU" sz="1600" dirty="0" smtClean="0"/>
              <a:t> сон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12</a:t>
            </a:r>
            <a:r>
              <a:rPr lang="ru-RU" sz="1600" dirty="0" smtClean="0"/>
              <a:t>. Я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нещасливий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13</a:t>
            </a:r>
            <a:r>
              <a:rPr lang="ru-RU" sz="1600" dirty="0" smtClean="0"/>
              <a:t>. Я говорив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звичайно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14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відчував</a:t>
            </a:r>
            <a:r>
              <a:rPr lang="ru-RU" sz="1600" dirty="0" smtClean="0"/>
              <a:t> себе </a:t>
            </a:r>
            <a:r>
              <a:rPr lang="ru-RU" sz="1600" dirty="0" err="1" smtClean="0"/>
              <a:t>самотнім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15</a:t>
            </a:r>
            <a:r>
              <a:rPr lang="ru-RU" sz="1600" dirty="0" smtClean="0"/>
              <a:t>. Люди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налаштовані</a:t>
            </a:r>
            <a:r>
              <a:rPr lang="ru-RU" sz="1600" dirty="0" smtClean="0"/>
              <a:t> до мене недружелюбно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16</a:t>
            </a:r>
            <a:r>
              <a:rPr lang="ru-RU" sz="1600" dirty="0" smtClean="0"/>
              <a:t>. Я не </a:t>
            </a:r>
            <a:r>
              <a:rPr lang="ru-RU" sz="1600" dirty="0" err="1" smtClean="0"/>
              <a:t>насолоджувався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17</a:t>
            </a:r>
            <a:r>
              <a:rPr lang="ru-RU" sz="1600" dirty="0" smtClean="0"/>
              <a:t>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хотілося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плакати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 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18</a:t>
            </a:r>
            <a:r>
              <a:rPr lang="ru-RU" sz="1600" dirty="0" smtClean="0"/>
              <a:t>. Я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засмучений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 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19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відчував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люди не </a:t>
            </a:r>
            <a:r>
              <a:rPr lang="ru-RU" sz="1600" dirty="0" err="1" smtClean="0"/>
              <a:t>люблять</a:t>
            </a:r>
            <a:r>
              <a:rPr lang="ru-RU" sz="1600" dirty="0" smtClean="0"/>
              <a:t> мене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20</a:t>
            </a:r>
            <a:r>
              <a:rPr lang="ru-RU" sz="1600" dirty="0" smtClean="0"/>
              <a:t>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все </a:t>
            </a:r>
            <a:r>
              <a:rPr lang="ru-RU" sz="1600" dirty="0" err="1" smtClean="0"/>
              <a:t>набридло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0</a:t>
            </a:r>
            <a:r>
              <a:rPr lang="ru-RU" sz="1600" dirty="0" smtClean="0"/>
              <a:t>.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(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1 дня).1.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(1-2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).2. Часто (3-4 </a:t>
            </a:r>
            <a:r>
              <a:rPr lang="ru-RU" sz="1600" dirty="0" err="1" smtClean="0"/>
              <a:t>дні</a:t>
            </a:r>
            <a:r>
              <a:rPr lang="ru-RU" sz="1600" dirty="0" smtClean="0"/>
              <a:t>).3.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(5-7 </a:t>
            </a:r>
            <a:r>
              <a:rPr lang="ru-RU" sz="1600" dirty="0" err="1" smtClean="0"/>
              <a:t>днів</a:t>
            </a:r>
            <a:r>
              <a:rPr lang="ru-RU" sz="1600" dirty="0" smtClean="0"/>
              <a:t>).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Підсумовуйте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, </a:t>
            </a:r>
            <a:r>
              <a:rPr lang="ru-RU" sz="1600" dirty="0" err="1" smtClean="0"/>
              <a:t>отримані</a:t>
            </a:r>
            <a:r>
              <a:rPr lang="ru-RU" sz="1600" dirty="0" smtClean="0"/>
              <a:t> по </a:t>
            </a:r>
            <a:r>
              <a:rPr lang="ru-RU" sz="1600" dirty="0" smtClean="0"/>
              <a:t>кожному </a:t>
            </a:r>
            <a:r>
              <a:rPr lang="ru-RU" sz="1600" dirty="0" err="1" smtClean="0"/>
              <a:t>питанню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набрали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 до 9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, то </a:t>
            </a:r>
            <a:r>
              <a:rPr lang="ru-RU" sz="1600" dirty="0" err="1" smtClean="0"/>
              <a:t>депресивний</a:t>
            </a:r>
            <a:r>
              <a:rPr lang="ru-RU" sz="1600" dirty="0" smtClean="0"/>
              <a:t> </a:t>
            </a:r>
            <a:r>
              <a:rPr lang="ru-RU" sz="1600" dirty="0" smtClean="0"/>
              <a:t>стан </a:t>
            </a:r>
            <a:r>
              <a:rPr lang="ru-RU" sz="1600" dirty="0" err="1" smtClean="0"/>
              <a:t>відсутній</a:t>
            </a:r>
            <a:r>
              <a:rPr lang="ru-RU" sz="1600" dirty="0" smtClean="0"/>
              <a:t>.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10 до 15 говорить про стан </a:t>
            </a:r>
            <a:r>
              <a:rPr lang="ru-RU" sz="1600" dirty="0" err="1" smtClean="0"/>
              <a:t>легкої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депресії</a:t>
            </a:r>
            <a:r>
              <a:rPr lang="ru-RU" sz="1600" dirty="0" smtClean="0"/>
              <a:t>, а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16 до 24 - </a:t>
            </a:r>
            <a:r>
              <a:rPr lang="ru-RU" sz="1600" dirty="0" err="1" smtClean="0"/>
              <a:t>вказують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середній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депресивний</a:t>
            </a:r>
            <a:r>
              <a:rPr lang="ru-RU" sz="1600" dirty="0" smtClean="0"/>
              <a:t> стан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набрали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24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, то </a:t>
            </a:r>
            <a:r>
              <a:rPr lang="ru-RU" sz="1600" dirty="0" err="1" smtClean="0"/>
              <a:t>ймовірно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наявність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клінічної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депресії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РІВНЯ </a:t>
            </a:r>
            <a:r>
              <a:rPr lang="ru-RU" dirty="0" smtClean="0"/>
              <a:t>ЕМОЦІОНАЛЬНОГОВИГОРАННЯ</a:t>
            </a:r>
          </a:p>
          <a:p>
            <a:r>
              <a:rPr lang="ru-RU" sz="1600" dirty="0" err="1" smtClean="0">
                <a:solidFill>
                  <a:srgbClr val="002060"/>
                </a:solidFill>
              </a:rPr>
              <a:t>Емоційне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</a:rPr>
              <a:t>вигорання</a:t>
            </a:r>
            <a:r>
              <a:rPr lang="ru-RU" sz="1600" dirty="0" smtClean="0"/>
              <a:t> 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вироблений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механізм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психологічного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захисту</a:t>
            </a:r>
            <a:r>
              <a:rPr lang="ru-RU" sz="1600" dirty="0" smtClean="0"/>
              <a:t> у </a:t>
            </a:r>
            <a:r>
              <a:rPr lang="ru-RU" sz="1600" dirty="0" err="1" smtClean="0"/>
              <a:t>формі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часткового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виключення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</a:t>
            </a:r>
            <a:r>
              <a:rPr lang="ru-RU" sz="1600" dirty="0" smtClean="0"/>
              <a:t> </a:t>
            </a:r>
            <a:r>
              <a:rPr lang="ru-RU" sz="1600" dirty="0" err="1" smtClean="0"/>
              <a:t>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обрані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психотравмуючі</a:t>
            </a:r>
            <a:r>
              <a:rPr lang="ru-RU" sz="1600" dirty="0" smtClean="0"/>
              <a:t> </a:t>
            </a:r>
            <a:r>
              <a:rPr lang="ru-RU" sz="1600" dirty="0" err="1" smtClean="0"/>
              <a:t>дії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Мета</a:t>
            </a:r>
            <a:r>
              <a:rPr lang="ru-RU" sz="1600" dirty="0" smtClean="0"/>
              <a:t>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механізм</a:t>
            </a:r>
            <a:r>
              <a:rPr lang="ru-RU" sz="1600" dirty="0" smtClean="0"/>
              <a:t> </a:t>
            </a:r>
            <a:r>
              <a:rPr lang="ru-RU" sz="1600" dirty="0" err="1" smtClean="0"/>
              <a:t>психологічного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захисту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тесту </a:t>
            </a:r>
            <a:r>
              <a:rPr lang="ru-RU" sz="1600" dirty="0" smtClean="0"/>
              <a:t>В.В. Бойко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Дайте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«так» </a:t>
            </a:r>
            <a:r>
              <a:rPr lang="ru-RU" sz="1600" dirty="0" err="1" smtClean="0"/>
              <a:t>чи</a:t>
            </a:r>
            <a:r>
              <a:rPr lang="ru-RU" sz="1600" dirty="0" smtClean="0"/>
              <a:t> «</a:t>
            </a:r>
            <a:r>
              <a:rPr lang="ru-RU" sz="1600" dirty="0" err="1" smtClean="0"/>
              <a:t>ні</a:t>
            </a:r>
            <a:r>
              <a:rPr lang="ru-RU" sz="1600" dirty="0" smtClean="0"/>
              <a:t>» на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твердження</a:t>
            </a:r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02688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1. </a:t>
            </a:r>
            <a:r>
              <a:rPr lang="ru-RU" sz="1600" dirty="0" err="1" smtClean="0"/>
              <a:t>Організаційні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недоліки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(</a:t>
            </a:r>
            <a:r>
              <a:rPr lang="ru-RU" sz="1600" dirty="0" err="1" smtClean="0"/>
              <a:t>навчанні</a:t>
            </a:r>
            <a:r>
              <a:rPr lang="ru-RU" sz="1600" dirty="0" smtClean="0"/>
              <a:t>)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змушують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нервувати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переживати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напружуватися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</a:t>
            </a:r>
            <a:r>
              <a:rPr lang="ru-RU" sz="1600" dirty="0" err="1" smtClean="0"/>
              <a:t>Сьогодні</a:t>
            </a:r>
            <a:r>
              <a:rPr lang="ru-RU" sz="1600" dirty="0" smtClean="0"/>
              <a:t> я </a:t>
            </a:r>
            <a:r>
              <a:rPr lang="ru-RU" sz="1600" dirty="0" err="1" smtClean="0"/>
              <a:t>задоволений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своєю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професією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на початку </a:t>
            </a:r>
            <a:r>
              <a:rPr lang="ru-RU" sz="1600" dirty="0" err="1" smtClean="0"/>
              <a:t>кар'єри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Я </a:t>
            </a:r>
            <a:r>
              <a:rPr lang="ru-RU" sz="1600" dirty="0" err="1" smtClean="0"/>
              <a:t>помилився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виборі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професії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профілю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(</a:t>
            </a:r>
            <a:r>
              <a:rPr lang="ru-RU" sz="1600" dirty="0" err="1" smtClean="0"/>
              <a:t>займаюне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4</a:t>
            </a:r>
            <a:r>
              <a:rPr lang="ru-RU" sz="1600" dirty="0" smtClean="0"/>
              <a:t>. Мене </a:t>
            </a:r>
            <a:r>
              <a:rPr lang="ru-RU" sz="1600" dirty="0" err="1" smtClean="0"/>
              <a:t>турбує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я став </a:t>
            </a:r>
            <a:r>
              <a:rPr lang="ru-RU" sz="1600" dirty="0" err="1" smtClean="0"/>
              <a:t>гірше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працювати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</a:t>
            </a:r>
            <a:r>
              <a:rPr lang="ru-RU" sz="1600" dirty="0" smtClean="0"/>
              <a:t>. Теплота </a:t>
            </a:r>
            <a:r>
              <a:rPr lang="ru-RU" sz="1600" dirty="0" err="1" smtClean="0"/>
              <a:t>взаємодії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моєї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мого</a:t>
            </a:r>
            <a:r>
              <a:rPr lang="ru-RU" sz="1600" dirty="0" smtClean="0"/>
              <a:t> настрою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</a:t>
            </a:r>
            <a:r>
              <a:rPr lang="ru-RU" sz="1600" dirty="0" smtClean="0"/>
              <a:t>.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мене як </a:t>
            </a:r>
            <a:r>
              <a:rPr lang="ru-RU" sz="1600" dirty="0" err="1" smtClean="0"/>
              <a:t>професіонала</a:t>
            </a:r>
            <a:r>
              <a:rPr lang="ru-RU" sz="1600" dirty="0" smtClean="0"/>
              <a:t> мало </a:t>
            </a:r>
            <a:r>
              <a:rPr lang="ru-RU" sz="1600" dirty="0" err="1" smtClean="0"/>
              <a:t>залежить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добробут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Коли я </a:t>
            </a:r>
            <a:r>
              <a:rPr lang="ru-RU" sz="1600" dirty="0" err="1" smtClean="0"/>
              <a:t>приходжу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додому</a:t>
            </a:r>
            <a:r>
              <a:rPr lang="ru-RU" sz="1600" dirty="0" smtClean="0"/>
              <a:t>, то </a:t>
            </a:r>
            <a:r>
              <a:rPr lang="ru-RU" sz="1600" dirty="0" err="1" smtClean="0"/>
              <a:t>якийсь</a:t>
            </a:r>
            <a:r>
              <a:rPr lang="ru-RU" sz="1600" dirty="0" smtClean="0"/>
              <a:t> час (</a:t>
            </a:r>
            <a:r>
              <a:rPr lang="ru-RU" sz="1600" dirty="0" err="1" smtClean="0"/>
              <a:t>години</a:t>
            </a:r>
            <a:r>
              <a:rPr lang="ru-RU" sz="1600" dirty="0" smtClean="0"/>
              <a:t> 2-3)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хочеться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побути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наодинці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мною </a:t>
            </a:r>
            <a:r>
              <a:rPr lang="ru-RU" sz="1600" dirty="0" err="1" smtClean="0"/>
              <a:t>ніхто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спілкувався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</a:t>
            </a:r>
            <a:r>
              <a:rPr lang="ru-RU" sz="1600" dirty="0" smtClean="0"/>
              <a:t>. Коли я </a:t>
            </a:r>
            <a:r>
              <a:rPr lang="ru-RU" sz="1600" dirty="0" err="1" smtClean="0"/>
              <a:t>відчуваю</a:t>
            </a:r>
            <a:r>
              <a:rPr lang="ru-RU" sz="1600" dirty="0" smtClean="0"/>
              <a:t> </a:t>
            </a:r>
            <a:r>
              <a:rPr lang="ru-RU" sz="1600" dirty="0" err="1" smtClean="0"/>
              <a:t>втому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напругу</a:t>
            </a:r>
            <a:r>
              <a:rPr lang="ru-RU" sz="1600" dirty="0" smtClean="0"/>
              <a:t>, то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якнайшвидше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згорнути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</a:t>
            </a:r>
            <a:r>
              <a:rPr lang="ru-RU" sz="1600" dirty="0" smtClean="0"/>
              <a:t>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емоційно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можу</a:t>
            </a:r>
            <a:r>
              <a:rPr lang="ru-RU" sz="1600" dirty="0" smtClean="0"/>
              <a:t> </a:t>
            </a:r>
            <a:r>
              <a:rPr lang="ru-RU" sz="1600" dirty="0" err="1" smtClean="0"/>
              <a:t>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колегам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потребує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обов'язку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10</a:t>
            </a:r>
            <a:r>
              <a:rPr lang="ru-RU" sz="1600" dirty="0" smtClean="0"/>
              <a:t>. Моя робота </a:t>
            </a:r>
            <a:r>
              <a:rPr lang="ru-RU" sz="1600" dirty="0" err="1" smtClean="0"/>
              <a:t>притупляє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емоції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11</a:t>
            </a:r>
            <a:r>
              <a:rPr lang="ru-RU" sz="1600" dirty="0" smtClean="0"/>
              <a:t>. Я </a:t>
            </a:r>
            <a:r>
              <a:rPr lang="ru-RU" sz="1600" dirty="0" err="1" smtClean="0"/>
              <a:t>відверто</a:t>
            </a:r>
            <a:r>
              <a:rPr lang="ru-RU" sz="1600" dirty="0" smtClean="0"/>
              <a:t> </a:t>
            </a:r>
            <a:r>
              <a:rPr lang="ru-RU" sz="1600" dirty="0" err="1" smtClean="0"/>
              <a:t>втомився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людських</a:t>
            </a:r>
            <a:r>
              <a:rPr lang="ru-RU" sz="1600" dirty="0" smtClean="0"/>
              <a:t> проблем,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</a:t>
            </a:r>
            <a:r>
              <a:rPr lang="ru-RU" sz="1600" dirty="0" smtClean="0"/>
              <a:t>доводиться </a:t>
            </a:r>
            <a:r>
              <a:rPr lang="ru-RU" sz="1600" dirty="0" err="1" smtClean="0"/>
              <a:t>мати</a:t>
            </a:r>
            <a:r>
              <a:rPr lang="ru-RU" sz="1600" dirty="0" smtClean="0"/>
              <a:t> </a:t>
            </a:r>
            <a:r>
              <a:rPr lang="ru-RU" sz="1600" dirty="0" smtClean="0"/>
              <a:t>справу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12</a:t>
            </a:r>
            <a:r>
              <a:rPr lang="ru-RU" sz="1600" dirty="0" smtClean="0"/>
              <a:t>. </a:t>
            </a:r>
            <a:r>
              <a:rPr lang="ru-RU" sz="1600" dirty="0" err="1" smtClean="0"/>
              <a:t>Буває</a:t>
            </a:r>
            <a:r>
              <a:rPr lang="ru-RU" sz="1600" dirty="0" smtClean="0"/>
              <a:t>, я погано </a:t>
            </a:r>
            <a:r>
              <a:rPr lang="ru-RU" sz="1600" dirty="0" err="1" smtClean="0"/>
              <a:t>засинаю</a:t>
            </a:r>
            <a:r>
              <a:rPr lang="ru-RU" sz="1600" dirty="0" smtClean="0"/>
              <a:t> (сплю) через </a:t>
            </a:r>
            <a:r>
              <a:rPr lang="ru-RU" sz="1600" dirty="0" err="1" smtClean="0"/>
              <a:t>переживання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пов'язані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13</a:t>
            </a:r>
            <a:r>
              <a:rPr lang="ru-RU" sz="1600" dirty="0" smtClean="0"/>
              <a:t>. </a:t>
            </a:r>
            <a:r>
              <a:rPr lang="ru-RU" sz="1600" dirty="0" err="1" smtClean="0"/>
              <a:t>Взаємодія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вимагає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мене </a:t>
            </a:r>
            <a:r>
              <a:rPr lang="ru-RU" sz="1600" dirty="0" err="1" smtClean="0"/>
              <a:t>великої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напруги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14</a:t>
            </a:r>
            <a:r>
              <a:rPr lang="ru-RU" sz="1600" dirty="0" smtClean="0"/>
              <a:t>. Робота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 приносить все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задоволення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15</a:t>
            </a:r>
            <a:r>
              <a:rPr lang="ru-RU" sz="1600" dirty="0" smtClean="0"/>
              <a:t>. Я б </a:t>
            </a:r>
            <a:r>
              <a:rPr lang="ru-RU" sz="1600" dirty="0" err="1" smtClean="0"/>
              <a:t>змінив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(</a:t>
            </a:r>
            <a:r>
              <a:rPr lang="ru-RU" sz="1600" dirty="0" err="1" smtClean="0"/>
              <a:t>навчання</a:t>
            </a:r>
            <a:r>
              <a:rPr lang="ru-RU" sz="1600" dirty="0" smtClean="0"/>
              <a:t>), </a:t>
            </a:r>
            <a:r>
              <a:rPr lang="ru-RU" sz="1600" dirty="0" err="1" smtClean="0"/>
              <a:t>якби</a:t>
            </a:r>
            <a:r>
              <a:rPr lang="ru-RU" sz="1600" dirty="0" smtClean="0"/>
              <a:t> </a:t>
            </a:r>
            <a:r>
              <a:rPr lang="ru-RU" sz="1600" dirty="0" err="1" smtClean="0"/>
              <a:t>з'явилася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16</a:t>
            </a:r>
            <a:r>
              <a:rPr lang="ru-RU" sz="1600" dirty="0" smtClean="0"/>
              <a:t>. Мене часто </a:t>
            </a:r>
            <a:r>
              <a:rPr lang="ru-RU" sz="1600" dirty="0" err="1" smtClean="0"/>
              <a:t>засмучує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я не </a:t>
            </a:r>
            <a:r>
              <a:rPr lang="ru-RU" sz="1600" dirty="0" err="1" smtClean="0"/>
              <a:t>можу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належним</a:t>
            </a:r>
            <a:r>
              <a:rPr lang="ru-RU" sz="1600" dirty="0" smtClean="0"/>
              <a:t> чином </a:t>
            </a:r>
            <a:r>
              <a:rPr lang="ru-RU" sz="1600" dirty="0" err="1" smtClean="0"/>
              <a:t>надати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колегам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суб'єктам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професійну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підтримку,послугу</a:t>
            </a:r>
            <a:r>
              <a:rPr lang="ru-RU" sz="1600" dirty="0" smtClean="0"/>
              <a:t>, </a:t>
            </a:r>
            <a:r>
              <a:rPr lang="ru-RU" sz="1600" dirty="0" err="1" smtClean="0"/>
              <a:t>допомогу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17</a:t>
            </a:r>
            <a:r>
              <a:rPr lang="ru-RU" sz="1600" dirty="0" smtClean="0"/>
              <a:t>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вдається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запобігти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поганого настрою </a:t>
            </a:r>
            <a:r>
              <a:rPr lang="ru-RU" sz="1600" dirty="0" smtClean="0"/>
              <a:t>на </a:t>
            </a:r>
            <a:r>
              <a:rPr lang="ru-RU" sz="1600" dirty="0" err="1" smtClean="0"/>
              <a:t>ділові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контакти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18</a:t>
            </a:r>
            <a:r>
              <a:rPr lang="ru-RU" sz="1600" dirty="0" smtClean="0"/>
              <a:t>. Мене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засмучує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не </a:t>
            </a:r>
            <a:r>
              <a:rPr lang="ru-RU" sz="1600" dirty="0" err="1" smtClean="0"/>
              <a:t>ладнається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відносинах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діловим</a:t>
            </a:r>
            <a:r>
              <a:rPr lang="ru-RU" sz="1600" dirty="0" smtClean="0"/>
              <a:t> партнером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19. Я </a:t>
            </a:r>
            <a:r>
              <a:rPr lang="ru-RU" sz="1600" dirty="0" err="1" smtClean="0"/>
              <a:t>настільки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втомлююся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вдома</a:t>
            </a:r>
            <a:r>
              <a:rPr lang="ru-RU" sz="1600" dirty="0" smtClean="0"/>
              <a:t>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спілкуватись</a:t>
            </a:r>
            <a:r>
              <a:rPr lang="ru-RU" sz="1600" dirty="0" smtClean="0"/>
              <a:t> як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20</a:t>
            </a:r>
            <a:r>
              <a:rPr lang="ru-RU" sz="1600" dirty="0" smtClean="0"/>
              <a:t>. Через брак часу, </a:t>
            </a:r>
            <a:r>
              <a:rPr lang="ru-RU" sz="1600" dirty="0" err="1" smtClean="0"/>
              <a:t>втоми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напруги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приділяю</a:t>
            </a:r>
            <a:r>
              <a:rPr lang="ru-RU" sz="1600" dirty="0" smtClean="0"/>
              <a:t> </a:t>
            </a:r>
            <a:r>
              <a:rPr lang="ru-RU" sz="1600" dirty="0" err="1" smtClean="0"/>
              <a:t>увагу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суб'єктам</a:t>
            </a:r>
            <a:r>
              <a:rPr lang="ru-RU" sz="1600" dirty="0" smtClean="0"/>
              <a:t> </a:t>
            </a:r>
            <a:r>
              <a:rPr lang="ru-RU" sz="1600" dirty="0" err="1" smtClean="0"/>
              <a:t>моєї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менша,чим</a:t>
            </a:r>
            <a:r>
              <a:rPr lang="ru-RU" sz="1600" dirty="0" smtClean="0"/>
              <a:t> </a:t>
            </a:r>
            <a:r>
              <a:rPr lang="ru-RU" sz="1600" dirty="0" err="1" smtClean="0"/>
              <a:t>належить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21</a:t>
            </a:r>
            <a:r>
              <a:rPr lang="ru-RU" sz="1600" dirty="0" smtClean="0"/>
              <a:t>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звичайнісінькі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спілкування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роздратування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22</a:t>
            </a:r>
            <a:r>
              <a:rPr lang="ru-RU" sz="1600" dirty="0" smtClean="0"/>
              <a:t>. Я </a:t>
            </a:r>
            <a:r>
              <a:rPr lang="ru-RU" sz="1600" dirty="0" err="1" smtClean="0"/>
              <a:t>спокійно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сприймаю</a:t>
            </a:r>
            <a:r>
              <a:rPr lang="ru-RU" sz="1600" dirty="0" smtClean="0"/>
              <a:t> </a:t>
            </a:r>
            <a:r>
              <a:rPr lang="ru-RU" sz="1600" dirty="0" err="1" smtClean="0"/>
              <a:t>обґрунтовані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претензії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23</a:t>
            </a:r>
            <a:r>
              <a:rPr lang="ru-RU" sz="1600" dirty="0" smtClean="0"/>
              <a:t>. </a:t>
            </a:r>
            <a:r>
              <a:rPr lang="ru-RU" sz="1600" dirty="0" err="1" smtClean="0"/>
              <a:t>Спілкування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колегами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оточуючими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моєї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професійної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спонукало</a:t>
            </a:r>
            <a:r>
              <a:rPr lang="ru-RU" sz="1600" dirty="0" smtClean="0"/>
              <a:t> мене </a:t>
            </a:r>
            <a:r>
              <a:rPr lang="ru-RU" sz="1600" dirty="0" err="1" smtClean="0"/>
              <a:t>цуратися</a:t>
            </a:r>
            <a:r>
              <a:rPr lang="ru-RU" sz="1600" dirty="0" smtClean="0"/>
              <a:t> людей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24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згадці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</a:t>
            </a:r>
            <a:r>
              <a:rPr lang="ru-RU" sz="1600" dirty="0" smtClean="0"/>
              <a:t> по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суб'єктів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smtClean="0"/>
              <a:t>у мене </a:t>
            </a:r>
            <a:r>
              <a:rPr lang="ru-RU" sz="1600" dirty="0" err="1" smtClean="0"/>
              <a:t>псується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настрій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25</a:t>
            </a:r>
            <a:r>
              <a:rPr lang="ru-RU" sz="1600" dirty="0" smtClean="0"/>
              <a:t>. </a:t>
            </a:r>
            <a:r>
              <a:rPr lang="ru-RU" sz="1600" dirty="0" err="1" smtClean="0"/>
              <a:t>Конфлікти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розбіжності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забирають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багато</a:t>
            </a:r>
            <a:r>
              <a:rPr lang="ru-RU" sz="1600" dirty="0" smtClean="0"/>
              <a:t> сил </a:t>
            </a:r>
            <a:r>
              <a:rPr lang="ru-RU" sz="1600" dirty="0" smtClean="0"/>
              <a:t>та </a:t>
            </a:r>
            <a:r>
              <a:rPr lang="ru-RU" sz="1600" dirty="0" err="1" smtClean="0"/>
              <a:t>емоцій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26</a:t>
            </a:r>
            <a:r>
              <a:rPr lang="ru-RU" sz="1600" dirty="0" smtClean="0"/>
              <a:t>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все </a:t>
            </a:r>
            <a:r>
              <a:rPr lang="ru-RU" sz="1600" dirty="0" err="1" smtClean="0"/>
              <a:t>важче</a:t>
            </a:r>
            <a:r>
              <a:rPr lang="ru-RU" sz="1600" dirty="0" smtClean="0"/>
              <a:t> </a:t>
            </a:r>
            <a:r>
              <a:rPr lang="ru-RU" sz="1600" dirty="0" err="1" smtClean="0"/>
              <a:t>встановлювати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підтримувати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контакти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діловими</a:t>
            </a:r>
            <a:r>
              <a:rPr lang="ru-RU" sz="1600" dirty="0" smtClean="0"/>
              <a:t> партнерами.</a:t>
            </a:r>
          </a:p>
          <a:p>
            <a:r>
              <a:rPr lang="ru-RU" sz="1600" dirty="0" smtClean="0"/>
              <a:t>27</a:t>
            </a:r>
            <a:r>
              <a:rPr lang="ru-RU" sz="1600" dirty="0" smtClean="0"/>
              <a:t>. Обстановка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складною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28</a:t>
            </a:r>
            <a:r>
              <a:rPr lang="ru-RU" sz="1600" dirty="0" smtClean="0"/>
              <a:t>. У мене часто </a:t>
            </a:r>
            <a:r>
              <a:rPr lang="ru-RU" sz="1600" dirty="0" err="1" smtClean="0"/>
              <a:t>виникають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тривожні</a:t>
            </a:r>
            <a:r>
              <a:rPr lang="ru-RU" sz="1600" dirty="0" smtClean="0"/>
              <a:t> </a:t>
            </a:r>
            <a:r>
              <a:rPr lang="ru-RU" sz="1600" dirty="0" err="1" smtClean="0"/>
              <a:t>очікування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пов'язані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роботою:щось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трапиться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би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припуститися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помилки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зможу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все,як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</a:t>
            </a:r>
            <a:r>
              <a:rPr lang="ru-RU" sz="1600" dirty="0" smtClean="0"/>
              <a:t>,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скоротять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29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неприємна</a:t>
            </a:r>
            <a:r>
              <a:rPr lang="ru-RU" sz="1600" dirty="0" smtClean="0"/>
              <a:t>,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обмежити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спілкування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smtClean="0"/>
              <a:t>ним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приділяти</a:t>
            </a:r>
            <a:r>
              <a:rPr lang="ru-RU" sz="1600" dirty="0" smtClean="0"/>
              <a:t> </a:t>
            </a:r>
            <a:r>
              <a:rPr lang="ru-RU" sz="1600" dirty="0" err="1" smtClean="0"/>
              <a:t>йому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уваги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30</a:t>
            </a:r>
            <a:r>
              <a:rPr lang="ru-RU" sz="1600" dirty="0" smtClean="0"/>
              <a:t>. У </a:t>
            </a:r>
            <a:r>
              <a:rPr lang="ru-RU" sz="1600" dirty="0" err="1" smtClean="0"/>
              <a:t>спілкуванні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я </a:t>
            </a:r>
            <a:r>
              <a:rPr lang="ru-RU" sz="1600" dirty="0" err="1" smtClean="0"/>
              <a:t>дотримуюсь</a:t>
            </a:r>
            <a:r>
              <a:rPr lang="ru-RU" sz="1600" dirty="0" smtClean="0"/>
              <a:t> принципу: «Не </a:t>
            </a:r>
            <a:r>
              <a:rPr lang="ru-RU" sz="1600" dirty="0" err="1" smtClean="0"/>
              <a:t>роби</a:t>
            </a:r>
            <a:r>
              <a:rPr lang="ru-RU" sz="1600" dirty="0" smtClean="0"/>
              <a:t> </a:t>
            </a:r>
            <a:r>
              <a:rPr lang="ru-RU" sz="1600" dirty="0" smtClean="0"/>
              <a:t>людям добра</a:t>
            </a:r>
            <a:r>
              <a:rPr lang="ru-RU" sz="1600" dirty="0" smtClean="0"/>
              <a:t>, не </a:t>
            </a:r>
            <a:r>
              <a:rPr lang="ru-RU" sz="1600" dirty="0" err="1" smtClean="0"/>
              <a:t>отримаєш</a:t>
            </a:r>
            <a:r>
              <a:rPr lang="ru-RU" sz="1600" dirty="0" smtClean="0"/>
              <a:t> зла</a:t>
            </a:r>
            <a:r>
              <a:rPr lang="ru-RU" sz="1600" dirty="0" smtClean="0"/>
              <a:t>».</a:t>
            </a:r>
          </a:p>
          <a:p>
            <a:r>
              <a:rPr lang="ru-RU" sz="1600" dirty="0" smtClean="0"/>
              <a:t>31</a:t>
            </a:r>
            <a:r>
              <a:rPr lang="ru-RU" sz="1600" dirty="0" smtClean="0"/>
              <a:t>. Я охоче </a:t>
            </a:r>
            <a:r>
              <a:rPr lang="ru-RU" sz="1600" dirty="0" err="1" smtClean="0"/>
              <a:t>розповідаю</a:t>
            </a:r>
            <a:r>
              <a:rPr lang="ru-RU" sz="1600" dirty="0" smtClean="0"/>
              <a:t> </a:t>
            </a:r>
            <a:r>
              <a:rPr lang="ru-RU" sz="1600" dirty="0" err="1" smtClean="0"/>
              <a:t>домашнім</a:t>
            </a:r>
            <a:r>
              <a:rPr lang="ru-RU" sz="1600" dirty="0" smtClean="0"/>
              <a:t> про свою роботу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32</a:t>
            </a:r>
            <a:r>
              <a:rPr lang="ru-RU" sz="1600" dirty="0" smtClean="0"/>
              <a:t>. </a:t>
            </a:r>
            <a:r>
              <a:rPr lang="ru-RU" sz="1600" dirty="0" err="1" smtClean="0"/>
              <a:t>Бувають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дні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мій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емоційний</a:t>
            </a:r>
            <a:r>
              <a:rPr lang="ru-RU" sz="1600" dirty="0" smtClean="0"/>
              <a:t> стан погано </a:t>
            </a:r>
            <a:r>
              <a:rPr lang="ru-RU" sz="1600" dirty="0" err="1" smtClean="0"/>
              <a:t>позначається</a:t>
            </a:r>
            <a:r>
              <a:rPr lang="ru-RU" sz="1600" dirty="0" smtClean="0"/>
              <a:t> на результатах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33</a:t>
            </a:r>
            <a:r>
              <a:rPr lang="ru-RU" sz="1600" dirty="0" smtClean="0"/>
              <a:t>. Часом я </a:t>
            </a:r>
            <a:r>
              <a:rPr lang="ru-RU" sz="1600" dirty="0" err="1" smtClean="0"/>
              <a:t>відчуваю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треба </a:t>
            </a:r>
            <a:r>
              <a:rPr lang="ru-RU" sz="1600" dirty="0" err="1" smtClean="0"/>
              <a:t>виявити</a:t>
            </a:r>
            <a:r>
              <a:rPr lang="ru-RU" sz="1600" dirty="0" smtClean="0"/>
              <a:t> до </a:t>
            </a:r>
            <a:r>
              <a:rPr lang="ru-RU" sz="1600" dirty="0" err="1" smtClean="0"/>
              <a:t>суб'єкта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емоційну</a:t>
            </a:r>
            <a:r>
              <a:rPr lang="ru-RU" sz="1600" dirty="0" smtClean="0"/>
              <a:t> </a:t>
            </a:r>
            <a:r>
              <a:rPr lang="ru-RU" sz="1600" dirty="0" err="1" smtClean="0"/>
              <a:t>чуйність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не </a:t>
            </a:r>
            <a:r>
              <a:rPr lang="ru-RU" sz="1600" dirty="0" err="1" smtClean="0"/>
              <a:t>можу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34</a:t>
            </a:r>
            <a:r>
              <a:rPr lang="ru-RU" sz="1600" dirty="0" smtClean="0"/>
              <a:t>. Я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хвилююся</a:t>
            </a:r>
            <a:r>
              <a:rPr lang="ru-RU" sz="1600" dirty="0" smtClean="0"/>
              <a:t> за свою роботу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35</a:t>
            </a:r>
            <a:r>
              <a:rPr lang="ru-RU" sz="1600" dirty="0" smtClean="0"/>
              <a:t>. Партнерам по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віддаєш</a:t>
            </a:r>
            <a:r>
              <a:rPr lang="ru-RU" sz="1600" dirty="0" smtClean="0"/>
              <a:t> </a:t>
            </a:r>
            <a:r>
              <a:rPr lang="ru-RU" sz="1600" dirty="0" err="1" smtClean="0"/>
              <a:t>уваги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турботи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отримуєш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smtClean="0"/>
              <a:t>них </a:t>
            </a:r>
            <a:r>
              <a:rPr lang="ru-RU" sz="1600" dirty="0" err="1" smtClean="0"/>
              <a:t>подяки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36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думці</a:t>
            </a:r>
            <a:r>
              <a:rPr lang="ru-RU" sz="1600" dirty="0" smtClean="0"/>
              <a:t> про роботу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стає</a:t>
            </a:r>
            <a:r>
              <a:rPr lang="ru-RU" sz="1600" dirty="0" smtClean="0"/>
              <a:t> не по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: </a:t>
            </a:r>
            <a:r>
              <a:rPr lang="ru-RU" sz="1600" dirty="0" err="1" smtClean="0"/>
              <a:t>починає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колотити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ділянці</a:t>
            </a:r>
            <a:r>
              <a:rPr lang="ru-RU" sz="1600" dirty="0" smtClean="0"/>
              <a:t> </a:t>
            </a:r>
            <a:r>
              <a:rPr lang="ru-RU" sz="1600" dirty="0" err="1" smtClean="0"/>
              <a:t>серця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підвищується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тиск</a:t>
            </a:r>
            <a:r>
              <a:rPr lang="ru-RU" sz="1600" dirty="0" smtClean="0"/>
              <a:t>, </a:t>
            </a:r>
            <a:r>
              <a:rPr lang="ru-RU" sz="1600" dirty="0" err="1" smtClean="0"/>
              <a:t>з'являється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37</a:t>
            </a:r>
            <a:r>
              <a:rPr lang="ru-RU" sz="1600" dirty="0" smtClean="0"/>
              <a:t>. У мене </a:t>
            </a:r>
            <a:r>
              <a:rPr lang="ru-RU" sz="1600" dirty="0" err="1" smtClean="0"/>
              <a:t>хороші</a:t>
            </a:r>
            <a:r>
              <a:rPr lang="ru-RU" sz="1600" dirty="0" smtClean="0"/>
              <a:t> (</a:t>
            </a:r>
            <a:r>
              <a:rPr lang="ru-RU" sz="1600" dirty="0" err="1" smtClean="0"/>
              <a:t>цілком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задовільні</a:t>
            </a:r>
            <a:r>
              <a:rPr lang="ru-RU" sz="1600" dirty="0" smtClean="0"/>
              <a:t>) </a:t>
            </a:r>
            <a:r>
              <a:rPr lang="ru-RU" sz="1600" dirty="0" err="1" smtClean="0"/>
              <a:t>стосунки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безпосереднім</a:t>
            </a:r>
            <a:r>
              <a:rPr lang="ru-RU" sz="1600" dirty="0" smtClean="0"/>
              <a:t> </a:t>
            </a:r>
            <a:r>
              <a:rPr lang="ru-RU" sz="1600" dirty="0" err="1" smtClean="0"/>
              <a:t>керівником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38</a:t>
            </a:r>
            <a:r>
              <a:rPr lang="ru-RU" sz="1600" dirty="0" smtClean="0"/>
              <a:t>. Я часто </a:t>
            </a:r>
            <a:r>
              <a:rPr lang="ru-RU" sz="1600" dirty="0" err="1" smtClean="0"/>
              <a:t>радію</a:t>
            </a:r>
            <a:r>
              <a:rPr lang="ru-RU" sz="1600" dirty="0" smtClean="0"/>
              <a:t>, </a:t>
            </a:r>
            <a:r>
              <a:rPr lang="ru-RU" sz="1600" dirty="0" err="1" smtClean="0"/>
              <a:t>бачачи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моя робота приносить </a:t>
            </a:r>
            <a:r>
              <a:rPr lang="ru-RU" sz="1600" dirty="0" err="1" smtClean="0"/>
              <a:t>користь</a:t>
            </a:r>
            <a:r>
              <a:rPr lang="ru-RU" sz="1600" dirty="0" smtClean="0"/>
              <a:t> </a:t>
            </a:r>
            <a:r>
              <a:rPr lang="ru-RU" sz="1600" dirty="0" smtClean="0"/>
              <a:t>людям.</a:t>
            </a:r>
          </a:p>
          <a:p>
            <a:r>
              <a:rPr lang="ru-RU" sz="1600" dirty="0" smtClean="0"/>
              <a:t>39</a:t>
            </a:r>
            <a:r>
              <a:rPr lang="ru-RU" sz="1600" dirty="0" smtClean="0"/>
              <a:t>. </a:t>
            </a:r>
            <a:r>
              <a:rPr lang="ru-RU" sz="1600" dirty="0" err="1" smtClean="0"/>
              <a:t>Останнім</a:t>
            </a:r>
            <a:r>
              <a:rPr lang="ru-RU" sz="1600" dirty="0" smtClean="0"/>
              <a:t> часом (</a:t>
            </a:r>
            <a:r>
              <a:rPr lang="ru-RU" sz="1600" dirty="0" err="1" smtClean="0"/>
              <a:t>або</a:t>
            </a:r>
            <a:r>
              <a:rPr lang="ru-RU" sz="1600" dirty="0" smtClean="0"/>
              <a:t> як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) мене </a:t>
            </a:r>
            <a:r>
              <a:rPr lang="ru-RU" sz="1600" dirty="0" err="1" smtClean="0"/>
              <a:t>переслідують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невдачі</a:t>
            </a:r>
            <a:r>
              <a:rPr lang="ru-RU" sz="1600" dirty="0" smtClean="0"/>
              <a:t> у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40</a:t>
            </a:r>
            <a:r>
              <a:rPr lang="ru-RU" sz="1600" dirty="0" smtClean="0"/>
              <a:t>.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(</a:t>
            </a:r>
            <a:r>
              <a:rPr lang="ru-RU" sz="1600" dirty="0" err="1" smtClean="0"/>
              <a:t>факти</a:t>
            </a:r>
            <a:r>
              <a:rPr lang="ru-RU" sz="1600" dirty="0" smtClean="0"/>
              <a:t>) </a:t>
            </a:r>
            <a:r>
              <a:rPr lang="ru-RU" sz="1600" dirty="0" err="1" smtClean="0"/>
              <a:t>моєї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викликають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глибоке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розчарування,кидають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зневіру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41</a:t>
            </a:r>
            <a:r>
              <a:rPr lang="ru-RU" sz="1600" dirty="0" smtClean="0"/>
              <a:t>. </a:t>
            </a:r>
            <a:r>
              <a:rPr lang="ru-RU" sz="1600" dirty="0" err="1" smtClean="0"/>
              <a:t>Бувають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дні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контакти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людьми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гірше,чим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звичайно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142</TotalTime>
  <Words>4092</Words>
  <Application>Microsoft Office PowerPoint</Application>
  <PresentationFormat>Экран (4:3)</PresentationFormat>
  <Paragraphs>391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Бумажная</vt:lpstr>
      <vt:lpstr>Практична робота 5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5</dc:title>
  <dc:creator>Руслан Аминов</dc:creator>
  <cp:lastModifiedBy>Руслан Аминов</cp:lastModifiedBy>
  <cp:revision>45</cp:revision>
  <dcterms:created xsi:type="dcterms:W3CDTF">2023-01-24T12:29:57Z</dcterms:created>
  <dcterms:modified xsi:type="dcterms:W3CDTF">2023-01-25T21:21:20Z</dcterms:modified>
</cp:coreProperties>
</file>