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31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979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901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8483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755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087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075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77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622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591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798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47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110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9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104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0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22EA-CDDA-4D33-94DD-06D55967DD0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89BB6EA-4FFA-4ED0-B91D-37211A1BE7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179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30062" y="1706480"/>
            <a:ext cx="201888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600" dirty="0" smtClean="0"/>
              <a:t>Лекція 2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53131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45" y="443345"/>
            <a:ext cx="10584873" cy="432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9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8764"/>
            <a:ext cx="1050174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3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64" y="147350"/>
            <a:ext cx="9864436" cy="3842759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64" y="3990109"/>
            <a:ext cx="986443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9329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2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2021-10-05T15:43:50Z</dcterms:created>
  <dcterms:modified xsi:type="dcterms:W3CDTF">2021-10-05T16:15:26Z</dcterms:modified>
</cp:coreProperties>
</file>