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17"/>
  </p:handoutMasterIdLst>
  <p:sldIdLst>
    <p:sldId id="256" r:id="rId2"/>
    <p:sldId id="351" r:id="rId3"/>
    <p:sldId id="352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01648BC-169E-4725-8DFF-3B5C49B9BF5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FC7A3-7A3C-416A-841E-A3382DD4517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1D1A-E4DD-43CF-9951-0A7F7AA4559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C56CE-DDD4-4DCD-9C81-5F9BA1ABB94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554D6-6EB2-48A6-943B-A159E5C4139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26BD2-71F4-4FE9-AAB0-767CC4F954D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08834-AA06-441B-B94F-4DCE9F84436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EB8D8-3E85-49E2-888A-40B5CA659D4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1F987-04EA-410B-A7A3-6F1A314BA22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7338D-0EE1-4048-941F-0521FAEF381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BF828-FF1E-479F-9EB7-C940A0C94E5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CD8E5-36FA-4D92-9AFB-11ACD1873A9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132F1C5-3DEA-44FB-A28B-B0702D18B9C2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ФІЗИКА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2800" smtClean="0"/>
              <a:t>ЕЛЕКТРОМАГНІТНІ ХВИЛІ</a:t>
            </a:r>
            <a:endParaRPr lang="ru-RU" sz="2800" smtClean="0"/>
          </a:p>
          <a:p>
            <a:pPr algn="ctr" eaLnBrk="1" hangingPunct="1">
              <a:buFontTx/>
              <a:buNone/>
            </a:pPr>
            <a:endParaRPr lang="uk-UA" sz="2800" smtClean="0"/>
          </a:p>
          <a:p>
            <a:pPr algn="ctr" eaLnBrk="1" hangingPunct="1">
              <a:buFontTx/>
              <a:buNone/>
            </a:pPr>
            <a:endParaRPr lang="ru-RU" sz="28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/>
              <a:t>ЕЛЕКТРОМАГНІТНІ ХВИЛІ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333375"/>
            <a:ext cx="5040312" cy="3808413"/>
          </a:xfrm>
          <a:prstGeom prst="rect">
            <a:avLst/>
          </a:prstGeom>
          <a:noFill/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4365625"/>
            <a:ext cx="4105275" cy="1944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/>
              <a:t>ЕЛЕКТРОМАГНІТНІ ХВИЛІ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33375"/>
            <a:ext cx="5689600" cy="1920875"/>
          </a:xfrm>
          <a:prstGeom prst="rect">
            <a:avLst/>
          </a:prstGeom>
          <a:noFill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232025"/>
            <a:ext cx="5832475" cy="4625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/>
              <a:t>ЕЛЕКТРОМАГНІТНІ ХВИЛІ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5545138" cy="2576513"/>
          </a:xfrm>
          <a:prstGeom prst="rect">
            <a:avLst/>
          </a:prstGeom>
          <a:noFill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2738"/>
            <a:ext cx="5895975" cy="1825625"/>
          </a:xfrm>
          <a:prstGeom prst="rect">
            <a:avLst/>
          </a:prstGeom>
          <a:noFill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9588" y="4014788"/>
            <a:ext cx="4824412" cy="2843212"/>
          </a:xfrm>
          <a:prstGeom prst="rect">
            <a:avLst/>
          </a:prstGeom>
          <a:noFill/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2133600"/>
            <a:ext cx="2016125" cy="1622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/>
              <a:t>ЕЛЕКТРОМАГНІТНІ ХВИЛІ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04813"/>
            <a:ext cx="7104063" cy="6134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-95250"/>
            <a:ext cx="72009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/>
              <a:t>ЕЛЕКТРОМАГНІТНІ ХВИЛІ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5184775" cy="4254500"/>
          </a:xfrm>
          <a:prstGeom prst="rect">
            <a:avLst/>
          </a:prstGeom>
          <a:noFill/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4292600"/>
            <a:ext cx="5400675" cy="2566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/>
              <a:t>ЕЛЕКТРОМАГНІТНІ ХВИЛІ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33375"/>
            <a:ext cx="3190875" cy="323850"/>
          </a:xfrm>
          <a:prstGeom prst="rect">
            <a:avLst/>
          </a:prstGeom>
          <a:noFill/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92150"/>
            <a:ext cx="5434013" cy="684213"/>
          </a:xfrm>
          <a:prstGeom prst="rect">
            <a:avLst/>
          </a:prstGeom>
          <a:noFill/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1628775"/>
            <a:ext cx="6973888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571500"/>
            <a:ext cx="2247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857250"/>
            <a:ext cx="78295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3571875"/>
            <a:ext cx="31432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3571875"/>
            <a:ext cx="2928937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571500"/>
            <a:ext cx="2247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2928938"/>
            <a:ext cx="74437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1285875"/>
            <a:ext cx="61150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571500"/>
            <a:ext cx="2247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928688"/>
            <a:ext cx="7215188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5143500"/>
            <a:ext cx="757237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620713"/>
            <a:ext cx="7056437" cy="6080125"/>
          </a:xfrm>
          <a:prstGeom prst="rect">
            <a:avLst/>
          </a:prstGeom>
          <a:noFill/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333375"/>
            <a:ext cx="5688012" cy="304800"/>
          </a:xfrm>
          <a:prstGeom prst="rect">
            <a:avLst/>
          </a:prstGeom>
          <a:noFill/>
        </p:spPr>
      </p:pic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/>
              <a:t>ЕЛЕКТРОМАГНІТНІ ХВИЛІ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/>
              <a:t>ЕЛЕКТРОМАГНІТНІ ХВИЛІ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476250"/>
            <a:ext cx="6049962" cy="2695575"/>
          </a:xfrm>
          <a:prstGeom prst="rect">
            <a:avLst/>
          </a:prstGeom>
          <a:noFill/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3429000"/>
            <a:ext cx="4270375" cy="2944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/>
              <a:t>ЕЛЕКТРОМАГНІТНІ ХВИЛІ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333375"/>
            <a:ext cx="4752975" cy="2911475"/>
          </a:xfrm>
          <a:prstGeom prst="rect">
            <a:avLst/>
          </a:prstGeom>
          <a:noFill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3213100"/>
            <a:ext cx="5976938" cy="262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/>
              <a:t>ЕЛЕКТРОМАГНІТНІ ХВИЛІ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5334000" cy="2163763"/>
          </a:xfrm>
          <a:prstGeom prst="rect">
            <a:avLst/>
          </a:prstGeom>
          <a:noFill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3573463"/>
            <a:ext cx="5613400" cy="1630362"/>
          </a:xfrm>
          <a:prstGeom prst="rect">
            <a:avLst/>
          </a:prstGeom>
          <a:noFill/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765175"/>
            <a:ext cx="5111750" cy="2487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/>
              <a:t>ЕЛЕКТРОМАГНІТНІ ХВИЛІ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549275"/>
            <a:ext cx="5616575" cy="1076325"/>
          </a:xfrm>
          <a:prstGeom prst="rect">
            <a:avLst/>
          </a:prstGeom>
          <a:noFill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333375"/>
            <a:ext cx="4321175" cy="260350"/>
          </a:xfrm>
          <a:prstGeom prst="rect">
            <a:avLst/>
          </a:prstGeom>
          <a:noFill/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1844675"/>
            <a:ext cx="6192837" cy="3317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Words>43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Оформление по умолчанию</vt:lpstr>
      <vt:lpstr>ФІЗИКА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Microsoft Office</cp:lastModifiedBy>
  <cp:revision>175</cp:revision>
  <dcterms:created xsi:type="dcterms:W3CDTF">2011-04-07T06:39:14Z</dcterms:created>
  <dcterms:modified xsi:type="dcterms:W3CDTF">2023-04-09T07:57:54Z</dcterms:modified>
</cp:coreProperties>
</file>