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DB80B"/>
    <a:srgbClr val="FF9900"/>
    <a:srgbClr val="6C0C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ЕМПІРИЧНІ ДОСЛІДЖЕННЯ В СОЦІОЛОГІЇ УПРАВЛІННЯ</a:t>
            </a:r>
            <a:endParaRPr lang="ru-RU" b="1" u="sng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>
                <a:solidFill>
                  <a:srgbClr val="002060"/>
                </a:solidFill>
                <a:latin typeface="Impact" pitchFamily="34" charset="0"/>
              </a:rPr>
              <a:t>Автор: доцент кафедри соціології, </a:t>
            </a:r>
            <a:r>
              <a:rPr lang="uk-UA" dirty="0" err="1" smtClean="0">
                <a:solidFill>
                  <a:srgbClr val="002060"/>
                </a:solidFill>
                <a:latin typeface="Impact" pitchFamily="34" charset="0"/>
              </a:rPr>
              <a:t>к.соц.н</a:t>
            </a:r>
            <a:r>
              <a:rPr lang="uk-UA" dirty="0" smtClean="0">
                <a:solidFill>
                  <a:srgbClr val="002060"/>
                </a:solidFill>
                <a:latin typeface="Impact" pitchFamily="34" charset="0"/>
              </a:rPr>
              <a:t>., Ратушна Таісія Олександрівна</a:t>
            </a:r>
            <a:endParaRPr lang="ru-RU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712968" cy="1289298"/>
          </a:xfrm>
        </p:spPr>
        <p:txBody>
          <a:bodyPr>
            <a:normAutofit/>
          </a:bodyPr>
          <a:lstStyle/>
          <a:p>
            <a:pPr marL="4763"/>
            <a:r>
              <a:rPr lang="uk-UA" sz="3200" b="1" u="sng" dirty="0" smtClean="0"/>
              <a:t>Дослідження соціально-психологічного клімату колективу (соціометрія)</a:t>
            </a:r>
            <a:endParaRPr lang="ru-RU" sz="3200" b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282827" cy="2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62880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Результати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отриманих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досліджень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мікроклімату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колективі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відображають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інформацію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ситуації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склалася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колективі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групі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підрозділі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знання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якої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дозволяє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керівнику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організувати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високоефективну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команду.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712968" cy="785242"/>
          </a:xfrm>
        </p:spPr>
        <p:txBody>
          <a:bodyPr>
            <a:normAutofit fontScale="90000"/>
          </a:bodyPr>
          <a:lstStyle/>
          <a:p>
            <a:pPr marL="4763"/>
            <a:r>
              <a:rPr lang="uk-UA" b="1" u="sng" dirty="0" smtClean="0"/>
              <a:t>Прогнозування та проектування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Соціальне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виявлення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варіантів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оптимального,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виходячи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часу та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сил,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реалізацію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Соціальне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прогнозування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робота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альтернативами,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глибокий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вірогідності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багатоваріантність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Соціальне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проектування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пов’яза-на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обґрунтованим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визначенням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варіантів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со-ціальних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цілеспрямованими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глибинними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змінами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інститутів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399032"/>
          </a:xfrm>
        </p:spPr>
        <p:txBody>
          <a:bodyPr/>
          <a:lstStyle/>
          <a:p>
            <a:pPr algn="ctr"/>
            <a:r>
              <a:rPr lang="uk-UA" b="1" dirty="0" smtClean="0"/>
              <a:t>Дякую за увагу 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7200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соціологічна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вивчає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цілеспрямованого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відбуваються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підсистемах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метою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впорядкування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підтримки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оптимального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переведення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природу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управлінських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з'ясовує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погляду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критеріїв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відповідності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інтересам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тих,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управляють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аналізує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управлінських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рішень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47625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77032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Важливою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складовою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методології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соціології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управління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група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соціологічних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методів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забезпечують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емпіричну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достовірність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оскільки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соціальне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управління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є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об'єктом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тільки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теоретичних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емпіричних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досліджень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До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цієї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групи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відносяться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методи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збору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обробки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інтерпретації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отриманої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інформації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696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соціологічне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ряду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процедур. </a:t>
            </a:r>
            <a:endParaRPr lang="ru-RU" b="1" i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По-перше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з'ясування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змісту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емпіричних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індикаторів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реєструються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досліджувані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По-друге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взаємозв'язків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досліджуваними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явищами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По-третє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алгоритмів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теоретичного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емпіричних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вихідних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понять.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емпіричних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орієнтовані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проектуванні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прогнозуванні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технологіях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наукову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функцію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соціально-інженерну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конкурентних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суб'єктам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інтересах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89040"/>
            <a:ext cx="4914900" cy="27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DB80B"/>
                </a:solidFill>
              </a:rPr>
              <a:t>До </a:t>
            </a:r>
            <a:r>
              <a:rPr lang="ru-RU" sz="3200" b="1" u="sng" dirty="0" err="1" smtClean="0">
                <a:solidFill>
                  <a:srgbClr val="FDB80B"/>
                </a:solidFill>
              </a:rPr>
              <a:t>специфічних</a:t>
            </a:r>
            <a:r>
              <a:rPr lang="ru-RU" sz="3200" b="1" u="sng" dirty="0" smtClean="0">
                <a:solidFill>
                  <a:srgbClr val="FDB80B"/>
                </a:solidFill>
              </a:rPr>
              <a:t> </a:t>
            </a:r>
            <a:r>
              <a:rPr lang="ru-RU" sz="3200" b="1" u="sng" dirty="0" err="1" smtClean="0">
                <a:solidFill>
                  <a:srgbClr val="FDB80B"/>
                </a:solidFill>
              </a:rPr>
              <a:t>методів</a:t>
            </a:r>
            <a:r>
              <a:rPr lang="ru-RU" sz="3200" b="1" u="sng" dirty="0" smtClean="0">
                <a:solidFill>
                  <a:srgbClr val="FDB80B"/>
                </a:solidFill>
              </a:rPr>
              <a:t> </a:t>
            </a:r>
            <a:r>
              <a:rPr lang="ru-RU" sz="3200" b="1" u="sng" dirty="0" err="1" smtClean="0">
                <a:solidFill>
                  <a:srgbClr val="FDB80B"/>
                </a:solidFill>
              </a:rPr>
              <a:t>соціології</a:t>
            </a:r>
            <a:r>
              <a:rPr lang="ru-RU" sz="3200" b="1" u="sng" dirty="0" smtClean="0">
                <a:solidFill>
                  <a:srgbClr val="FDB80B"/>
                </a:solidFill>
              </a:rPr>
              <a:t> </a:t>
            </a:r>
            <a:r>
              <a:rPr lang="ru-RU" sz="3200" b="1" u="sng" dirty="0" err="1" smtClean="0">
                <a:solidFill>
                  <a:srgbClr val="FDB80B"/>
                </a:solidFill>
              </a:rPr>
              <a:t>управління</a:t>
            </a:r>
            <a:r>
              <a:rPr lang="ru-RU" sz="3200" b="1" u="sng" dirty="0" smtClean="0">
                <a:solidFill>
                  <a:srgbClr val="FDB80B"/>
                </a:solidFill>
              </a:rPr>
              <a:t> </a:t>
            </a:r>
            <a:r>
              <a:rPr lang="ru-RU" sz="3200" b="1" u="sng" dirty="0" err="1" smtClean="0">
                <a:solidFill>
                  <a:srgbClr val="FDB80B"/>
                </a:solidFill>
              </a:rPr>
              <a:t>відносяться</a:t>
            </a:r>
            <a:r>
              <a:rPr lang="ru-RU" sz="3200" b="1" u="sng" dirty="0" smtClean="0">
                <a:solidFill>
                  <a:srgbClr val="FDB80B"/>
                </a:solidFill>
              </a:rPr>
              <a:t>:</a:t>
            </a:r>
            <a:r>
              <a:rPr lang="ru-RU" sz="3200" b="1" dirty="0" smtClean="0">
                <a:solidFill>
                  <a:srgbClr val="FDB80B"/>
                </a:solidFill>
              </a:rPr>
              <a:t/>
            </a:r>
            <a:br>
              <a:rPr lang="ru-RU" sz="3200" b="1" dirty="0" smtClean="0">
                <a:solidFill>
                  <a:srgbClr val="FDB80B"/>
                </a:solidFill>
              </a:rPr>
            </a:br>
            <a:endParaRPr lang="ru-RU" sz="3200" b="1" dirty="0">
              <a:solidFill>
                <a:srgbClr val="FDB80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Організаційно-структурний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пізнання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структуру;  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Комунікаційний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аналіз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зв'язків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членами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 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Соціотехнологічний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систему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 </a:t>
            </a: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Інноваційний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позицій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Аналіз документів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виступати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нормативи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вторинні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аналітичні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звіти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огляди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анкетного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т.д.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506713" cy="213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365104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Експертні методи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Індивідуальні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методи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засновані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використанні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думок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експертів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незалежних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один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одного. </a:t>
            </a:r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06896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отримання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найкращого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вирішення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проблеми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системі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управління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організацією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широке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розповсюдження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отримав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колективні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експертні</a:t>
            </a:r>
            <a:r>
              <a:rPr lang="ru-RU" sz="2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методи</a:t>
            </a:r>
            <a:r>
              <a:rPr lang="ru-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277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0099"/>
                </a:solidFill>
              </a:rPr>
              <a:t>Експертне опитування, мозковий штурм, метод </a:t>
            </a:r>
            <a:r>
              <a:rPr lang="uk-UA" sz="2400" b="1" dirty="0" err="1" smtClean="0">
                <a:solidFill>
                  <a:srgbClr val="000099"/>
                </a:solidFill>
              </a:rPr>
              <a:t>“Дельфі”</a:t>
            </a:r>
            <a:r>
              <a:rPr lang="uk-UA" sz="2400" b="1" dirty="0" smtClean="0">
                <a:solidFill>
                  <a:srgbClr val="000099"/>
                </a:solidFill>
              </a:rPr>
              <a:t>, метод розробки сценаріїв і т.д.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8164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/>
              <a:t>Соціальний (управлінський) експеримент</a:t>
            </a: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Широко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використовується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як метод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перевірки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нових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моделей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суспільного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здійснення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управління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ними,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випробуванні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нововведень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у тому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числі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управлінських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інновацій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78" y="3259659"/>
            <a:ext cx="4319910" cy="297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248472" cy="30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497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ЕМПІРИЧНІ ДОСЛІДЖЕННЯ В СОЦІОЛОГІЇ УПРАВЛІННЯ</vt:lpstr>
      <vt:lpstr>Слайд 2</vt:lpstr>
      <vt:lpstr>Слайд 3</vt:lpstr>
      <vt:lpstr>Слайд 4</vt:lpstr>
      <vt:lpstr>Слайд 5</vt:lpstr>
      <vt:lpstr>До специфічних методів соціології управління відносяться: </vt:lpstr>
      <vt:lpstr>Аналіз документів</vt:lpstr>
      <vt:lpstr>Експертні методи</vt:lpstr>
      <vt:lpstr>Соціальний (управлінський) експеримент</vt:lpstr>
      <vt:lpstr>Дослідження соціально-психологічного клімату колективу (соціометрія)</vt:lpstr>
      <vt:lpstr>Прогнозування та проектування</vt:lpstr>
      <vt:lpstr>Дякую за увагу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ЕМПІРИЧНІ ДОСЛІДЖЕННЯ В СОЦІОЛОГІЇ УПРАВЛІННЯ</dc:title>
  <dc:creator>Таисия</dc:creator>
  <cp:lastModifiedBy>Таисия</cp:lastModifiedBy>
  <cp:revision>14</cp:revision>
  <dcterms:created xsi:type="dcterms:W3CDTF">2016-01-21T19:55:15Z</dcterms:created>
  <dcterms:modified xsi:type="dcterms:W3CDTF">2016-01-21T22:02:17Z</dcterms:modified>
</cp:coreProperties>
</file>