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0XdO1EEGd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BDB6C-209A-0E90-0281-54E34D6F06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ГЕНОЦИД І ПОСТПАМЯТЬ У МЕДІАРЕАЛЬНОСТІ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D76960-9085-B775-4598-CB8ADE849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</a:t>
            </a:r>
            <a:r>
              <a:rPr lang="uk-UA" dirty="0" err="1"/>
              <a:t>Мірім</a:t>
            </a:r>
            <a:r>
              <a:rPr lang="uk-UA" dirty="0"/>
              <a:t> Гірш (російською мовою від Меморіалу) </a:t>
            </a:r>
            <a:r>
              <a:rPr lang="en-US" dirty="0"/>
              <a:t>https://www.youtube.com/watch?v=0BMoOsv8ac4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6829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B3720-768C-EB93-6B4B-BAAA081D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Постпам</a:t>
            </a:r>
            <a:r>
              <a:rPr lang="uk-UA" dirty="0"/>
              <a:t>*ять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3FC49-1BF4-D5B2-E646-25DA14B5E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Дефініція від </a:t>
            </a:r>
            <a:r>
              <a:rPr lang="uk-UA" dirty="0" err="1"/>
              <a:t>М.Гірш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https://www.youtube.com/watch?v=e0XdO1EEGdk</a:t>
            </a:r>
            <a:endParaRPr lang="uk-UA" dirty="0"/>
          </a:p>
          <a:p>
            <a:pPr marL="0" indent="0">
              <a:buNone/>
            </a:pP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постпам'ять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спогадів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поколіннями</a:t>
            </a:r>
            <a:r>
              <a:rPr lang="ru-RU" dirty="0"/>
              <a:t>, коли </a:t>
            </a:r>
            <a:r>
              <a:rPr lang="ru-RU" dirty="0" err="1"/>
              <a:t>спогади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вижив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причин </a:t>
            </a:r>
            <a:r>
              <a:rPr lang="ru-RU" dirty="0" err="1"/>
              <a:t>невідрефлексованими</a:t>
            </a:r>
            <a:r>
              <a:rPr lang="ru-RU" dirty="0"/>
              <a:t>, 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почули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трагічних</a:t>
            </a:r>
            <a:r>
              <a:rPr lang="ru-RU" dirty="0"/>
              <a:t> </a:t>
            </a:r>
            <a:r>
              <a:rPr lang="ru-RU" dirty="0" err="1"/>
              <a:t>історій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уявляти</a:t>
            </a:r>
            <a:r>
              <a:rPr lang="ru-RU" dirty="0"/>
              <a:t> як 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відбувалось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0496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B63A65-AC7A-555E-7AA3-DAB6E34B4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Меморативні</a:t>
            </a:r>
            <a:r>
              <a:rPr lang="uk-UA" dirty="0"/>
              <a:t> практики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612508-29B6-14E5-3F7D-7FD93C79E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Тенденції</a:t>
            </a:r>
            <a:r>
              <a:rPr lang="ru-RU" dirty="0"/>
              <a:t> </a:t>
            </a:r>
            <a:r>
              <a:rPr lang="ru-RU" dirty="0" err="1"/>
              <a:t>міждисциплінарних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Г. Боднар: «У </a:t>
            </a:r>
            <a:r>
              <a:rPr lang="ru-RU" dirty="0" err="1"/>
              <a:t>різноманітті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студій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простежується</a:t>
            </a:r>
            <a:r>
              <a:rPr lang="ru-RU" dirty="0"/>
              <a:t> </a:t>
            </a:r>
            <a:r>
              <a:rPr lang="ru-RU" dirty="0" err="1"/>
              <a:t>панівна</a:t>
            </a:r>
            <a:r>
              <a:rPr lang="ru-RU" dirty="0"/>
              <a:t> </a:t>
            </a:r>
            <a:r>
              <a:rPr lang="ru-RU" dirty="0" err="1"/>
              <a:t>тенденція</a:t>
            </a:r>
            <a:r>
              <a:rPr lang="ru-RU" dirty="0"/>
              <a:t> до </a:t>
            </a:r>
            <a:r>
              <a:rPr lang="ru-RU" dirty="0" err="1"/>
              <a:t>індивідуалізації</a:t>
            </a:r>
            <a:r>
              <a:rPr lang="ru-RU" dirty="0"/>
              <a:t> </a:t>
            </a:r>
            <a:r>
              <a:rPr lang="ru-RU" dirty="0" err="1"/>
              <a:t>спогаду</a:t>
            </a:r>
            <a:r>
              <a:rPr lang="ru-RU" dirty="0"/>
              <a:t>.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колективна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» </a:t>
            </a:r>
            <a:r>
              <a:rPr lang="ru-RU" dirty="0" err="1"/>
              <a:t>застосовують</a:t>
            </a:r>
            <a:r>
              <a:rPr lang="ru-RU" dirty="0"/>
              <a:t> «</a:t>
            </a:r>
            <a:r>
              <a:rPr lang="ru-RU" dirty="0" err="1"/>
              <a:t>збірна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», «</a:t>
            </a:r>
            <a:r>
              <a:rPr lang="ru-RU" dirty="0" err="1"/>
              <a:t>пам’ять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», «</a:t>
            </a:r>
            <a:r>
              <a:rPr lang="ru-RU" dirty="0" err="1"/>
              <a:t>пам’ятання</a:t>
            </a:r>
            <a:r>
              <a:rPr lang="ru-RU" dirty="0"/>
              <a:t>» – </a:t>
            </a:r>
            <a:r>
              <a:rPr lang="ru-RU" dirty="0" err="1"/>
              <a:t>терміни</a:t>
            </a:r>
            <a:r>
              <a:rPr lang="ru-RU" dirty="0"/>
              <a:t> на </a:t>
            </a:r>
            <a:r>
              <a:rPr lang="ru-RU" dirty="0" err="1"/>
              <a:t>означення</a:t>
            </a:r>
            <a:r>
              <a:rPr lang="ru-RU" dirty="0"/>
              <a:t> конкретного моменту </a:t>
            </a:r>
            <a:r>
              <a:rPr lang="ru-RU" dirty="0" err="1"/>
              <a:t>пригадування</a:t>
            </a:r>
            <a:r>
              <a:rPr lang="ru-RU" dirty="0"/>
              <a:t> з </a:t>
            </a:r>
            <a:r>
              <a:rPr lang="ru-RU" dirty="0" err="1"/>
              <a:t>персоналізацією</a:t>
            </a:r>
            <a:r>
              <a:rPr lang="ru-RU" dirty="0"/>
              <a:t> того,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пам’ятає</a:t>
            </a:r>
            <a:r>
              <a:rPr lang="ru-RU" dirty="0"/>
              <a:t>, коли, де і як. </a:t>
            </a:r>
            <a:r>
              <a:rPr lang="ru-RU" dirty="0" err="1"/>
              <a:t>Джеффрі</a:t>
            </a:r>
            <a:r>
              <a:rPr lang="ru-RU" dirty="0"/>
              <a:t> </a:t>
            </a:r>
            <a:r>
              <a:rPr lang="ru-RU" dirty="0" err="1"/>
              <a:t>Олік</a:t>
            </a:r>
            <a:r>
              <a:rPr lang="ru-RU" dirty="0"/>
              <a:t>, до прикладу,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розрізнити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(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спогадів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) і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(</a:t>
            </a:r>
            <a:r>
              <a:rPr lang="ru-RU" dirty="0" err="1"/>
              <a:t>публічний</a:t>
            </a:r>
            <a:r>
              <a:rPr lang="ru-RU" dirty="0"/>
              <a:t> дискурс,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). А. </a:t>
            </a:r>
            <a:r>
              <a:rPr lang="ru-RU" dirty="0" err="1"/>
              <a:t>Ассман</a:t>
            </a:r>
            <a:r>
              <a:rPr lang="ru-RU" dirty="0"/>
              <a:t> </a:t>
            </a:r>
            <a:r>
              <a:rPr lang="ru-RU" dirty="0" err="1"/>
              <a:t>застосовує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соціальна</a:t>
            </a:r>
            <a:r>
              <a:rPr lang="ru-RU" dirty="0"/>
              <a:t>», «</a:t>
            </a:r>
            <a:r>
              <a:rPr lang="ru-RU" dirty="0" err="1"/>
              <a:t>політична</a:t>
            </a:r>
            <a:r>
              <a:rPr lang="ru-RU" dirty="0"/>
              <a:t>» і «</a:t>
            </a:r>
            <a:r>
              <a:rPr lang="ru-RU" dirty="0" err="1"/>
              <a:t>національна</a:t>
            </a:r>
            <a:r>
              <a:rPr lang="ru-RU" dirty="0"/>
              <a:t>» </a:t>
            </a:r>
            <a:r>
              <a:rPr lang="ru-RU" dirty="0" err="1"/>
              <a:t>пам’ять</a:t>
            </a:r>
            <a:r>
              <a:rPr lang="ru-RU" dirty="0"/>
              <a:t>. </a:t>
            </a:r>
            <a:r>
              <a:rPr lang="ru-RU" dirty="0" err="1"/>
              <a:t>Ерл</a:t>
            </a:r>
            <a:r>
              <a:rPr lang="ru-RU" dirty="0"/>
              <a:t> </a:t>
            </a:r>
            <a:r>
              <a:rPr lang="ru-RU" dirty="0" err="1"/>
              <a:t>Астрід</a:t>
            </a:r>
            <a:r>
              <a:rPr lang="ru-RU" dirty="0"/>
              <a:t> у </a:t>
            </a:r>
            <a:r>
              <a:rPr lang="ru-RU" dirty="0" err="1"/>
              <a:t>поняття</a:t>
            </a:r>
            <a:r>
              <a:rPr lang="ru-RU" dirty="0"/>
              <a:t> «культурна </a:t>
            </a:r>
            <a:r>
              <a:rPr lang="ru-RU" dirty="0" err="1"/>
              <a:t>пам’ять</a:t>
            </a:r>
            <a:r>
              <a:rPr lang="ru-RU" dirty="0"/>
              <a:t>» </a:t>
            </a:r>
            <a:r>
              <a:rPr lang="ru-RU" dirty="0" err="1"/>
              <a:t>вкладає</a:t>
            </a:r>
            <a:r>
              <a:rPr lang="ru-RU" dirty="0"/>
              <a:t> </a:t>
            </a:r>
            <a:r>
              <a:rPr lang="ru-RU" dirty="0" err="1"/>
              <a:t>взаємопов’язані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 (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в </a:t>
            </a:r>
            <a:r>
              <a:rPr lang="ru-RU" dirty="0" err="1"/>
              <a:t>соціальних</a:t>
            </a:r>
            <a:r>
              <a:rPr lang="ru-RU" dirty="0"/>
              <a:t> науках), </a:t>
            </a:r>
            <a:r>
              <a:rPr lang="ru-RU" dirty="0" err="1"/>
              <a:t>речову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медійну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є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і </a:t>
            </a:r>
            <a:r>
              <a:rPr lang="ru-RU" dirty="0" err="1"/>
              <a:t>медіадосліджень</a:t>
            </a:r>
            <a:r>
              <a:rPr lang="ru-RU" dirty="0"/>
              <a:t>) і </a:t>
            </a:r>
            <a:r>
              <a:rPr lang="ru-RU" dirty="0" err="1"/>
              <a:t>ментальну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когнітивну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» </a:t>
            </a:r>
          </a:p>
          <a:p>
            <a:r>
              <a:rPr lang="en-US" dirty="0"/>
              <a:t>https://bookforum.ua/p/1311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3211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F3BEA-A749-2BCB-C322-AFD82067B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Політики </a:t>
            </a:r>
            <a:r>
              <a:rPr lang="uk-UA" dirty="0" err="1"/>
              <a:t>пам</a:t>
            </a:r>
            <a:r>
              <a:rPr lang="uk-UA" dirty="0"/>
              <a:t>*яті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D83ACA-F2E0-20E5-13D8-759E4A313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увесь комплекс практик </a:t>
            </a:r>
            <a:r>
              <a:rPr lang="ru-RU" dirty="0" err="1"/>
              <a:t>вшанування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: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масмедійна</a:t>
            </a:r>
            <a:r>
              <a:rPr lang="ru-RU" dirty="0"/>
              <a:t> та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медійна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, </a:t>
            </a:r>
            <a:r>
              <a:rPr lang="ru-RU" dirty="0" err="1"/>
              <a:t>політиків</a:t>
            </a:r>
            <a:r>
              <a:rPr lang="ru-RU" dirty="0"/>
              <a:t>,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діячів</a:t>
            </a:r>
            <a:r>
              <a:rPr lang="ru-RU" dirty="0"/>
              <a:t>, </a:t>
            </a:r>
            <a:r>
              <a:rPr lang="ru-RU" dirty="0" err="1"/>
              <a:t>істориків</a:t>
            </a:r>
            <a:r>
              <a:rPr lang="ru-RU" dirty="0"/>
              <a:t>,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, </a:t>
            </a:r>
            <a:r>
              <a:rPr lang="ru-RU" dirty="0" err="1"/>
              <a:t>ритуальні</a:t>
            </a:r>
            <a:r>
              <a:rPr lang="ru-RU" dirty="0"/>
              <a:t> практики </a:t>
            </a:r>
            <a:r>
              <a:rPr lang="ru-RU" dirty="0" err="1"/>
              <a:t>вшанування</a:t>
            </a:r>
            <a:r>
              <a:rPr lang="ru-RU" dirty="0"/>
              <a:t> (свята, </a:t>
            </a:r>
            <a:r>
              <a:rPr lang="ru-RU" dirty="0" err="1"/>
              <a:t>пам’ятні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,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r>
              <a:rPr lang="en-US" dirty="0"/>
              <a:t>https://www.zmin.foundation/news/formuvannya-pamyati-pro-rosiysko-ukrayinsku-viynu</a:t>
            </a:r>
            <a:endParaRPr lang="ru-RU" dirty="0"/>
          </a:p>
          <a:p>
            <a:r>
              <a:rPr lang="ru-RU" dirty="0"/>
              <a:t>Практична </a:t>
            </a:r>
            <a:r>
              <a:rPr lang="ru-RU" dirty="0" err="1"/>
              <a:t>вправа</a:t>
            </a:r>
            <a:r>
              <a:rPr lang="ru-RU" dirty="0"/>
              <a:t>. Робота над </a:t>
            </a:r>
            <a:r>
              <a:rPr lang="ru-RU" dirty="0" err="1"/>
              <a:t>презентацією</a:t>
            </a:r>
            <a:r>
              <a:rPr lang="ru-RU" dirty="0"/>
              <a:t> теми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551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7F6E7-54B1-DCB4-2DAE-B2A5E091D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Опитування студентів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2ED1C3A-D720-C0D7-F02E-73C09962FC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6338" y="781235"/>
            <a:ext cx="5885714" cy="268632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DA7011-7939-1E75-8621-622F541D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338" y="3646196"/>
            <a:ext cx="5885714" cy="2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4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5305A-CD92-682A-5C46-0E332DB25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360293" cy="4601183"/>
          </a:xfrm>
        </p:spPr>
        <p:txBody>
          <a:bodyPr/>
          <a:lstStyle/>
          <a:p>
            <a:r>
              <a:rPr lang="uk-UA" dirty="0" err="1"/>
              <a:t>Антидискримінаційні</a:t>
            </a:r>
            <a:r>
              <a:rPr lang="uk-UA" dirty="0"/>
              <a:t> практики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342FB0-0E56-608D-8F37-E3F460003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Проєктом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розповідає</a:t>
            </a:r>
            <a:r>
              <a:rPr lang="ru-RU" dirty="0"/>
              <a:t> про людей з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відгукнулись</a:t>
            </a:r>
            <a:r>
              <a:rPr lang="ru-RU" dirty="0"/>
              <a:t> на </a:t>
            </a:r>
            <a:r>
              <a:rPr lang="ru-RU" dirty="0" err="1"/>
              <a:t>біду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і стали до лав ЗСУ, стали волонтерами, </a:t>
            </a:r>
            <a:r>
              <a:rPr lang="ru-RU" dirty="0" err="1"/>
              <a:t>звичайні</a:t>
            </a:r>
            <a:r>
              <a:rPr lang="ru-RU" dirty="0"/>
              <a:t> люди,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українцям</a:t>
            </a:r>
            <a:r>
              <a:rPr lang="ru-RU" dirty="0"/>
              <a:t>, є </a:t>
            </a:r>
            <a:r>
              <a:rPr lang="ru-RU" dirty="0" err="1"/>
              <a:t>сторінка</a:t>
            </a:r>
            <a:r>
              <a:rPr lang="ru-RU" dirty="0"/>
              <a:t> на </a:t>
            </a:r>
            <a:r>
              <a:rPr lang="en-US" dirty="0"/>
              <a:t>Facebook «</a:t>
            </a:r>
            <a:r>
              <a:rPr lang="ru-RU" dirty="0" err="1"/>
              <a:t>Велична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», яка </a:t>
            </a:r>
            <a:r>
              <a:rPr lang="ru-RU" dirty="0" err="1"/>
              <a:t>публікує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/>
              <a:t> хештегом #українці_за_покликом_душі.</a:t>
            </a:r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961646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36</TotalTime>
  <Words>371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Рамка</vt:lpstr>
      <vt:lpstr>ГЕНОЦИД І ПОСТПАМЯТЬ У МЕДІАРЕАЛЬНОСТІ</vt:lpstr>
      <vt:lpstr>Постпам*ять </vt:lpstr>
      <vt:lpstr>Меморативні практики</vt:lpstr>
      <vt:lpstr>Політики пам*яті</vt:lpstr>
      <vt:lpstr>Опитування студентів</vt:lpstr>
      <vt:lpstr>Антидискримінаційні практики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ГЕНОЦИД І ПОСТПАМЯТЬ У МЕДІАРЕАЛЬНОСТІ</dc:title>
  <dc:creator>Людмила Чернявская</dc:creator>
  <cp:lastModifiedBy>Людмила Чернявская</cp:lastModifiedBy>
  <cp:revision>1</cp:revision>
  <dcterms:created xsi:type="dcterms:W3CDTF">2023-02-20T18:47:02Z</dcterms:created>
  <dcterms:modified xsi:type="dcterms:W3CDTF">2023-02-20T19:23:32Z</dcterms:modified>
</cp:coreProperties>
</file>