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60" r:id="rId2"/>
    <p:sldId id="268" r:id="rId3"/>
    <p:sldId id="321" r:id="rId4"/>
    <p:sldId id="320" r:id="rId5"/>
    <p:sldId id="324" r:id="rId6"/>
    <p:sldId id="322" r:id="rId7"/>
    <p:sldId id="323" r:id="rId8"/>
    <p:sldId id="309" r:id="rId9"/>
    <p:sldId id="302" r:id="rId10"/>
    <p:sldId id="306" r:id="rId11"/>
    <p:sldId id="303" r:id="rId12"/>
    <p:sldId id="304" r:id="rId13"/>
    <p:sldId id="301" r:id="rId14"/>
    <p:sldId id="293" r:id="rId15"/>
    <p:sldId id="289" r:id="rId16"/>
    <p:sldId id="314" r:id="rId17"/>
    <p:sldId id="315" r:id="rId18"/>
    <p:sldId id="308" r:id="rId19"/>
    <p:sldId id="316" r:id="rId20"/>
    <p:sldId id="310" r:id="rId21"/>
    <p:sldId id="300" r:id="rId22"/>
    <p:sldId id="311" r:id="rId23"/>
    <p:sldId id="313" r:id="rId24"/>
    <p:sldId id="317" r:id="rId25"/>
    <p:sldId id="307" r:id="rId26"/>
    <p:sldId id="31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524" autoAdjust="0"/>
  </p:normalViewPr>
  <p:slideViewPr>
    <p:cSldViewPr>
      <p:cViewPr>
        <p:scale>
          <a:sx n="80" d="100"/>
          <a:sy n="80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8409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розвитку світового політичного простору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ТОН.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Політико-територіальна відкритість держав.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Громадянств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860032" cy="37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няття та принципи громадянства України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55597"/>
            <a:ext cx="4490062" cy="37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же, ознакою держави є організація населення за територіальним принципом,  наявність чітко визначеної території, обмеженої кордонами. 8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485"/>
            <a:ext cx="9144000" cy="2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0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Громадянство України - Підручник з Правознавства. 10 клас. Філіпенко - Нова 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548680"/>
            <a:ext cx="913270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Які правові взаємовідносини людини і держави - Підручник з Основ  правознавства. 9 клас. Рем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ринципи громадянства Украї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Подвійне громадянство – які країни дозволяють, а в яких заборонено » Слово 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752474"/>
            <a:ext cx="9128702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548680"/>
            <a:ext cx="4720942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4648231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38"/>
            <a:ext cx="4716016" cy="6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139"/>
            <a:ext cx="4644008" cy="6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Naselennya svitu s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32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7" y="3079273"/>
            <a:ext cx="5033042" cy="3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 descr="Основні категорії етнонаціональ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029"/>
            <a:ext cx="9144000" cy="5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расовий та етнічний склад населення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410475" cy="3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Найвищою таксономічною&#10;одиницею в цій класифікації є&#10;мовна сім’я.&#10;Фахівці налічують у світі близько&#10;20 мовних сімей.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2" y="3212976"/>
            <a:ext cx="485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6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512" y="1002182"/>
            <a:ext cx="2238511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41" y="3237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18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423" y="695789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774" y="5268684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41" y="2148288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811" y="2016337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50403" y="2729501"/>
            <a:ext cx="314324" cy="973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091431">
            <a:off x="6751986" y="4610833"/>
            <a:ext cx="1900778" cy="2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6640" y="4749915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1502400"/>
            <a:ext cx="393953" cy="350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44559" y="5779771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800307" y="1219009"/>
            <a:ext cx="215324" cy="39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Етнічний склад населення світу - Географія. Опорні конспекти. Україна у  світі: природа, населення.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Урок №8-9. Тема: Кількість населення .Демографічна ситуація в світі і в  Україні. Статево-вікова структура населення. Динаміка чисельності населення  світу й України Наука демографія та демографічні процеси Населенням  називаю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049"/>
            <a:ext cx="9144000" cy="59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Статево-віковий склад населення. Демографічна ситуація - Підручник з  Географії. 8 клас. Бой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53"/>
            <a:ext cx="413995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езентація з географії 8 клас &quot;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500404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ія на тему «Міграційні процеси в Україні та світі» - Слайд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міграції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Міграції у світосистемі - Підручник з Географії (рівень стандарту). 11  клас. Довгань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" y="655597"/>
            <a:ext cx="900099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МОМ опублікувала Світовий міграційний звіт-2018 – Європа без бар'є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632614"/>
            <a:ext cx="5514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іграції в світосистем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717032"/>
            <a:ext cx="53355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Механічний рух населення: причини та види міграцій, основні напрями  міграційних потоків у світі й Україні. Українська діаспора - Географія.  Опорні конспекти. Україна у світі: природа, населення. 8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7" y="785014"/>
            <a:ext cx="3762375" cy="3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іграції населення - Демографічні процеси та статево-віковий склад  населення світу й України - НАСЕЛЕННЯ УКРАЇНИ І СВІТУ - Підручник Географія  8 клас - С. Г. Кобернік - Літера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528215"/>
            <a:ext cx="5335594" cy="3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Презентація &quot;Механічний рух населе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3" y="4005064"/>
            <a:ext cx="398366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Презентація &quot;Інтеграція і глобалізац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37234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Що таке глобалізація? - презентація з економі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06195"/>
            <a:ext cx="5140190" cy="3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5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Глобалізація економічного розвитку - презентація з економі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" y="548680"/>
            <a:ext cx="892899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5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Глобалізація як джерело конкуренції і фактор впливу на цивільну авіаці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097"/>
            <a:ext cx="4630499" cy="60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цеси глобалізації вимагають нової освіти | Київський національний  університет імені Тараса Шевченка | Київський національний університет  імені Тараса Шевче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0" y="655431"/>
            <a:ext cx="4267816" cy="25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лобалізація як явище кінця ХХ ст.: об'єктивні причини та наслідки. -  презентація з всесвітнії істор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80" y="3318079"/>
            <a:ext cx="4267816" cy="33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План развернутого ответа на тему &quot;Глобализа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" y="2327887"/>
            <a:ext cx="3169693" cy="20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лобалізація: за і проти - презентація з соціолог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8592"/>
            <a:ext cx="5724128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Загрози глобалізації економіки для України - Эконом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7" y="3789040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o4ka: Глобалізм та глобаліз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7" y="531058"/>
            <a:ext cx="3173117" cy="28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лобализация - это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73" y="9266"/>
            <a:ext cx="4608512" cy="36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теріал підготувала Коршак Алла Анатоліївна, вчитель ФМГ №17 м. Вінниці 4  ЗАНЯТТЯ ТЕМА: ГЛОБАЛІЗАЦІЯ Після ознайомлення з темою Ви маєте знати: -  cуть поняття «глобалізація»; - прояви процесу глобалізації в Україні та  світі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3" y="3573539"/>
            <a:ext cx="3255640" cy="32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История глобализации | АРГУ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8977561" cy="57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Презентація &quot;Типізація країн світу за рівнем економічн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6300192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ипи країн - Підручник з Географії. 9 клас. Бойко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5598"/>
            <a:ext cx="2843808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3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1132</TotalTime>
  <Words>101</Words>
  <Application>Microsoft Office PowerPoint</Application>
  <PresentationFormat>Экран (4:3)</PresentationFormat>
  <Paragraphs>50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132</cp:revision>
  <dcterms:created xsi:type="dcterms:W3CDTF">2020-01-28T20:23:37Z</dcterms:created>
  <dcterms:modified xsi:type="dcterms:W3CDTF">2021-04-05T07:55:17Z</dcterms:modified>
</cp:coreProperties>
</file>