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9DA19-CBF8-44B4-8FC9-F2E7032C4FF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7702A9D-6E6B-4682-A892-83B5C7C30C1E}">
      <dgm:prSet phldrT="[Текст]"/>
      <dgm:spPr/>
      <dgm:t>
        <a:bodyPr/>
        <a:lstStyle/>
        <a:p>
          <a:r>
            <a:rPr lang="ru-RU" dirty="0" smtClean="0"/>
            <a:t>1) </a:t>
          </a:r>
          <a:r>
            <a:rPr lang="uk-UA" b="1" u="sng" noProof="0" dirty="0" err="1" smtClean="0"/>
            <a:t>орієнтаційний</a:t>
          </a:r>
          <a:r>
            <a:rPr lang="uk-UA" noProof="0" dirty="0" smtClean="0"/>
            <a:t>, на якому відбувається ознайомлення </a:t>
          </a:r>
          <a:r>
            <a:rPr lang="uk-UA" noProof="0" dirty="0" err="1" smtClean="0"/>
            <a:t>адаптанта</a:t>
          </a:r>
          <a:r>
            <a:rPr lang="uk-UA" noProof="0" dirty="0" smtClean="0"/>
            <a:t> з соціальним </a:t>
          </a:r>
          <a:r>
            <a:rPr lang="uk-UA" dirty="0" smtClean="0"/>
            <a:t>середовищем</a:t>
          </a:r>
          <a:endParaRPr lang="uk-UA" dirty="0"/>
        </a:p>
      </dgm:t>
    </dgm:pt>
    <dgm:pt modelId="{DC18D0B2-6DAF-4067-942C-D7F0F758AED2}" type="parTrans" cxnId="{5E776B89-0B74-4FD9-9A50-AF91517F54AD}">
      <dgm:prSet/>
      <dgm:spPr/>
      <dgm:t>
        <a:bodyPr/>
        <a:lstStyle/>
        <a:p>
          <a:endParaRPr lang="uk-UA"/>
        </a:p>
      </dgm:t>
    </dgm:pt>
    <dgm:pt modelId="{2AAF1191-9CCB-4D2F-BD53-86151360412D}" type="sibTrans" cxnId="{5E776B89-0B74-4FD9-9A50-AF91517F54AD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uk-UA"/>
        </a:p>
      </dgm:t>
    </dgm:pt>
    <dgm:pt modelId="{9D875D39-7EA2-45B6-821B-2A6D30BD6900}">
      <dgm:prSet phldrT="[Текст]"/>
      <dgm:spPr/>
      <dgm:t>
        <a:bodyPr/>
        <a:lstStyle/>
        <a:p>
          <a:r>
            <a:rPr lang="uk-UA" dirty="0" smtClean="0"/>
            <a:t>2) </a:t>
          </a:r>
          <a:r>
            <a:rPr lang="uk-UA" b="1" u="sng" dirty="0" smtClean="0"/>
            <a:t>оцінний, </a:t>
          </a:r>
          <a:r>
            <a:rPr lang="uk-UA" dirty="0" smtClean="0"/>
            <a:t>сутністю якого є відбір із набутих досвідом </a:t>
          </a:r>
          <a:r>
            <a:rPr lang="uk-UA" dirty="0" err="1" smtClean="0"/>
            <a:t>адаптанта</a:t>
          </a:r>
          <a:r>
            <a:rPr lang="uk-UA" dirty="0" smtClean="0"/>
            <a:t> форм і способів діяльності тих, що відповідають його ціннісним орієнтаціям і є можливими за нових умов</a:t>
          </a:r>
          <a:endParaRPr lang="uk-UA" dirty="0"/>
        </a:p>
      </dgm:t>
    </dgm:pt>
    <dgm:pt modelId="{DA20BB41-A963-4046-827A-5C81BA33C8EB}" type="parTrans" cxnId="{1B027F94-45F2-4A57-89BB-568F19178B68}">
      <dgm:prSet/>
      <dgm:spPr/>
      <dgm:t>
        <a:bodyPr/>
        <a:lstStyle/>
        <a:p>
          <a:endParaRPr lang="uk-UA"/>
        </a:p>
      </dgm:t>
    </dgm:pt>
    <dgm:pt modelId="{E8511212-5F0D-489B-B2C5-1013E2CD2168}" type="sibTrans" cxnId="{1B027F94-45F2-4A57-89BB-568F19178B6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uk-UA"/>
        </a:p>
      </dgm:t>
    </dgm:pt>
    <dgm:pt modelId="{84F9EC1A-C257-40DC-B8FA-F9B329C6FFB2}">
      <dgm:prSet phldrT="[Текст]"/>
      <dgm:spPr/>
      <dgm:t>
        <a:bodyPr/>
        <a:lstStyle/>
        <a:p>
          <a:r>
            <a:rPr lang="ru-RU" dirty="0" smtClean="0"/>
            <a:t>3) </a:t>
          </a:r>
          <a:r>
            <a:rPr lang="uk-UA" b="1" u="sng" noProof="0" dirty="0" smtClean="0"/>
            <a:t>сумісності</a:t>
          </a:r>
          <a:r>
            <a:rPr lang="uk-UA" noProof="0" dirty="0" smtClean="0"/>
            <a:t>, на якому </a:t>
          </a:r>
          <a:r>
            <a:rPr lang="uk-UA" noProof="0" dirty="0" err="1" smtClean="0"/>
            <a:t>адаптант</a:t>
          </a:r>
          <a:r>
            <a:rPr lang="uk-UA" noProof="0" dirty="0" smtClean="0"/>
            <a:t> повністю адаптується</a:t>
          </a:r>
          <a:endParaRPr lang="uk-UA" noProof="0" dirty="0"/>
        </a:p>
      </dgm:t>
    </dgm:pt>
    <dgm:pt modelId="{6150BD75-863C-4548-A9FA-9E69D80AA324}" type="parTrans" cxnId="{CDE80D57-5AF8-46FA-9416-DCAD5BE2B788}">
      <dgm:prSet/>
      <dgm:spPr/>
      <dgm:t>
        <a:bodyPr/>
        <a:lstStyle/>
        <a:p>
          <a:endParaRPr lang="uk-UA"/>
        </a:p>
      </dgm:t>
    </dgm:pt>
    <dgm:pt modelId="{8DB84CA1-C92A-4EE5-91E5-62D063FBC23D}" type="sibTrans" cxnId="{CDE80D57-5AF8-46FA-9416-DCAD5BE2B788}">
      <dgm:prSet/>
      <dgm:spPr/>
      <dgm:t>
        <a:bodyPr/>
        <a:lstStyle/>
        <a:p>
          <a:endParaRPr lang="uk-UA"/>
        </a:p>
      </dgm:t>
    </dgm:pt>
    <dgm:pt modelId="{920D7511-2B38-4090-A447-FFE26372B449}" type="pres">
      <dgm:prSet presAssocID="{A3B9DA19-CBF8-44B4-8FC9-F2E7032C4FFB}" presName="outerComposite" presStyleCnt="0">
        <dgm:presLayoutVars>
          <dgm:chMax val="5"/>
          <dgm:dir/>
          <dgm:resizeHandles val="exact"/>
        </dgm:presLayoutVars>
      </dgm:prSet>
      <dgm:spPr/>
    </dgm:pt>
    <dgm:pt modelId="{03E13850-607D-402D-A25D-67EBC52069AF}" type="pres">
      <dgm:prSet presAssocID="{A3B9DA19-CBF8-44B4-8FC9-F2E7032C4FFB}" presName="dummyMaxCanvas" presStyleCnt="0">
        <dgm:presLayoutVars/>
      </dgm:prSet>
      <dgm:spPr/>
    </dgm:pt>
    <dgm:pt modelId="{042074C5-7308-4CDA-84CD-0F9B6DCF298F}" type="pres">
      <dgm:prSet presAssocID="{A3B9DA19-CBF8-44B4-8FC9-F2E7032C4FF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99B397-8605-4F03-9088-FB76940173C5}" type="pres">
      <dgm:prSet presAssocID="{A3B9DA19-CBF8-44B4-8FC9-F2E7032C4FF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8AC107-62E0-43F9-B64E-C1F534E80FBE}" type="pres">
      <dgm:prSet presAssocID="{A3B9DA19-CBF8-44B4-8FC9-F2E7032C4FF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A80E00-B141-47A3-A638-66084FA1F556}" type="pres">
      <dgm:prSet presAssocID="{A3B9DA19-CBF8-44B4-8FC9-F2E7032C4FFB}" presName="ThreeConn_1-2" presStyleLbl="fgAccFollowNode1" presStyleIdx="0" presStyleCnt="2">
        <dgm:presLayoutVars>
          <dgm:bulletEnabled val="1"/>
        </dgm:presLayoutVars>
      </dgm:prSet>
      <dgm:spPr/>
    </dgm:pt>
    <dgm:pt modelId="{E74D58EF-FB1A-41D7-AE93-5EBE662181D8}" type="pres">
      <dgm:prSet presAssocID="{A3B9DA19-CBF8-44B4-8FC9-F2E7032C4FFB}" presName="ThreeConn_2-3" presStyleLbl="fgAccFollowNode1" presStyleIdx="1" presStyleCnt="2">
        <dgm:presLayoutVars>
          <dgm:bulletEnabled val="1"/>
        </dgm:presLayoutVars>
      </dgm:prSet>
      <dgm:spPr/>
    </dgm:pt>
    <dgm:pt modelId="{4DB1B0DC-D7C7-4AAE-807F-14B7664A75AA}" type="pres">
      <dgm:prSet presAssocID="{A3B9DA19-CBF8-44B4-8FC9-F2E7032C4FF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BE0A7B-B659-4800-A3F1-448861D687FE}" type="pres">
      <dgm:prSet presAssocID="{A3B9DA19-CBF8-44B4-8FC9-F2E7032C4FF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E6D932-4F41-46C8-BF5E-75F7E4437582}" type="pres">
      <dgm:prSet presAssocID="{A3B9DA19-CBF8-44B4-8FC9-F2E7032C4FF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1CAC202-4667-4396-B70F-A3619B75A289}" type="presOf" srcId="{57702A9D-6E6B-4682-A892-83B5C7C30C1E}" destId="{4DB1B0DC-D7C7-4AAE-807F-14B7664A75AA}" srcOrd="1" destOrd="0" presId="urn:microsoft.com/office/officeart/2005/8/layout/vProcess5"/>
    <dgm:cxn modelId="{9FB21762-F806-4048-9D0A-D7625E7F8128}" type="presOf" srcId="{9D875D39-7EA2-45B6-821B-2A6D30BD6900}" destId="{FDBE0A7B-B659-4800-A3F1-448861D687FE}" srcOrd="1" destOrd="0" presId="urn:microsoft.com/office/officeart/2005/8/layout/vProcess5"/>
    <dgm:cxn modelId="{CDE80D57-5AF8-46FA-9416-DCAD5BE2B788}" srcId="{A3B9DA19-CBF8-44B4-8FC9-F2E7032C4FFB}" destId="{84F9EC1A-C257-40DC-B8FA-F9B329C6FFB2}" srcOrd="2" destOrd="0" parTransId="{6150BD75-863C-4548-A9FA-9E69D80AA324}" sibTransId="{8DB84CA1-C92A-4EE5-91E5-62D063FBC23D}"/>
    <dgm:cxn modelId="{DEEB2B17-C68E-40AC-8FF9-302EEE54EAAC}" type="presOf" srcId="{A3B9DA19-CBF8-44B4-8FC9-F2E7032C4FFB}" destId="{920D7511-2B38-4090-A447-FFE26372B449}" srcOrd="0" destOrd="0" presId="urn:microsoft.com/office/officeart/2005/8/layout/vProcess5"/>
    <dgm:cxn modelId="{EF844551-A67C-42BA-9FBE-3A4800C42DD0}" type="presOf" srcId="{2AAF1191-9CCB-4D2F-BD53-86151360412D}" destId="{48A80E00-B141-47A3-A638-66084FA1F556}" srcOrd="0" destOrd="0" presId="urn:microsoft.com/office/officeart/2005/8/layout/vProcess5"/>
    <dgm:cxn modelId="{5E776B89-0B74-4FD9-9A50-AF91517F54AD}" srcId="{A3B9DA19-CBF8-44B4-8FC9-F2E7032C4FFB}" destId="{57702A9D-6E6B-4682-A892-83B5C7C30C1E}" srcOrd="0" destOrd="0" parTransId="{DC18D0B2-6DAF-4067-942C-D7F0F758AED2}" sibTransId="{2AAF1191-9CCB-4D2F-BD53-86151360412D}"/>
    <dgm:cxn modelId="{1B027F94-45F2-4A57-89BB-568F19178B68}" srcId="{A3B9DA19-CBF8-44B4-8FC9-F2E7032C4FFB}" destId="{9D875D39-7EA2-45B6-821B-2A6D30BD6900}" srcOrd="1" destOrd="0" parTransId="{DA20BB41-A963-4046-827A-5C81BA33C8EB}" sibTransId="{E8511212-5F0D-489B-B2C5-1013E2CD2168}"/>
    <dgm:cxn modelId="{0B8E5726-2F04-496B-BBBB-894AD5359C65}" type="presOf" srcId="{84F9EC1A-C257-40DC-B8FA-F9B329C6FFB2}" destId="{76E6D932-4F41-46C8-BF5E-75F7E4437582}" srcOrd="1" destOrd="0" presId="urn:microsoft.com/office/officeart/2005/8/layout/vProcess5"/>
    <dgm:cxn modelId="{07ACB0BC-F993-4455-9204-22F221EFEE5D}" type="presOf" srcId="{E8511212-5F0D-489B-B2C5-1013E2CD2168}" destId="{E74D58EF-FB1A-41D7-AE93-5EBE662181D8}" srcOrd="0" destOrd="0" presId="urn:microsoft.com/office/officeart/2005/8/layout/vProcess5"/>
    <dgm:cxn modelId="{042B4565-6756-45D1-AA2B-821E2741A28E}" type="presOf" srcId="{57702A9D-6E6B-4682-A892-83B5C7C30C1E}" destId="{042074C5-7308-4CDA-84CD-0F9B6DCF298F}" srcOrd="0" destOrd="0" presId="urn:microsoft.com/office/officeart/2005/8/layout/vProcess5"/>
    <dgm:cxn modelId="{3230FEBE-6576-4A79-AB9E-D6538312EDA9}" type="presOf" srcId="{84F9EC1A-C257-40DC-B8FA-F9B329C6FFB2}" destId="{D18AC107-62E0-43F9-B64E-C1F534E80FBE}" srcOrd="0" destOrd="0" presId="urn:microsoft.com/office/officeart/2005/8/layout/vProcess5"/>
    <dgm:cxn modelId="{54BCEC5F-E16B-4AB6-834C-33575FC9B778}" type="presOf" srcId="{9D875D39-7EA2-45B6-821B-2A6D30BD6900}" destId="{4F99B397-8605-4F03-9088-FB76940173C5}" srcOrd="0" destOrd="0" presId="urn:microsoft.com/office/officeart/2005/8/layout/vProcess5"/>
    <dgm:cxn modelId="{708B26E0-793E-4F4F-9412-A7CC41E54D46}" type="presParOf" srcId="{920D7511-2B38-4090-A447-FFE26372B449}" destId="{03E13850-607D-402D-A25D-67EBC52069AF}" srcOrd="0" destOrd="0" presId="urn:microsoft.com/office/officeart/2005/8/layout/vProcess5"/>
    <dgm:cxn modelId="{DFD42AD7-5241-4563-91F5-434929CB00C6}" type="presParOf" srcId="{920D7511-2B38-4090-A447-FFE26372B449}" destId="{042074C5-7308-4CDA-84CD-0F9B6DCF298F}" srcOrd="1" destOrd="0" presId="urn:microsoft.com/office/officeart/2005/8/layout/vProcess5"/>
    <dgm:cxn modelId="{E78DFDE9-EB39-4B32-A88F-E6228A7D1076}" type="presParOf" srcId="{920D7511-2B38-4090-A447-FFE26372B449}" destId="{4F99B397-8605-4F03-9088-FB76940173C5}" srcOrd="2" destOrd="0" presId="urn:microsoft.com/office/officeart/2005/8/layout/vProcess5"/>
    <dgm:cxn modelId="{0DF590F1-D1F1-4E88-971D-1F30BDE98A28}" type="presParOf" srcId="{920D7511-2B38-4090-A447-FFE26372B449}" destId="{D18AC107-62E0-43F9-B64E-C1F534E80FBE}" srcOrd="3" destOrd="0" presId="urn:microsoft.com/office/officeart/2005/8/layout/vProcess5"/>
    <dgm:cxn modelId="{6817DD4D-0D62-465B-B505-CAC7A7E00678}" type="presParOf" srcId="{920D7511-2B38-4090-A447-FFE26372B449}" destId="{48A80E00-B141-47A3-A638-66084FA1F556}" srcOrd="4" destOrd="0" presId="urn:microsoft.com/office/officeart/2005/8/layout/vProcess5"/>
    <dgm:cxn modelId="{6361F661-01EE-44E2-BA02-75DDBA5630A6}" type="presParOf" srcId="{920D7511-2B38-4090-A447-FFE26372B449}" destId="{E74D58EF-FB1A-41D7-AE93-5EBE662181D8}" srcOrd="5" destOrd="0" presId="urn:microsoft.com/office/officeart/2005/8/layout/vProcess5"/>
    <dgm:cxn modelId="{43AE7907-2D33-41E3-B93F-B1FFAE6162DD}" type="presParOf" srcId="{920D7511-2B38-4090-A447-FFE26372B449}" destId="{4DB1B0DC-D7C7-4AAE-807F-14B7664A75AA}" srcOrd="6" destOrd="0" presId="urn:microsoft.com/office/officeart/2005/8/layout/vProcess5"/>
    <dgm:cxn modelId="{E05D4D39-4593-4423-AAFB-9A987255D28A}" type="presParOf" srcId="{920D7511-2B38-4090-A447-FFE26372B449}" destId="{FDBE0A7B-B659-4800-A3F1-448861D687FE}" srcOrd="7" destOrd="0" presId="urn:microsoft.com/office/officeart/2005/8/layout/vProcess5"/>
    <dgm:cxn modelId="{A7B135C9-CF57-49D5-B424-F60BD582E5F5}" type="presParOf" srcId="{920D7511-2B38-4090-A447-FFE26372B449}" destId="{76E6D932-4F41-46C8-BF5E-75F7E44375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1F63C-0017-4329-A22D-32ABF2C3404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28E359-752E-4851-8F41-E44A6043551A}">
      <dgm:prSet phldrT="[Текст]"/>
      <dgm:spPr/>
      <dgm:t>
        <a:bodyPr/>
        <a:lstStyle/>
        <a:p>
          <a:r>
            <a:rPr lang="uk-UA" dirty="0" smtClean="0"/>
            <a:t>Чинники </a:t>
          </a:r>
          <a:endParaRPr lang="uk-UA" dirty="0"/>
        </a:p>
      </dgm:t>
    </dgm:pt>
    <dgm:pt modelId="{84A41550-D065-4CF3-B40C-BC037438075E}" type="parTrans" cxnId="{49655147-77AD-4C4F-B2E9-D8CE9AEB3A9B}">
      <dgm:prSet/>
      <dgm:spPr/>
      <dgm:t>
        <a:bodyPr/>
        <a:lstStyle/>
        <a:p>
          <a:endParaRPr lang="uk-UA"/>
        </a:p>
      </dgm:t>
    </dgm:pt>
    <dgm:pt modelId="{116D2F3B-2856-4938-B7DA-DB795C81567C}" type="sibTrans" cxnId="{49655147-77AD-4C4F-B2E9-D8CE9AEB3A9B}">
      <dgm:prSet/>
      <dgm:spPr/>
      <dgm:t>
        <a:bodyPr/>
        <a:lstStyle/>
        <a:p>
          <a:endParaRPr lang="uk-UA"/>
        </a:p>
      </dgm:t>
    </dgm:pt>
    <dgm:pt modelId="{EFF7DFA4-CF23-4BA0-877B-A570EC874950}">
      <dgm:prSet phldrT="[Текст]"/>
      <dgm:spPr/>
      <dgm:t>
        <a:bodyPr/>
        <a:lstStyle/>
        <a:p>
          <a:r>
            <a:rPr lang="uk-UA" b="1" dirty="0" smtClean="0"/>
            <a:t>Об’єктивні</a:t>
          </a:r>
          <a:r>
            <a:rPr lang="uk-UA" dirty="0" smtClean="0"/>
            <a:t> – це чинники (у трудовій організації – пов’язані з виробничим процесом), які у меншій мірі залежать від працівника. </a:t>
          </a:r>
          <a:endParaRPr lang="uk-UA" dirty="0"/>
        </a:p>
      </dgm:t>
    </dgm:pt>
    <dgm:pt modelId="{58169801-F6C0-4BF0-9383-65E5989D173C}" type="parTrans" cxnId="{21ACDE98-8F89-4056-84E3-01EEE881A7CE}">
      <dgm:prSet/>
      <dgm:spPr/>
      <dgm:t>
        <a:bodyPr/>
        <a:lstStyle/>
        <a:p>
          <a:endParaRPr lang="uk-UA"/>
        </a:p>
      </dgm:t>
    </dgm:pt>
    <dgm:pt modelId="{3C5F6693-C147-4584-A864-71B10DB358B4}" type="sibTrans" cxnId="{21ACDE98-8F89-4056-84E3-01EEE881A7CE}">
      <dgm:prSet/>
      <dgm:spPr/>
      <dgm:t>
        <a:bodyPr/>
        <a:lstStyle/>
        <a:p>
          <a:endParaRPr lang="uk-UA"/>
        </a:p>
      </dgm:t>
    </dgm:pt>
    <dgm:pt modelId="{A6632DF8-9227-48AC-89C6-78E230A07F40}">
      <dgm:prSet phldrT="[Текст]" custT="1"/>
      <dgm:spPr/>
      <dgm:t>
        <a:bodyPr/>
        <a:lstStyle/>
        <a:p>
          <a:r>
            <a:rPr lang="uk-UA" sz="1800" dirty="0" smtClean="0"/>
            <a:t>До </a:t>
          </a:r>
          <a:r>
            <a:rPr lang="uk-UA" sz="1800" b="1" dirty="0" smtClean="0"/>
            <a:t>суб’єктивних</a:t>
          </a:r>
          <a:r>
            <a:rPr lang="uk-UA" sz="1800" dirty="0" smtClean="0"/>
            <a:t> чинників відносяться соціально-демографічні характеристики працівника; соціально-психологічні; соціологічні</a:t>
          </a:r>
          <a:endParaRPr lang="uk-UA" sz="1800" dirty="0"/>
        </a:p>
      </dgm:t>
    </dgm:pt>
    <dgm:pt modelId="{967865B3-D178-4736-B1AC-FDE9FB150CC2}" type="parTrans" cxnId="{2073E9FC-75AD-4D35-99F1-2EF3B7573EB3}">
      <dgm:prSet/>
      <dgm:spPr/>
      <dgm:t>
        <a:bodyPr/>
        <a:lstStyle/>
        <a:p>
          <a:endParaRPr lang="uk-UA"/>
        </a:p>
      </dgm:t>
    </dgm:pt>
    <dgm:pt modelId="{6C02089C-31E8-444E-8085-EFC7AF9A1283}" type="sibTrans" cxnId="{2073E9FC-75AD-4D35-99F1-2EF3B7573EB3}">
      <dgm:prSet/>
      <dgm:spPr/>
      <dgm:t>
        <a:bodyPr/>
        <a:lstStyle/>
        <a:p>
          <a:endParaRPr lang="uk-UA"/>
        </a:p>
      </dgm:t>
    </dgm:pt>
    <dgm:pt modelId="{8FE1FD1A-7279-4CD4-8399-EF58437FC924}" type="pres">
      <dgm:prSet presAssocID="{9AE1F63C-0017-4329-A22D-32ABF2C340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1C8767-6150-4CCC-A196-E07A20F0B476}" type="pres">
      <dgm:prSet presAssocID="{4F28E359-752E-4851-8F41-E44A6043551A}" presName="root1" presStyleCnt="0"/>
      <dgm:spPr/>
    </dgm:pt>
    <dgm:pt modelId="{6B42D91B-A389-4D59-B8A5-F931CC1C3C77}" type="pres">
      <dgm:prSet presAssocID="{4F28E359-752E-4851-8F41-E44A6043551A}" presName="LevelOneTextNode" presStyleLbl="node0" presStyleIdx="0" presStyleCnt="1">
        <dgm:presLayoutVars>
          <dgm:chPref val="3"/>
        </dgm:presLayoutVars>
      </dgm:prSet>
      <dgm:spPr/>
    </dgm:pt>
    <dgm:pt modelId="{56B8067E-D3D3-40A4-AA03-7F5260EEE82F}" type="pres">
      <dgm:prSet presAssocID="{4F28E359-752E-4851-8F41-E44A6043551A}" presName="level2hierChild" presStyleCnt="0"/>
      <dgm:spPr/>
    </dgm:pt>
    <dgm:pt modelId="{84C59A6D-6B2B-4A83-8D94-F5029E6ACFE7}" type="pres">
      <dgm:prSet presAssocID="{58169801-F6C0-4BF0-9383-65E5989D173C}" presName="conn2-1" presStyleLbl="parChTrans1D2" presStyleIdx="0" presStyleCnt="2"/>
      <dgm:spPr/>
    </dgm:pt>
    <dgm:pt modelId="{3CFF87AF-69C7-4314-BA0F-003674F36A2C}" type="pres">
      <dgm:prSet presAssocID="{58169801-F6C0-4BF0-9383-65E5989D173C}" presName="connTx" presStyleLbl="parChTrans1D2" presStyleIdx="0" presStyleCnt="2"/>
      <dgm:spPr/>
    </dgm:pt>
    <dgm:pt modelId="{3B9AA0DA-C9C7-4697-90A3-3E99BD9B1389}" type="pres">
      <dgm:prSet presAssocID="{EFF7DFA4-CF23-4BA0-877B-A570EC874950}" presName="root2" presStyleCnt="0"/>
      <dgm:spPr/>
    </dgm:pt>
    <dgm:pt modelId="{897354FF-0525-4CDA-AF7F-690F594A9CD4}" type="pres">
      <dgm:prSet presAssocID="{EFF7DFA4-CF23-4BA0-877B-A570EC874950}" presName="LevelTwoTextNode" presStyleLbl="node2" presStyleIdx="0" presStyleCnt="2" custScaleX="145883" custScaleY="1611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6C2331-2D0C-4BBF-B5A2-06B9B9A0863E}" type="pres">
      <dgm:prSet presAssocID="{EFF7DFA4-CF23-4BA0-877B-A570EC874950}" presName="level3hierChild" presStyleCnt="0"/>
      <dgm:spPr/>
    </dgm:pt>
    <dgm:pt modelId="{A2A9B77C-FABD-4377-A97A-9C673FCBFE5E}" type="pres">
      <dgm:prSet presAssocID="{967865B3-D178-4736-B1AC-FDE9FB150CC2}" presName="conn2-1" presStyleLbl="parChTrans1D2" presStyleIdx="1" presStyleCnt="2"/>
      <dgm:spPr/>
    </dgm:pt>
    <dgm:pt modelId="{7FA43E30-A57F-4107-AE19-86A02037A134}" type="pres">
      <dgm:prSet presAssocID="{967865B3-D178-4736-B1AC-FDE9FB150CC2}" presName="connTx" presStyleLbl="parChTrans1D2" presStyleIdx="1" presStyleCnt="2"/>
      <dgm:spPr/>
    </dgm:pt>
    <dgm:pt modelId="{9D5F63B0-A973-4E89-A1B8-A9F3B4D9F444}" type="pres">
      <dgm:prSet presAssocID="{A6632DF8-9227-48AC-89C6-78E230A07F40}" presName="root2" presStyleCnt="0"/>
      <dgm:spPr/>
    </dgm:pt>
    <dgm:pt modelId="{F8AA7DA2-1E35-48B6-A17C-86344B956B30}" type="pres">
      <dgm:prSet presAssocID="{A6632DF8-9227-48AC-89C6-78E230A07F40}" presName="LevelTwoTextNode" presStyleLbl="node2" presStyleIdx="1" presStyleCnt="2" custScaleX="147223" custScaleY="1642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CAF44A-83B4-43DE-906A-E921BFD14814}" type="pres">
      <dgm:prSet presAssocID="{A6632DF8-9227-48AC-89C6-78E230A07F40}" presName="level3hierChild" presStyleCnt="0"/>
      <dgm:spPr/>
    </dgm:pt>
  </dgm:ptLst>
  <dgm:cxnLst>
    <dgm:cxn modelId="{21ACDE98-8F89-4056-84E3-01EEE881A7CE}" srcId="{4F28E359-752E-4851-8F41-E44A6043551A}" destId="{EFF7DFA4-CF23-4BA0-877B-A570EC874950}" srcOrd="0" destOrd="0" parTransId="{58169801-F6C0-4BF0-9383-65E5989D173C}" sibTransId="{3C5F6693-C147-4584-A864-71B10DB358B4}"/>
    <dgm:cxn modelId="{ED9C6DCB-92E6-4DC9-97A1-F4D0BB73530A}" type="presOf" srcId="{58169801-F6C0-4BF0-9383-65E5989D173C}" destId="{84C59A6D-6B2B-4A83-8D94-F5029E6ACFE7}" srcOrd="0" destOrd="0" presId="urn:microsoft.com/office/officeart/2008/layout/HorizontalMultiLevelHierarchy"/>
    <dgm:cxn modelId="{F1737D30-2E77-419E-AA9B-382B2E4115B9}" type="presOf" srcId="{4F28E359-752E-4851-8F41-E44A6043551A}" destId="{6B42D91B-A389-4D59-B8A5-F931CC1C3C77}" srcOrd="0" destOrd="0" presId="urn:microsoft.com/office/officeart/2008/layout/HorizontalMultiLevelHierarchy"/>
    <dgm:cxn modelId="{9C54E55C-F401-40B2-B44F-0679102BC8AB}" type="presOf" srcId="{9AE1F63C-0017-4329-A22D-32ABF2C34040}" destId="{8FE1FD1A-7279-4CD4-8399-EF58437FC924}" srcOrd="0" destOrd="0" presId="urn:microsoft.com/office/officeart/2008/layout/HorizontalMultiLevelHierarchy"/>
    <dgm:cxn modelId="{8EFE8AF7-7251-4722-BDC9-3FBEDA3E5147}" type="presOf" srcId="{EFF7DFA4-CF23-4BA0-877B-A570EC874950}" destId="{897354FF-0525-4CDA-AF7F-690F594A9CD4}" srcOrd="0" destOrd="0" presId="urn:microsoft.com/office/officeart/2008/layout/HorizontalMultiLevelHierarchy"/>
    <dgm:cxn modelId="{315056E1-0559-4A2C-8C19-1E7A29048313}" type="presOf" srcId="{58169801-F6C0-4BF0-9383-65E5989D173C}" destId="{3CFF87AF-69C7-4314-BA0F-003674F36A2C}" srcOrd="1" destOrd="0" presId="urn:microsoft.com/office/officeart/2008/layout/HorizontalMultiLevelHierarchy"/>
    <dgm:cxn modelId="{75788DF8-8F43-4B28-B4EA-22EE420C03CC}" type="presOf" srcId="{967865B3-D178-4736-B1AC-FDE9FB150CC2}" destId="{7FA43E30-A57F-4107-AE19-86A02037A134}" srcOrd="1" destOrd="0" presId="urn:microsoft.com/office/officeart/2008/layout/HorizontalMultiLevelHierarchy"/>
    <dgm:cxn modelId="{49655147-77AD-4C4F-B2E9-D8CE9AEB3A9B}" srcId="{9AE1F63C-0017-4329-A22D-32ABF2C34040}" destId="{4F28E359-752E-4851-8F41-E44A6043551A}" srcOrd="0" destOrd="0" parTransId="{84A41550-D065-4CF3-B40C-BC037438075E}" sibTransId="{116D2F3B-2856-4938-B7DA-DB795C81567C}"/>
    <dgm:cxn modelId="{2073E9FC-75AD-4D35-99F1-2EF3B7573EB3}" srcId="{4F28E359-752E-4851-8F41-E44A6043551A}" destId="{A6632DF8-9227-48AC-89C6-78E230A07F40}" srcOrd="1" destOrd="0" parTransId="{967865B3-D178-4736-B1AC-FDE9FB150CC2}" sibTransId="{6C02089C-31E8-444E-8085-EFC7AF9A1283}"/>
    <dgm:cxn modelId="{9FC280B8-60B0-4D21-9D00-44931EB57B3D}" type="presOf" srcId="{967865B3-D178-4736-B1AC-FDE9FB150CC2}" destId="{A2A9B77C-FABD-4377-A97A-9C673FCBFE5E}" srcOrd="0" destOrd="0" presId="urn:microsoft.com/office/officeart/2008/layout/HorizontalMultiLevelHierarchy"/>
    <dgm:cxn modelId="{557A85F0-C2EB-4883-A910-E68DE9C3B64D}" type="presOf" srcId="{A6632DF8-9227-48AC-89C6-78E230A07F40}" destId="{F8AA7DA2-1E35-48B6-A17C-86344B956B30}" srcOrd="0" destOrd="0" presId="urn:microsoft.com/office/officeart/2008/layout/HorizontalMultiLevelHierarchy"/>
    <dgm:cxn modelId="{F55173EF-B51A-43B7-9B98-E61BC5272104}" type="presParOf" srcId="{8FE1FD1A-7279-4CD4-8399-EF58437FC924}" destId="{711C8767-6150-4CCC-A196-E07A20F0B476}" srcOrd="0" destOrd="0" presId="urn:microsoft.com/office/officeart/2008/layout/HorizontalMultiLevelHierarchy"/>
    <dgm:cxn modelId="{4F671432-B19D-48AD-BB62-F251280FFCDE}" type="presParOf" srcId="{711C8767-6150-4CCC-A196-E07A20F0B476}" destId="{6B42D91B-A389-4D59-B8A5-F931CC1C3C77}" srcOrd="0" destOrd="0" presId="urn:microsoft.com/office/officeart/2008/layout/HorizontalMultiLevelHierarchy"/>
    <dgm:cxn modelId="{2F0C4358-0CE5-4CF8-9020-01509E4F0545}" type="presParOf" srcId="{711C8767-6150-4CCC-A196-E07A20F0B476}" destId="{56B8067E-D3D3-40A4-AA03-7F5260EEE82F}" srcOrd="1" destOrd="0" presId="urn:microsoft.com/office/officeart/2008/layout/HorizontalMultiLevelHierarchy"/>
    <dgm:cxn modelId="{5CA2C9E0-33F6-4F0B-92B8-960C48D123E0}" type="presParOf" srcId="{56B8067E-D3D3-40A4-AA03-7F5260EEE82F}" destId="{84C59A6D-6B2B-4A83-8D94-F5029E6ACFE7}" srcOrd="0" destOrd="0" presId="urn:microsoft.com/office/officeart/2008/layout/HorizontalMultiLevelHierarchy"/>
    <dgm:cxn modelId="{B2E6BE40-805C-43B0-B46F-448C9EEFDD23}" type="presParOf" srcId="{84C59A6D-6B2B-4A83-8D94-F5029E6ACFE7}" destId="{3CFF87AF-69C7-4314-BA0F-003674F36A2C}" srcOrd="0" destOrd="0" presId="urn:microsoft.com/office/officeart/2008/layout/HorizontalMultiLevelHierarchy"/>
    <dgm:cxn modelId="{F7CA465E-D1A4-4477-B802-90907A8569D2}" type="presParOf" srcId="{56B8067E-D3D3-40A4-AA03-7F5260EEE82F}" destId="{3B9AA0DA-C9C7-4697-90A3-3E99BD9B1389}" srcOrd="1" destOrd="0" presId="urn:microsoft.com/office/officeart/2008/layout/HorizontalMultiLevelHierarchy"/>
    <dgm:cxn modelId="{AC9073A2-50A8-46FE-9F16-2060B2BFE452}" type="presParOf" srcId="{3B9AA0DA-C9C7-4697-90A3-3E99BD9B1389}" destId="{897354FF-0525-4CDA-AF7F-690F594A9CD4}" srcOrd="0" destOrd="0" presId="urn:microsoft.com/office/officeart/2008/layout/HorizontalMultiLevelHierarchy"/>
    <dgm:cxn modelId="{D5C15A6B-F29A-424C-88A9-C8DAD254EB98}" type="presParOf" srcId="{3B9AA0DA-C9C7-4697-90A3-3E99BD9B1389}" destId="{706C2331-2D0C-4BBF-B5A2-06B9B9A0863E}" srcOrd="1" destOrd="0" presId="urn:microsoft.com/office/officeart/2008/layout/HorizontalMultiLevelHierarchy"/>
    <dgm:cxn modelId="{BBF456FE-63D3-4EAA-AD6E-A8B1037AC68D}" type="presParOf" srcId="{56B8067E-D3D3-40A4-AA03-7F5260EEE82F}" destId="{A2A9B77C-FABD-4377-A97A-9C673FCBFE5E}" srcOrd="2" destOrd="0" presId="urn:microsoft.com/office/officeart/2008/layout/HorizontalMultiLevelHierarchy"/>
    <dgm:cxn modelId="{44DECC25-65CE-4ABF-B419-4FEA01D1EFB6}" type="presParOf" srcId="{A2A9B77C-FABD-4377-A97A-9C673FCBFE5E}" destId="{7FA43E30-A57F-4107-AE19-86A02037A134}" srcOrd="0" destOrd="0" presId="urn:microsoft.com/office/officeart/2008/layout/HorizontalMultiLevelHierarchy"/>
    <dgm:cxn modelId="{A5D98EFF-02A6-42B9-AB44-0A7B9B6AA3E5}" type="presParOf" srcId="{56B8067E-D3D3-40A4-AA03-7F5260EEE82F}" destId="{9D5F63B0-A973-4E89-A1B8-A9F3B4D9F444}" srcOrd="3" destOrd="0" presId="urn:microsoft.com/office/officeart/2008/layout/HorizontalMultiLevelHierarchy"/>
    <dgm:cxn modelId="{3FAA5005-3299-43B4-8BA2-06ED5937BC3E}" type="presParOf" srcId="{9D5F63B0-A973-4E89-A1B8-A9F3B4D9F444}" destId="{F8AA7DA2-1E35-48B6-A17C-86344B956B30}" srcOrd="0" destOrd="0" presId="urn:microsoft.com/office/officeart/2008/layout/HorizontalMultiLevelHierarchy"/>
    <dgm:cxn modelId="{44097CA6-A32C-4A7B-9E53-6E14B958C014}" type="presParOf" srcId="{9D5F63B0-A973-4E89-A1B8-A9F3B4D9F444}" destId="{5FCAF44A-83B4-43DE-906A-E921BFD148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CC931-26D8-4535-8499-B6E0C363EEE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074DB55-691E-4DFF-B87D-36AF08DBDE8C}">
      <dgm:prSet phldrT="[Текст]"/>
      <dgm:spPr/>
      <dgm:t>
        <a:bodyPr/>
        <a:lstStyle/>
        <a:p>
          <a:r>
            <a:rPr lang="uk-UA" noProof="0" dirty="0" smtClean="0"/>
            <a:t>Управління трудовою адаптацією базується на </a:t>
          </a:r>
          <a:r>
            <a:rPr lang="uk-UA" b="1" noProof="0" dirty="0" smtClean="0"/>
            <a:t>двох складових:</a:t>
          </a:r>
          <a:endParaRPr lang="uk-UA" b="1" noProof="0" dirty="0"/>
        </a:p>
      </dgm:t>
    </dgm:pt>
    <dgm:pt modelId="{F18D392B-B62D-4174-8008-29CEB0C8809C}" type="parTrans" cxnId="{255A3B83-8BFB-49FE-9C70-F04850916432}">
      <dgm:prSet/>
      <dgm:spPr/>
      <dgm:t>
        <a:bodyPr/>
        <a:lstStyle/>
        <a:p>
          <a:endParaRPr lang="uk-UA"/>
        </a:p>
      </dgm:t>
    </dgm:pt>
    <dgm:pt modelId="{25376220-1EF8-4DD9-A5C1-40F5676D6C20}" type="sibTrans" cxnId="{255A3B83-8BFB-49FE-9C70-F04850916432}">
      <dgm:prSet/>
      <dgm:spPr/>
      <dgm:t>
        <a:bodyPr/>
        <a:lstStyle/>
        <a:p>
          <a:endParaRPr lang="uk-UA"/>
        </a:p>
      </dgm:t>
    </dgm:pt>
    <dgm:pt modelId="{40EAD516-7FE7-4770-BD7E-B8DB90503F0E}">
      <dgm:prSet phldrT="[Текст]"/>
      <dgm:spPr/>
      <dgm:t>
        <a:bodyPr/>
        <a:lstStyle/>
        <a:p>
          <a:r>
            <a:rPr lang="uk-UA" b="1" i="1" dirty="0" smtClean="0"/>
            <a:t>Адміністративно – управлінському впливі</a:t>
          </a:r>
          <a:endParaRPr lang="uk-UA" b="1" i="1" dirty="0"/>
        </a:p>
      </dgm:t>
    </dgm:pt>
    <dgm:pt modelId="{B0BC4EF3-5F46-45A4-B47B-B6B8D854BA38}" type="parTrans" cxnId="{95AB7A7A-60C1-48D9-9227-26BD425CA155}">
      <dgm:prSet/>
      <dgm:spPr/>
      <dgm:t>
        <a:bodyPr/>
        <a:lstStyle/>
        <a:p>
          <a:endParaRPr lang="uk-UA"/>
        </a:p>
      </dgm:t>
    </dgm:pt>
    <dgm:pt modelId="{70A520BE-CF56-47D0-AF7B-B36436BF267E}" type="sibTrans" cxnId="{95AB7A7A-60C1-48D9-9227-26BD425CA155}">
      <dgm:prSet/>
      <dgm:spPr/>
      <dgm:t>
        <a:bodyPr/>
        <a:lstStyle/>
        <a:p>
          <a:endParaRPr lang="uk-UA"/>
        </a:p>
      </dgm:t>
    </dgm:pt>
    <dgm:pt modelId="{9174935F-39F0-400E-AE8E-A1D84467B066}">
      <dgm:prSet phldrT="[Текст]"/>
      <dgm:spPr/>
      <dgm:t>
        <a:bodyPr/>
        <a:lstStyle/>
        <a:p>
          <a:r>
            <a:rPr lang="uk-UA" dirty="0" smtClean="0"/>
            <a:t>вимірювання</a:t>
          </a:r>
          <a:endParaRPr lang="uk-UA" dirty="0"/>
        </a:p>
      </dgm:t>
    </dgm:pt>
    <dgm:pt modelId="{81E11B02-DD33-4A51-8963-01267D4CEDAE}" type="parTrans" cxnId="{C769FF3B-18CD-4CCE-B987-4EDC82A57FBB}">
      <dgm:prSet/>
      <dgm:spPr/>
      <dgm:t>
        <a:bodyPr/>
        <a:lstStyle/>
        <a:p>
          <a:endParaRPr lang="uk-UA"/>
        </a:p>
      </dgm:t>
    </dgm:pt>
    <dgm:pt modelId="{88ECB720-DBEF-4933-A223-0D6E89B4D856}" type="sibTrans" cxnId="{C769FF3B-18CD-4CCE-B987-4EDC82A57FBB}">
      <dgm:prSet/>
      <dgm:spPr/>
      <dgm:t>
        <a:bodyPr/>
        <a:lstStyle/>
        <a:p>
          <a:endParaRPr lang="uk-UA"/>
        </a:p>
      </dgm:t>
    </dgm:pt>
    <dgm:pt modelId="{DCA170E3-8298-4B01-A1DD-459B473857FE}">
      <dgm:prSet phldrT="[Текст]"/>
      <dgm:spPr/>
      <dgm:t>
        <a:bodyPr/>
        <a:lstStyle/>
        <a:p>
          <a:r>
            <a:rPr lang="uk-UA" dirty="0" smtClean="0"/>
            <a:t>регулювання</a:t>
          </a:r>
          <a:endParaRPr lang="uk-UA" dirty="0"/>
        </a:p>
      </dgm:t>
    </dgm:pt>
    <dgm:pt modelId="{78B3800D-985D-4518-BFC1-ED2660B1591B}" type="parTrans" cxnId="{8A3643CE-1787-487C-9F78-B977F62AB34C}">
      <dgm:prSet/>
      <dgm:spPr/>
      <dgm:t>
        <a:bodyPr/>
        <a:lstStyle/>
        <a:p>
          <a:endParaRPr lang="uk-UA"/>
        </a:p>
      </dgm:t>
    </dgm:pt>
    <dgm:pt modelId="{F92D8CFB-5C51-4DE6-8177-6736DBA35762}" type="sibTrans" cxnId="{8A3643CE-1787-487C-9F78-B977F62AB34C}">
      <dgm:prSet/>
      <dgm:spPr/>
      <dgm:t>
        <a:bodyPr/>
        <a:lstStyle/>
        <a:p>
          <a:endParaRPr lang="uk-UA"/>
        </a:p>
      </dgm:t>
    </dgm:pt>
    <dgm:pt modelId="{54E2A575-4952-460A-8C3F-B3D617BBBF0F}">
      <dgm:prSet phldrT="[Текст]"/>
      <dgm:spPr/>
      <dgm:t>
        <a:bodyPr/>
        <a:lstStyle/>
        <a:p>
          <a:r>
            <a:rPr lang="uk-UA" b="1" i="1" dirty="0" smtClean="0"/>
            <a:t>Самоменеджменті</a:t>
          </a:r>
          <a:endParaRPr lang="uk-UA" b="1" i="1" dirty="0"/>
        </a:p>
      </dgm:t>
    </dgm:pt>
    <dgm:pt modelId="{CF1F55C4-A958-40FC-B9F0-B00B371A5B3E}" type="parTrans" cxnId="{0633A1EA-0CA1-4AAD-8D39-DE0F85A79E2B}">
      <dgm:prSet/>
      <dgm:spPr/>
      <dgm:t>
        <a:bodyPr/>
        <a:lstStyle/>
        <a:p>
          <a:endParaRPr lang="uk-UA"/>
        </a:p>
      </dgm:t>
    </dgm:pt>
    <dgm:pt modelId="{2792A626-FE16-4563-8C16-BE71BFF04479}" type="sibTrans" cxnId="{0633A1EA-0CA1-4AAD-8D39-DE0F85A79E2B}">
      <dgm:prSet/>
      <dgm:spPr/>
      <dgm:t>
        <a:bodyPr/>
        <a:lstStyle/>
        <a:p>
          <a:endParaRPr lang="uk-UA"/>
        </a:p>
      </dgm:t>
    </dgm:pt>
    <dgm:pt modelId="{2F6F8B91-B452-4726-895E-DEEF43AE8684}">
      <dgm:prSet phldrT="[Текст]"/>
      <dgm:spPr/>
      <dgm:t>
        <a:bodyPr/>
        <a:lstStyle/>
        <a:p>
          <a:r>
            <a:rPr lang="uk-UA" dirty="0" smtClean="0"/>
            <a:t>контроль</a:t>
          </a:r>
          <a:endParaRPr lang="uk-UA" dirty="0"/>
        </a:p>
      </dgm:t>
    </dgm:pt>
    <dgm:pt modelId="{80552725-50F0-4B6E-9B9A-5BBC92D47215}" type="parTrans" cxnId="{11674B89-57A9-4993-9F19-90E35B7FA5A9}">
      <dgm:prSet/>
      <dgm:spPr/>
      <dgm:t>
        <a:bodyPr/>
        <a:lstStyle/>
        <a:p>
          <a:endParaRPr lang="uk-UA"/>
        </a:p>
      </dgm:t>
    </dgm:pt>
    <dgm:pt modelId="{08963583-EA5D-42D1-B244-B7BBDC7E8507}" type="sibTrans" cxnId="{11674B89-57A9-4993-9F19-90E35B7FA5A9}">
      <dgm:prSet/>
      <dgm:spPr/>
      <dgm:t>
        <a:bodyPr/>
        <a:lstStyle/>
        <a:p>
          <a:endParaRPr lang="uk-UA"/>
        </a:p>
      </dgm:t>
    </dgm:pt>
    <dgm:pt modelId="{8EE43CC1-E2E6-44DC-BDA4-BAF2D83C278E}" type="pres">
      <dgm:prSet presAssocID="{56ECC931-26D8-4535-8499-B6E0C363EE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7E4CAA-CA10-4201-8EB6-FDA5445A49F5}" type="pres">
      <dgm:prSet presAssocID="{7074DB55-691E-4DFF-B87D-36AF08DBDE8C}" presName="vertOne" presStyleCnt="0"/>
      <dgm:spPr/>
    </dgm:pt>
    <dgm:pt modelId="{7106C63C-9039-424B-A24A-FE5C256D4F80}" type="pres">
      <dgm:prSet presAssocID="{7074DB55-691E-4DFF-B87D-36AF08DBDE8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9899A5-54C2-495A-A247-6DE9A9D1E7D5}" type="pres">
      <dgm:prSet presAssocID="{7074DB55-691E-4DFF-B87D-36AF08DBDE8C}" presName="parTransOne" presStyleCnt="0"/>
      <dgm:spPr/>
    </dgm:pt>
    <dgm:pt modelId="{BDB0B8EA-20B5-47E4-BBDA-472B22164DCE}" type="pres">
      <dgm:prSet presAssocID="{7074DB55-691E-4DFF-B87D-36AF08DBDE8C}" presName="horzOne" presStyleCnt="0"/>
      <dgm:spPr/>
    </dgm:pt>
    <dgm:pt modelId="{23BF8546-4603-4005-91C1-CDAEDA5A181C}" type="pres">
      <dgm:prSet presAssocID="{40EAD516-7FE7-4770-BD7E-B8DB90503F0E}" presName="vertTwo" presStyleCnt="0"/>
      <dgm:spPr/>
    </dgm:pt>
    <dgm:pt modelId="{63D7288D-74C3-4EF3-A8E6-89ADB9AB8D36}" type="pres">
      <dgm:prSet presAssocID="{40EAD516-7FE7-4770-BD7E-B8DB90503F0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AB02BB-EEE1-4621-AA47-2E888A639E27}" type="pres">
      <dgm:prSet presAssocID="{40EAD516-7FE7-4770-BD7E-B8DB90503F0E}" presName="parTransTwo" presStyleCnt="0"/>
      <dgm:spPr/>
    </dgm:pt>
    <dgm:pt modelId="{B5D5ED93-EC68-4FEA-A43B-03F0222539EF}" type="pres">
      <dgm:prSet presAssocID="{40EAD516-7FE7-4770-BD7E-B8DB90503F0E}" presName="horzTwo" presStyleCnt="0"/>
      <dgm:spPr/>
    </dgm:pt>
    <dgm:pt modelId="{9E2E01D3-CE44-4F5E-A0EF-02E3B3EE67FF}" type="pres">
      <dgm:prSet presAssocID="{9174935F-39F0-400E-AE8E-A1D84467B066}" presName="vertThree" presStyleCnt="0"/>
      <dgm:spPr/>
    </dgm:pt>
    <dgm:pt modelId="{A72E1FEF-2873-48B3-BEE8-B1F138108833}" type="pres">
      <dgm:prSet presAssocID="{9174935F-39F0-400E-AE8E-A1D84467B06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6E79298-C492-4F85-A181-FA60FE782727}" type="pres">
      <dgm:prSet presAssocID="{9174935F-39F0-400E-AE8E-A1D84467B066}" presName="horzThree" presStyleCnt="0"/>
      <dgm:spPr/>
    </dgm:pt>
    <dgm:pt modelId="{0E8FF96F-CA89-4474-9A50-26BFD8A8CB60}" type="pres">
      <dgm:prSet presAssocID="{88ECB720-DBEF-4933-A223-0D6E89B4D856}" presName="sibSpaceThree" presStyleCnt="0"/>
      <dgm:spPr/>
    </dgm:pt>
    <dgm:pt modelId="{B5B33AB3-081F-4005-8135-3BC65EE0DAFB}" type="pres">
      <dgm:prSet presAssocID="{DCA170E3-8298-4B01-A1DD-459B473857FE}" presName="vertThree" presStyleCnt="0"/>
      <dgm:spPr/>
    </dgm:pt>
    <dgm:pt modelId="{0BA0BCE7-1112-47B7-AFF4-BA7D70AE2DAA}" type="pres">
      <dgm:prSet presAssocID="{DCA170E3-8298-4B01-A1DD-459B473857F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B03F73-0117-44CB-BD57-BA2B692E2440}" type="pres">
      <dgm:prSet presAssocID="{DCA170E3-8298-4B01-A1DD-459B473857FE}" presName="horzThree" presStyleCnt="0"/>
      <dgm:spPr/>
    </dgm:pt>
    <dgm:pt modelId="{7A1CE1EA-DEF7-4107-90B7-5F5DD289AD49}" type="pres">
      <dgm:prSet presAssocID="{F92D8CFB-5C51-4DE6-8177-6736DBA35762}" presName="sibSpaceThree" presStyleCnt="0"/>
      <dgm:spPr/>
    </dgm:pt>
    <dgm:pt modelId="{5D32DF70-B3AE-4BCA-8045-0B943E274383}" type="pres">
      <dgm:prSet presAssocID="{2F6F8B91-B452-4726-895E-DEEF43AE8684}" presName="vertThree" presStyleCnt="0"/>
      <dgm:spPr/>
    </dgm:pt>
    <dgm:pt modelId="{FCBDBA00-C835-4F75-92C0-B3644E0DFAFC}" type="pres">
      <dgm:prSet presAssocID="{2F6F8B91-B452-4726-895E-DEEF43AE8684}" presName="txThree" presStyleLbl="node3" presStyleIdx="2" presStyleCnt="3">
        <dgm:presLayoutVars>
          <dgm:chPref val="3"/>
        </dgm:presLayoutVars>
      </dgm:prSet>
      <dgm:spPr/>
    </dgm:pt>
    <dgm:pt modelId="{B7B11CB4-4CCF-4C1D-AB81-B872C3FD9025}" type="pres">
      <dgm:prSet presAssocID="{2F6F8B91-B452-4726-895E-DEEF43AE8684}" presName="horzThree" presStyleCnt="0"/>
      <dgm:spPr/>
    </dgm:pt>
    <dgm:pt modelId="{94F6DDC2-58A6-42AA-9AD3-C5D9617C2B30}" type="pres">
      <dgm:prSet presAssocID="{70A520BE-CF56-47D0-AF7B-B36436BF267E}" presName="sibSpaceTwo" presStyleCnt="0"/>
      <dgm:spPr/>
    </dgm:pt>
    <dgm:pt modelId="{4C303E51-E278-488B-ADE3-FFD9C013FE3D}" type="pres">
      <dgm:prSet presAssocID="{54E2A575-4952-460A-8C3F-B3D617BBBF0F}" presName="vertTwo" presStyleCnt="0"/>
      <dgm:spPr/>
    </dgm:pt>
    <dgm:pt modelId="{5E69FD07-17BB-4D69-B903-566E45D7FF70}" type="pres">
      <dgm:prSet presAssocID="{54E2A575-4952-460A-8C3F-B3D617BBBF0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1CB6C7-CAF3-40E4-A849-6597FDC58200}" type="pres">
      <dgm:prSet presAssocID="{54E2A575-4952-460A-8C3F-B3D617BBBF0F}" presName="horzTwo" presStyleCnt="0"/>
      <dgm:spPr/>
    </dgm:pt>
  </dgm:ptLst>
  <dgm:cxnLst>
    <dgm:cxn modelId="{C769FF3B-18CD-4CCE-B987-4EDC82A57FBB}" srcId="{40EAD516-7FE7-4770-BD7E-B8DB90503F0E}" destId="{9174935F-39F0-400E-AE8E-A1D84467B066}" srcOrd="0" destOrd="0" parTransId="{81E11B02-DD33-4A51-8963-01267D4CEDAE}" sibTransId="{88ECB720-DBEF-4933-A223-0D6E89B4D856}"/>
    <dgm:cxn modelId="{BD6E87FB-34A5-4146-B225-ED7D57B441B5}" type="presOf" srcId="{54E2A575-4952-460A-8C3F-B3D617BBBF0F}" destId="{5E69FD07-17BB-4D69-B903-566E45D7FF70}" srcOrd="0" destOrd="0" presId="urn:microsoft.com/office/officeart/2005/8/layout/hierarchy4"/>
    <dgm:cxn modelId="{A158FAC6-A917-49B1-904E-449956CCC6DC}" type="presOf" srcId="{9174935F-39F0-400E-AE8E-A1D84467B066}" destId="{A72E1FEF-2873-48B3-BEE8-B1F138108833}" srcOrd="0" destOrd="0" presId="urn:microsoft.com/office/officeart/2005/8/layout/hierarchy4"/>
    <dgm:cxn modelId="{8A3643CE-1787-487C-9F78-B977F62AB34C}" srcId="{40EAD516-7FE7-4770-BD7E-B8DB90503F0E}" destId="{DCA170E3-8298-4B01-A1DD-459B473857FE}" srcOrd="1" destOrd="0" parTransId="{78B3800D-985D-4518-BFC1-ED2660B1591B}" sibTransId="{F92D8CFB-5C51-4DE6-8177-6736DBA35762}"/>
    <dgm:cxn modelId="{95AB7A7A-60C1-48D9-9227-26BD425CA155}" srcId="{7074DB55-691E-4DFF-B87D-36AF08DBDE8C}" destId="{40EAD516-7FE7-4770-BD7E-B8DB90503F0E}" srcOrd="0" destOrd="0" parTransId="{B0BC4EF3-5F46-45A4-B47B-B6B8D854BA38}" sibTransId="{70A520BE-CF56-47D0-AF7B-B36436BF267E}"/>
    <dgm:cxn modelId="{F8B7F84A-0948-482F-A9A2-6AD3CC3162C7}" type="presOf" srcId="{56ECC931-26D8-4535-8499-B6E0C363EEEB}" destId="{8EE43CC1-E2E6-44DC-BDA4-BAF2D83C278E}" srcOrd="0" destOrd="0" presId="urn:microsoft.com/office/officeart/2005/8/layout/hierarchy4"/>
    <dgm:cxn modelId="{1DE9D42E-77C8-4C10-ACD7-EA650035B63F}" type="presOf" srcId="{DCA170E3-8298-4B01-A1DD-459B473857FE}" destId="{0BA0BCE7-1112-47B7-AFF4-BA7D70AE2DAA}" srcOrd="0" destOrd="0" presId="urn:microsoft.com/office/officeart/2005/8/layout/hierarchy4"/>
    <dgm:cxn modelId="{11674B89-57A9-4993-9F19-90E35B7FA5A9}" srcId="{40EAD516-7FE7-4770-BD7E-B8DB90503F0E}" destId="{2F6F8B91-B452-4726-895E-DEEF43AE8684}" srcOrd="2" destOrd="0" parTransId="{80552725-50F0-4B6E-9B9A-5BBC92D47215}" sibTransId="{08963583-EA5D-42D1-B244-B7BBDC7E8507}"/>
    <dgm:cxn modelId="{255A3B83-8BFB-49FE-9C70-F04850916432}" srcId="{56ECC931-26D8-4535-8499-B6E0C363EEEB}" destId="{7074DB55-691E-4DFF-B87D-36AF08DBDE8C}" srcOrd="0" destOrd="0" parTransId="{F18D392B-B62D-4174-8008-29CEB0C8809C}" sibTransId="{25376220-1EF8-4DD9-A5C1-40F5676D6C20}"/>
    <dgm:cxn modelId="{77BC3D74-0834-4ABC-AEB4-A47AA925E414}" type="presOf" srcId="{40EAD516-7FE7-4770-BD7E-B8DB90503F0E}" destId="{63D7288D-74C3-4EF3-A8E6-89ADB9AB8D36}" srcOrd="0" destOrd="0" presId="urn:microsoft.com/office/officeart/2005/8/layout/hierarchy4"/>
    <dgm:cxn modelId="{57C4452F-B8CB-48AD-A47D-C143E017E0A7}" type="presOf" srcId="{2F6F8B91-B452-4726-895E-DEEF43AE8684}" destId="{FCBDBA00-C835-4F75-92C0-B3644E0DFAFC}" srcOrd="0" destOrd="0" presId="urn:microsoft.com/office/officeart/2005/8/layout/hierarchy4"/>
    <dgm:cxn modelId="{0633A1EA-0CA1-4AAD-8D39-DE0F85A79E2B}" srcId="{7074DB55-691E-4DFF-B87D-36AF08DBDE8C}" destId="{54E2A575-4952-460A-8C3F-B3D617BBBF0F}" srcOrd="1" destOrd="0" parTransId="{CF1F55C4-A958-40FC-B9F0-B00B371A5B3E}" sibTransId="{2792A626-FE16-4563-8C16-BE71BFF04479}"/>
    <dgm:cxn modelId="{1CCBF435-EFD6-4A0A-85CC-E3AA219D2E66}" type="presOf" srcId="{7074DB55-691E-4DFF-B87D-36AF08DBDE8C}" destId="{7106C63C-9039-424B-A24A-FE5C256D4F80}" srcOrd="0" destOrd="0" presId="urn:microsoft.com/office/officeart/2005/8/layout/hierarchy4"/>
    <dgm:cxn modelId="{A7A911EE-3498-4C34-B195-E26B8078E8BF}" type="presParOf" srcId="{8EE43CC1-E2E6-44DC-BDA4-BAF2D83C278E}" destId="{157E4CAA-CA10-4201-8EB6-FDA5445A49F5}" srcOrd="0" destOrd="0" presId="urn:microsoft.com/office/officeart/2005/8/layout/hierarchy4"/>
    <dgm:cxn modelId="{34CF0A2B-4A02-42F1-A5DF-A9EB71015EC2}" type="presParOf" srcId="{157E4CAA-CA10-4201-8EB6-FDA5445A49F5}" destId="{7106C63C-9039-424B-A24A-FE5C256D4F80}" srcOrd="0" destOrd="0" presId="urn:microsoft.com/office/officeart/2005/8/layout/hierarchy4"/>
    <dgm:cxn modelId="{DCFF5612-5320-4C7B-B27C-2C74F89930EB}" type="presParOf" srcId="{157E4CAA-CA10-4201-8EB6-FDA5445A49F5}" destId="{7B9899A5-54C2-495A-A247-6DE9A9D1E7D5}" srcOrd="1" destOrd="0" presId="urn:microsoft.com/office/officeart/2005/8/layout/hierarchy4"/>
    <dgm:cxn modelId="{9C900194-D2F0-4B4C-BF51-8AE62C434B40}" type="presParOf" srcId="{157E4CAA-CA10-4201-8EB6-FDA5445A49F5}" destId="{BDB0B8EA-20B5-47E4-BBDA-472B22164DCE}" srcOrd="2" destOrd="0" presId="urn:microsoft.com/office/officeart/2005/8/layout/hierarchy4"/>
    <dgm:cxn modelId="{348F8A53-0EB4-4E0D-90CE-2D4223EE8578}" type="presParOf" srcId="{BDB0B8EA-20B5-47E4-BBDA-472B22164DCE}" destId="{23BF8546-4603-4005-91C1-CDAEDA5A181C}" srcOrd="0" destOrd="0" presId="urn:microsoft.com/office/officeart/2005/8/layout/hierarchy4"/>
    <dgm:cxn modelId="{CFB9E314-6E55-4BF3-89D7-1F5922453EF0}" type="presParOf" srcId="{23BF8546-4603-4005-91C1-CDAEDA5A181C}" destId="{63D7288D-74C3-4EF3-A8E6-89ADB9AB8D36}" srcOrd="0" destOrd="0" presId="urn:microsoft.com/office/officeart/2005/8/layout/hierarchy4"/>
    <dgm:cxn modelId="{90D1DCF3-931E-438B-99F8-0959F2E730EA}" type="presParOf" srcId="{23BF8546-4603-4005-91C1-CDAEDA5A181C}" destId="{5DAB02BB-EEE1-4621-AA47-2E888A639E27}" srcOrd="1" destOrd="0" presId="urn:microsoft.com/office/officeart/2005/8/layout/hierarchy4"/>
    <dgm:cxn modelId="{9281ABE5-DEFB-4DE4-BBD5-9E37ED586FAE}" type="presParOf" srcId="{23BF8546-4603-4005-91C1-CDAEDA5A181C}" destId="{B5D5ED93-EC68-4FEA-A43B-03F0222539EF}" srcOrd="2" destOrd="0" presId="urn:microsoft.com/office/officeart/2005/8/layout/hierarchy4"/>
    <dgm:cxn modelId="{9D4B6197-D1C3-4D7C-B484-34F7AA0ACBE2}" type="presParOf" srcId="{B5D5ED93-EC68-4FEA-A43B-03F0222539EF}" destId="{9E2E01D3-CE44-4F5E-A0EF-02E3B3EE67FF}" srcOrd="0" destOrd="0" presId="urn:microsoft.com/office/officeart/2005/8/layout/hierarchy4"/>
    <dgm:cxn modelId="{D64CEAB3-4D3F-46C8-A8F9-343522BD037E}" type="presParOf" srcId="{9E2E01D3-CE44-4F5E-A0EF-02E3B3EE67FF}" destId="{A72E1FEF-2873-48B3-BEE8-B1F138108833}" srcOrd="0" destOrd="0" presId="urn:microsoft.com/office/officeart/2005/8/layout/hierarchy4"/>
    <dgm:cxn modelId="{302B450C-C17F-4D81-B3F6-F8010DBAC0B8}" type="presParOf" srcId="{9E2E01D3-CE44-4F5E-A0EF-02E3B3EE67FF}" destId="{A6E79298-C492-4F85-A181-FA60FE782727}" srcOrd="1" destOrd="0" presId="urn:microsoft.com/office/officeart/2005/8/layout/hierarchy4"/>
    <dgm:cxn modelId="{C40968CC-49B8-46E5-A8A4-8F148EBDA641}" type="presParOf" srcId="{B5D5ED93-EC68-4FEA-A43B-03F0222539EF}" destId="{0E8FF96F-CA89-4474-9A50-26BFD8A8CB60}" srcOrd="1" destOrd="0" presId="urn:microsoft.com/office/officeart/2005/8/layout/hierarchy4"/>
    <dgm:cxn modelId="{6DB69D0A-9B94-45DF-B4FC-EC77778D6FED}" type="presParOf" srcId="{B5D5ED93-EC68-4FEA-A43B-03F0222539EF}" destId="{B5B33AB3-081F-4005-8135-3BC65EE0DAFB}" srcOrd="2" destOrd="0" presId="urn:microsoft.com/office/officeart/2005/8/layout/hierarchy4"/>
    <dgm:cxn modelId="{8A0F1B59-5B3C-4EC8-9E4E-FC4052900015}" type="presParOf" srcId="{B5B33AB3-081F-4005-8135-3BC65EE0DAFB}" destId="{0BA0BCE7-1112-47B7-AFF4-BA7D70AE2DAA}" srcOrd="0" destOrd="0" presId="urn:microsoft.com/office/officeart/2005/8/layout/hierarchy4"/>
    <dgm:cxn modelId="{D50D6509-EF27-4F06-A773-AA1AE82CB1F7}" type="presParOf" srcId="{B5B33AB3-081F-4005-8135-3BC65EE0DAFB}" destId="{F1B03F73-0117-44CB-BD57-BA2B692E2440}" srcOrd="1" destOrd="0" presId="urn:microsoft.com/office/officeart/2005/8/layout/hierarchy4"/>
    <dgm:cxn modelId="{13237EE7-B197-47D0-89FB-6EE0286E3489}" type="presParOf" srcId="{B5D5ED93-EC68-4FEA-A43B-03F0222539EF}" destId="{7A1CE1EA-DEF7-4107-90B7-5F5DD289AD49}" srcOrd="3" destOrd="0" presId="urn:microsoft.com/office/officeart/2005/8/layout/hierarchy4"/>
    <dgm:cxn modelId="{4519385C-1C68-43D2-9422-A207B7B37C5F}" type="presParOf" srcId="{B5D5ED93-EC68-4FEA-A43B-03F0222539EF}" destId="{5D32DF70-B3AE-4BCA-8045-0B943E274383}" srcOrd="4" destOrd="0" presId="urn:microsoft.com/office/officeart/2005/8/layout/hierarchy4"/>
    <dgm:cxn modelId="{EC684907-325F-4553-94CF-002B1F8763F7}" type="presParOf" srcId="{5D32DF70-B3AE-4BCA-8045-0B943E274383}" destId="{FCBDBA00-C835-4F75-92C0-B3644E0DFAFC}" srcOrd="0" destOrd="0" presId="urn:microsoft.com/office/officeart/2005/8/layout/hierarchy4"/>
    <dgm:cxn modelId="{5CDD372A-1138-463D-87F6-0569149CA340}" type="presParOf" srcId="{5D32DF70-B3AE-4BCA-8045-0B943E274383}" destId="{B7B11CB4-4CCF-4C1D-AB81-B872C3FD9025}" srcOrd="1" destOrd="0" presId="urn:microsoft.com/office/officeart/2005/8/layout/hierarchy4"/>
    <dgm:cxn modelId="{93EF07DD-A58B-4429-A793-85B6563CB3E0}" type="presParOf" srcId="{BDB0B8EA-20B5-47E4-BBDA-472B22164DCE}" destId="{94F6DDC2-58A6-42AA-9AD3-C5D9617C2B30}" srcOrd="1" destOrd="0" presId="urn:microsoft.com/office/officeart/2005/8/layout/hierarchy4"/>
    <dgm:cxn modelId="{AB3ABB85-F1B6-4321-B8A5-708BBAC8A76B}" type="presParOf" srcId="{BDB0B8EA-20B5-47E4-BBDA-472B22164DCE}" destId="{4C303E51-E278-488B-ADE3-FFD9C013FE3D}" srcOrd="2" destOrd="0" presId="urn:microsoft.com/office/officeart/2005/8/layout/hierarchy4"/>
    <dgm:cxn modelId="{7CBC202E-C5BB-496D-B343-94A17D607EDE}" type="presParOf" srcId="{4C303E51-E278-488B-ADE3-FFD9C013FE3D}" destId="{5E69FD07-17BB-4D69-B903-566E45D7FF70}" srcOrd="0" destOrd="0" presId="urn:microsoft.com/office/officeart/2005/8/layout/hierarchy4"/>
    <dgm:cxn modelId="{C1AB1DFB-D877-414C-9C48-4942E1B0897F}" type="presParOf" srcId="{4C303E51-E278-488B-ADE3-FFD9C013FE3D}" destId="{E61CB6C7-CAF3-40E4-A849-6597FDC582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D23C0-F4F8-4101-8503-96844DB1546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524506-2707-480E-9F3A-78C4D67169F8}">
      <dgm:prSet phldrT="[Текст]"/>
      <dgm:spPr/>
      <dgm:t>
        <a:bodyPr/>
        <a:lstStyle/>
        <a:p>
          <a:r>
            <a:rPr lang="uk-UA" dirty="0" smtClean="0"/>
            <a:t>Вимірювання (облік) </a:t>
          </a:r>
          <a:endParaRPr lang="uk-UA" dirty="0"/>
        </a:p>
      </dgm:t>
    </dgm:pt>
    <dgm:pt modelId="{2EE5D34E-5C79-4DDF-ADD7-6C1F252DB4E5}" type="parTrans" cxnId="{5E89388A-7D0E-4683-8E33-203F2474B403}">
      <dgm:prSet/>
      <dgm:spPr/>
      <dgm:t>
        <a:bodyPr/>
        <a:lstStyle/>
        <a:p>
          <a:endParaRPr lang="uk-UA"/>
        </a:p>
      </dgm:t>
    </dgm:pt>
    <dgm:pt modelId="{10505F24-5913-4106-B3C4-C517FE9A6381}" type="sibTrans" cxnId="{5E89388A-7D0E-4683-8E33-203F2474B403}">
      <dgm:prSet/>
      <dgm:spPr/>
      <dgm:t>
        <a:bodyPr/>
        <a:lstStyle/>
        <a:p>
          <a:endParaRPr lang="uk-UA"/>
        </a:p>
      </dgm:t>
    </dgm:pt>
    <dgm:pt modelId="{524119A7-33BC-4805-BCEC-0CC9B224F0F4}">
      <dgm:prSet phldrT="[Текст]" custT="1"/>
      <dgm:spPr/>
      <dgm:t>
        <a:bodyPr/>
        <a:lstStyle/>
        <a:p>
          <a:r>
            <a:rPr lang="uk-UA" sz="1500" dirty="0" smtClean="0"/>
            <a:t>Припускає попереднє з'ясування контингенту  </a:t>
          </a:r>
          <a:r>
            <a:rPr lang="uk-UA" sz="1500" noProof="0" dirty="0" err="1" smtClean="0"/>
            <a:t>адаптантів</a:t>
          </a:r>
          <a:r>
            <a:rPr lang="uk-UA" sz="1500" noProof="0" dirty="0" smtClean="0"/>
            <a:t>, їх структури за статтю, віком, професіями, стажем роботи.</a:t>
          </a:r>
          <a:endParaRPr lang="uk-UA" sz="1500" noProof="0" dirty="0"/>
        </a:p>
      </dgm:t>
    </dgm:pt>
    <dgm:pt modelId="{6A9039A0-F226-47DD-9F97-369ACCA025DD}" type="parTrans" cxnId="{35806948-EDD1-4B72-B925-D2A284613840}">
      <dgm:prSet/>
      <dgm:spPr/>
      <dgm:t>
        <a:bodyPr/>
        <a:lstStyle/>
        <a:p>
          <a:endParaRPr lang="uk-UA"/>
        </a:p>
      </dgm:t>
    </dgm:pt>
    <dgm:pt modelId="{4DBA8A1C-2305-4854-B41C-74942151C27A}" type="sibTrans" cxnId="{35806948-EDD1-4B72-B925-D2A284613840}">
      <dgm:prSet/>
      <dgm:spPr/>
      <dgm:t>
        <a:bodyPr/>
        <a:lstStyle/>
        <a:p>
          <a:endParaRPr lang="uk-UA"/>
        </a:p>
      </dgm:t>
    </dgm:pt>
    <dgm:pt modelId="{DE81BE58-7143-4245-A207-C5AEF56AAEC1}">
      <dgm:prSet phldrT="[Текст]"/>
      <dgm:spPr/>
      <dgm:t>
        <a:bodyPr/>
        <a:lstStyle/>
        <a:p>
          <a:r>
            <a:rPr lang="uk-UA" dirty="0" smtClean="0"/>
            <a:t>Регулювання</a:t>
          </a:r>
          <a:endParaRPr lang="uk-UA" dirty="0"/>
        </a:p>
      </dgm:t>
    </dgm:pt>
    <dgm:pt modelId="{E2471FFB-E020-48C8-A06B-CABC2A5A5A79}" type="parTrans" cxnId="{AD655E2C-8530-425E-8452-10BB365FDAF3}">
      <dgm:prSet/>
      <dgm:spPr/>
      <dgm:t>
        <a:bodyPr/>
        <a:lstStyle/>
        <a:p>
          <a:endParaRPr lang="uk-UA"/>
        </a:p>
      </dgm:t>
    </dgm:pt>
    <dgm:pt modelId="{D8603987-FC75-4660-806D-4F41F0F271FE}" type="sibTrans" cxnId="{AD655E2C-8530-425E-8452-10BB365FDAF3}">
      <dgm:prSet/>
      <dgm:spPr/>
      <dgm:t>
        <a:bodyPr/>
        <a:lstStyle/>
        <a:p>
          <a:endParaRPr lang="uk-UA"/>
        </a:p>
      </dgm:t>
    </dgm:pt>
    <dgm:pt modelId="{7231BEAB-83BE-4358-B49A-250526DD0CC5}">
      <dgm:prSet phldrT="[Текст]" custT="1"/>
      <dgm:spPr/>
      <dgm:t>
        <a:bodyPr/>
        <a:lstStyle/>
        <a:p>
          <a:r>
            <a:rPr lang="uk-UA" sz="1500" noProof="0" dirty="0" smtClean="0"/>
            <a:t>Полягає в розробці заходів, які направлені на прискорення адаптації. </a:t>
          </a:r>
          <a:endParaRPr lang="uk-UA" sz="1500" noProof="0" dirty="0"/>
        </a:p>
      </dgm:t>
    </dgm:pt>
    <dgm:pt modelId="{D3688887-ACC0-43CE-BA08-B0800410A6F2}" type="parTrans" cxnId="{EAB6547E-0316-46A5-8594-FE6CF8FF0F86}">
      <dgm:prSet/>
      <dgm:spPr/>
      <dgm:t>
        <a:bodyPr/>
        <a:lstStyle/>
        <a:p>
          <a:endParaRPr lang="uk-UA"/>
        </a:p>
      </dgm:t>
    </dgm:pt>
    <dgm:pt modelId="{B73E0FDF-EEAF-4EF7-A603-300910004D91}" type="sibTrans" cxnId="{EAB6547E-0316-46A5-8594-FE6CF8FF0F86}">
      <dgm:prSet/>
      <dgm:spPr/>
      <dgm:t>
        <a:bodyPr/>
        <a:lstStyle/>
        <a:p>
          <a:endParaRPr lang="uk-UA"/>
        </a:p>
      </dgm:t>
    </dgm:pt>
    <dgm:pt modelId="{E9F13C4F-1EB2-44F5-BDE0-41561DE62F04}">
      <dgm:prSet phldrT="[Текст]"/>
      <dgm:spPr/>
      <dgm:t>
        <a:bodyPr/>
        <a:lstStyle/>
        <a:p>
          <a:r>
            <a:rPr lang="uk-UA" dirty="0" smtClean="0"/>
            <a:t>Контроль адаптації</a:t>
          </a:r>
          <a:endParaRPr lang="uk-UA" dirty="0"/>
        </a:p>
      </dgm:t>
    </dgm:pt>
    <dgm:pt modelId="{CAA9FCB9-BB6F-4592-AD81-7730481B84E7}" type="parTrans" cxnId="{A30AA778-6B24-45DC-B57D-072793432D5F}">
      <dgm:prSet/>
      <dgm:spPr/>
      <dgm:t>
        <a:bodyPr/>
        <a:lstStyle/>
        <a:p>
          <a:endParaRPr lang="uk-UA"/>
        </a:p>
      </dgm:t>
    </dgm:pt>
    <dgm:pt modelId="{E3F3E1C5-898A-4B35-9100-4465CE126B52}" type="sibTrans" cxnId="{A30AA778-6B24-45DC-B57D-072793432D5F}">
      <dgm:prSet/>
      <dgm:spPr/>
      <dgm:t>
        <a:bodyPr/>
        <a:lstStyle/>
        <a:p>
          <a:endParaRPr lang="uk-UA"/>
        </a:p>
      </dgm:t>
    </dgm:pt>
    <dgm:pt modelId="{39193A45-BACD-4E99-8BCB-856FDDA0FFB1}">
      <dgm:prSet phldrT="[Текст]" custT="1"/>
      <dgm:spPr/>
      <dgm:t>
        <a:bodyPr/>
        <a:lstStyle/>
        <a:p>
          <a:r>
            <a:rPr lang="ru-RU" sz="1400" dirty="0" smtClean="0"/>
            <a:t>На </a:t>
          </a:r>
          <a:r>
            <a:rPr lang="uk-UA" sz="1400" noProof="0" dirty="0" smtClean="0"/>
            <a:t>цьому етапі увага акцентується на задоволеності роботою, як провідному чиннику і як показнику адаптованості.</a:t>
          </a:r>
          <a:endParaRPr lang="uk-UA" sz="1400" noProof="0" dirty="0"/>
        </a:p>
      </dgm:t>
    </dgm:pt>
    <dgm:pt modelId="{C6FFF116-EA12-4263-B6F1-AA4A3BE3CD0F}" type="parTrans" cxnId="{13732B28-7537-4318-BE60-A31D6DAAD157}">
      <dgm:prSet/>
      <dgm:spPr/>
      <dgm:t>
        <a:bodyPr/>
        <a:lstStyle/>
        <a:p>
          <a:endParaRPr lang="uk-UA"/>
        </a:p>
      </dgm:t>
    </dgm:pt>
    <dgm:pt modelId="{BD81B190-E30C-4037-8B9E-4E66B38A144D}" type="sibTrans" cxnId="{13732B28-7537-4318-BE60-A31D6DAAD157}">
      <dgm:prSet/>
      <dgm:spPr/>
      <dgm:t>
        <a:bodyPr/>
        <a:lstStyle/>
        <a:p>
          <a:endParaRPr lang="uk-UA"/>
        </a:p>
      </dgm:t>
    </dgm:pt>
    <dgm:pt modelId="{CACFF13A-70BA-4518-9A48-9321E0E7928B}">
      <dgm:prSet custT="1"/>
      <dgm:spPr/>
      <dgm:t>
        <a:bodyPr/>
        <a:lstStyle/>
        <a:p>
          <a:r>
            <a:rPr lang="uk-UA" sz="1500" dirty="0" smtClean="0"/>
            <a:t>Здійснюється типологізація робітників за ціннісними орієнтаціями.</a:t>
          </a:r>
          <a:endParaRPr lang="uk-UA" sz="1500" dirty="0"/>
        </a:p>
      </dgm:t>
    </dgm:pt>
    <dgm:pt modelId="{0766C2C1-AD7D-4C6C-8B4D-326AFDEE3D38}" type="parTrans" cxnId="{1D0BCA2E-DAB9-48A5-9A12-7437443E3D40}">
      <dgm:prSet/>
      <dgm:spPr/>
      <dgm:t>
        <a:bodyPr/>
        <a:lstStyle/>
        <a:p>
          <a:endParaRPr lang="uk-UA"/>
        </a:p>
      </dgm:t>
    </dgm:pt>
    <dgm:pt modelId="{4644449E-C0B4-4F09-99FB-51B335ED2766}" type="sibTrans" cxnId="{1D0BCA2E-DAB9-48A5-9A12-7437443E3D40}">
      <dgm:prSet/>
      <dgm:spPr/>
      <dgm:t>
        <a:bodyPr/>
        <a:lstStyle/>
        <a:p>
          <a:endParaRPr lang="uk-UA"/>
        </a:p>
      </dgm:t>
    </dgm:pt>
    <dgm:pt modelId="{F1C85ED7-03B9-4925-A87F-DD840C95A2BD}">
      <dgm:prSet phldrT="[Текст]" custT="1"/>
      <dgm:spPr/>
      <dgm:t>
        <a:bodyPr/>
        <a:lstStyle/>
        <a:p>
          <a:r>
            <a:rPr lang="uk-UA" sz="1500" noProof="0" dirty="0" smtClean="0"/>
            <a:t>Це такі </a:t>
          </a:r>
          <a:r>
            <a:rPr lang="ru-RU" sz="1500" dirty="0" smtClean="0"/>
            <a:t>заходи, як: </a:t>
          </a:r>
          <a:r>
            <a:rPr lang="uk-UA" sz="1500" noProof="0" dirty="0" smtClean="0"/>
            <a:t>удосконалення елементів виробничого середовища</a:t>
          </a:r>
          <a:r>
            <a:rPr lang="ru-RU" sz="1500" dirty="0" smtClean="0"/>
            <a:t>; </a:t>
          </a:r>
          <a:r>
            <a:rPr lang="uk-UA" sz="1500" dirty="0" smtClean="0"/>
            <a:t>поліпшення морального-психологічного клімату; </a:t>
          </a:r>
          <a:r>
            <a:rPr lang="en-US" sz="1500" dirty="0" smtClean="0"/>
            <a:t> </a:t>
          </a:r>
          <a:r>
            <a:rPr lang="uk-UA" sz="1500" dirty="0" smtClean="0"/>
            <a:t>планування кар'єри; </a:t>
          </a:r>
          <a:r>
            <a:rPr lang="ru-RU" sz="1500" dirty="0" smtClean="0"/>
            <a:t> </a:t>
          </a:r>
          <a:r>
            <a:rPr lang="uk-UA" sz="1500" noProof="0" dirty="0" smtClean="0"/>
            <a:t>розвиток наставництва..</a:t>
          </a:r>
          <a:endParaRPr lang="uk-UA" sz="1500" dirty="0"/>
        </a:p>
      </dgm:t>
    </dgm:pt>
    <dgm:pt modelId="{4E34E114-89E4-4F6C-B000-4EA06F0AAE87}" type="parTrans" cxnId="{E16B3831-60EA-44FF-9A40-D389447498AF}">
      <dgm:prSet/>
      <dgm:spPr/>
      <dgm:t>
        <a:bodyPr/>
        <a:lstStyle/>
        <a:p>
          <a:endParaRPr lang="uk-UA"/>
        </a:p>
      </dgm:t>
    </dgm:pt>
    <dgm:pt modelId="{DE873822-895F-463B-B141-983435E67DFD}" type="sibTrans" cxnId="{E16B3831-60EA-44FF-9A40-D389447498AF}">
      <dgm:prSet/>
      <dgm:spPr/>
      <dgm:t>
        <a:bodyPr/>
        <a:lstStyle/>
        <a:p>
          <a:endParaRPr lang="uk-UA"/>
        </a:p>
      </dgm:t>
    </dgm:pt>
    <dgm:pt modelId="{3E6ED338-266A-4719-AFFF-1BCACD55B575}">
      <dgm:prSet custT="1"/>
      <dgm:spPr/>
      <dgm:t>
        <a:bodyPr/>
        <a:lstStyle/>
        <a:p>
          <a:r>
            <a:rPr lang="ru-RU" sz="1400" dirty="0" smtClean="0"/>
            <a:t>Виявляються проблеми підприємства, які викликають незадоволеність і </a:t>
          </a:r>
          <a:r>
            <a:rPr lang="uk-UA" sz="1400" noProof="0" dirty="0" smtClean="0"/>
            <a:t>плинність </a:t>
          </a:r>
          <a:r>
            <a:rPr lang="uk-UA" sz="1400" noProof="0" dirty="0" err="1" smtClean="0"/>
            <a:t>адаптантів</a:t>
          </a:r>
          <a:r>
            <a:rPr lang="uk-UA" sz="1400" noProof="0" dirty="0" smtClean="0"/>
            <a:t> (кадри із стажем 1,5 року), здійснюються </a:t>
          </a:r>
          <a:r>
            <a:rPr lang="ru-RU" sz="1400" dirty="0" smtClean="0"/>
            <a:t>заходи з </a:t>
          </a:r>
          <a:r>
            <a:rPr lang="uk-UA" sz="1400" dirty="0" smtClean="0"/>
            <a:t>ліквідації, або зменшення, </a:t>
          </a:r>
          <a:r>
            <a:rPr lang="uk-UA" sz="1400" dirty="0" err="1" smtClean="0"/>
            <a:t>дезадаптуючої</a:t>
          </a:r>
          <a:r>
            <a:rPr lang="uk-UA" sz="1400" dirty="0" smtClean="0"/>
            <a:t> ролі цих факторів</a:t>
          </a:r>
          <a:endParaRPr lang="uk-UA" sz="1400" dirty="0"/>
        </a:p>
      </dgm:t>
    </dgm:pt>
    <dgm:pt modelId="{E0AC22B8-1504-4273-9C1B-E8C600A9425B}" type="parTrans" cxnId="{E9BF00E8-9247-406D-AD87-75C2152AAAFB}">
      <dgm:prSet/>
      <dgm:spPr/>
      <dgm:t>
        <a:bodyPr/>
        <a:lstStyle/>
        <a:p>
          <a:endParaRPr lang="uk-UA"/>
        </a:p>
      </dgm:t>
    </dgm:pt>
    <dgm:pt modelId="{6C4E5FF2-8576-4367-AAB4-6C21A781ECCE}" type="sibTrans" cxnId="{E9BF00E8-9247-406D-AD87-75C2152AAAFB}">
      <dgm:prSet/>
      <dgm:spPr/>
      <dgm:t>
        <a:bodyPr/>
        <a:lstStyle/>
        <a:p>
          <a:endParaRPr lang="uk-UA"/>
        </a:p>
      </dgm:t>
    </dgm:pt>
    <dgm:pt modelId="{D98B9749-A792-41F1-A390-D5519907F114}" type="pres">
      <dgm:prSet presAssocID="{A2ED23C0-F4F8-4101-8503-96844DB1546B}" presName="Name0" presStyleCnt="0">
        <dgm:presLayoutVars>
          <dgm:dir/>
          <dgm:animLvl val="lvl"/>
          <dgm:resizeHandles val="exact"/>
        </dgm:presLayoutVars>
      </dgm:prSet>
      <dgm:spPr/>
    </dgm:pt>
    <dgm:pt modelId="{F76F0960-5EA6-48AA-842E-BFBDEE817971}" type="pres">
      <dgm:prSet presAssocID="{E5524506-2707-480E-9F3A-78C4D67169F8}" presName="linNode" presStyleCnt="0"/>
      <dgm:spPr/>
    </dgm:pt>
    <dgm:pt modelId="{BD927E7D-7C93-4732-A1ED-E229AB9F02F0}" type="pres">
      <dgm:prSet presAssocID="{E5524506-2707-480E-9F3A-78C4D67169F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CF0970-96E6-46F3-8D3D-D2CD75CD7536}" type="pres">
      <dgm:prSet presAssocID="{E5524506-2707-480E-9F3A-78C4D67169F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A347DA-EB7C-4B59-BA44-6975E8B929DF}" type="pres">
      <dgm:prSet presAssocID="{10505F24-5913-4106-B3C4-C517FE9A6381}" presName="sp" presStyleCnt="0"/>
      <dgm:spPr/>
    </dgm:pt>
    <dgm:pt modelId="{01E505BD-C0C2-43A3-855C-DE7FBC0C056D}" type="pres">
      <dgm:prSet presAssocID="{DE81BE58-7143-4245-A207-C5AEF56AAEC1}" presName="linNode" presStyleCnt="0"/>
      <dgm:spPr/>
    </dgm:pt>
    <dgm:pt modelId="{D5FB4728-AD40-4881-BA75-E964E529A5ED}" type="pres">
      <dgm:prSet presAssocID="{DE81BE58-7143-4245-A207-C5AEF56AAEC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2E824B-1FFF-40A8-82AD-9AC88EE94FAA}" type="pres">
      <dgm:prSet presAssocID="{DE81BE58-7143-4245-A207-C5AEF56AAEC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B020DD-1290-4406-886A-C1E2D68FA7B6}" type="pres">
      <dgm:prSet presAssocID="{D8603987-FC75-4660-806D-4F41F0F271FE}" presName="sp" presStyleCnt="0"/>
      <dgm:spPr/>
    </dgm:pt>
    <dgm:pt modelId="{949D7FEF-504E-4F8A-BB1F-A0FFBCBE7DE4}" type="pres">
      <dgm:prSet presAssocID="{E9F13C4F-1EB2-44F5-BDE0-41561DE62F04}" presName="linNode" presStyleCnt="0"/>
      <dgm:spPr/>
    </dgm:pt>
    <dgm:pt modelId="{6183F82D-2D2C-434D-835A-56D3AD3B4B98}" type="pres">
      <dgm:prSet presAssocID="{E9F13C4F-1EB2-44F5-BDE0-41561DE62F0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F3D1FD-07E6-4D80-A266-580CE160F28E}" type="pres">
      <dgm:prSet presAssocID="{E9F13C4F-1EB2-44F5-BDE0-41561DE62F04}" presName="descendantText" presStyleLbl="alignAccFollowNode1" presStyleIdx="2" presStyleCnt="3" custScaleY="115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62713D-7926-4009-9CB1-9012D0F0DB3D}" type="presOf" srcId="{3E6ED338-266A-4719-AFFF-1BCACD55B575}" destId="{E1F3D1FD-07E6-4D80-A266-580CE160F28E}" srcOrd="0" destOrd="1" presId="urn:microsoft.com/office/officeart/2005/8/layout/vList5"/>
    <dgm:cxn modelId="{EAB6547E-0316-46A5-8594-FE6CF8FF0F86}" srcId="{DE81BE58-7143-4245-A207-C5AEF56AAEC1}" destId="{7231BEAB-83BE-4358-B49A-250526DD0CC5}" srcOrd="0" destOrd="0" parTransId="{D3688887-ACC0-43CE-BA08-B0800410A6F2}" sibTransId="{B73E0FDF-EEAF-4EF7-A603-300910004D91}"/>
    <dgm:cxn modelId="{A30AA778-6B24-45DC-B57D-072793432D5F}" srcId="{A2ED23C0-F4F8-4101-8503-96844DB1546B}" destId="{E9F13C4F-1EB2-44F5-BDE0-41561DE62F04}" srcOrd="2" destOrd="0" parTransId="{CAA9FCB9-BB6F-4592-AD81-7730481B84E7}" sibTransId="{E3F3E1C5-898A-4B35-9100-4465CE126B52}"/>
    <dgm:cxn modelId="{3DCF6821-BC9B-418E-9562-121FA1D1209C}" type="presOf" srcId="{F1C85ED7-03B9-4925-A87F-DD840C95A2BD}" destId="{052E824B-1FFF-40A8-82AD-9AC88EE94FAA}" srcOrd="0" destOrd="1" presId="urn:microsoft.com/office/officeart/2005/8/layout/vList5"/>
    <dgm:cxn modelId="{1D0BCA2E-DAB9-48A5-9A12-7437443E3D40}" srcId="{E5524506-2707-480E-9F3A-78C4D67169F8}" destId="{CACFF13A-70BA-4518-9A48-9321E0E7928B}" srcOrd="1" destOrd="0" parTransId="{0766C2C1-AD7D-4C6C-8B4D-326AFDEE3D38}" sibTransId="{4644449E-C0B4-4F09-99FB-51B335ED2766}"/>
    <dgm:cxn modelId="{2236D39B-B847-483C-BFD6-6451492AC374}" type="presOf" srcId="{524119A7-33BC-4805-BCEC-0CC9B224F0F4}" destId="{47CF0970-96E6-46F3-8D3D-D2CD75CD7536}" srcOrd="0" destOrd="0" presId="urn:microsoft.com/office/officeart/2005/8/layout/vList5"/>
    <dgm:cxn modelId="{705E57C7-C00D-4A70-849C-25D7BCDD1D6D}" type="presOf" srcId="{CACFF13A-70BA-4518-9A48-9321E0E7928B}" destId="{47CF0970-96E6-46F3-8D3D-D2CD75CD7536}" srcOrd="0" destOrd="1" presId="urn:microsoft.com/office/officeart/2005/8/layout/vList5"/>
    <dgm:cxn modelId="{E6382383-210A-4AF8-BBDB-AC2A75B38C7B}" type="presOf" srcId="{DE81BE58-7143-4245-A207-C5AEF56AAEC1}" destId="{D5FB4728-AD40-4881-BA75-E964E529A5ED}" srcOrd="0" destOrd="0" presId="urn:microsoft.com/office/officeart/2005/8/layout/vList5"/>
    <dgm:cxn modelId="{F1D5FE76-28E5-48C6-8C4D-C4A65E025B57}" type="presOf" srcId="{7231BEAB-83BE-4358-B49A-250526DD0CC5}" destId="{052E824B-1FFF-40A8-82AD-9AC88EE94FAA}" srcOrd="0" destOrd="0" presId="urn:microsoft.com/office/officeart/2005/8/layout/vList5"/>
    <dgm:cxn modelId="{E16B3831-60EA-44FF-9A40-D389447498AF}" srcId="{DE81BE58-7143-4245-A207-C5AEF56AAEC1}" destId="{F1C85ED7-03B9-4925-A87F-DD840C95A2BD}" srcOrd="1" destOrd="0" parTransId="{4E34E114-89E4-4F6C-B000-4EA06F0AAE87}" sibTransId="{DE873822-895F-463B-B141-983435E67DFD}"/>
    <dgm:cxn modelId="{AA747697-12F2-4D6D-BE12-7873F8664220}" type="presOf" srcId="{E5524506-2707-480E-9F3A-78C4D67169F8}" destId="{BD927E7D-7C93-4732-A1ED-E229AB9F02F0}" srcOrd="0" destOrd="0" presId="urn:microsoft.com/office/officeart/2005/8/layout/vList5"/>
    <dgm:cxn modelId="{13732B28-7537-4318-BE60-A31D6DAAD157}" srcId="{E9F13C4F-1EB2-44F5-BDE0-41561DE62F04}" destId="{39193A45-BACD-4E99-8BCB-856FDDA0FFB1}" srcOrd="0" destOrd="0" parTransId="{C6FFF116-EA12-4263-B6F1-AA4A3BE3CD0F}" sibTransId="{BD81B190-E30C-4037-8B9E-4E66B38A144D}"/>
    <dgm:cxn modelId="{E9BF00E8-9247-406D-AD87-75C2152AAAFB}" srcId="{E9F13C4F-1EB2-44F5-BDE0-41561DE62F04}" destId="{3E6ED338-266A-4719-AFFF-1BCACD55B575}" srcOrd="1" destOrd="0" parTransId="{E0AC22B8-1504-4273-9C1B-E8C600A9425B}" sibTransId="{6C4E5FF2-8576-4367-AAB4-6C21A781ECCE}"/>
    <dgm:cxn modelId="{CC68647F-4362-4D37-ACE3-9D2178FD3797}" type="presOf" srcId="{39193A45-BACD-4E99-8BCB-856FDDA0FFB1}" destId="{E1F3D1FD-07E6-4D80-A266-580CE160F28E}" srcOrd="0" destOrd="0" presId="urn:microsoft.com/office/officeart/2005/8/layout/vList5"/>
    <dgm:cxn modelId="{40E43F76-D261-4DB4-8C76-ACC30AB55F3F}" type="presOf" srcId="{A2ED23C0-F4F8-4101-8503-96844DB1546B}" destId="{D98B9749-A792-41F1-A390-D5519907F114}" srcOrd="0" destOrd="0" presId="urn:microsoft.com/office/officeart/2005/8/layout/vList5"/>
    <dgm:cxn modelId="{AD655E2C-8530-425E-8452-10BB365FDAF3}" srcId="{A2ED23C0-F4F8-4101-8503-96844DB1546B}" destId="{DE81BE58-7143-4245-A207-C5AEF56AAEC1}" srcOrd="1" destOrd="0" parTransId="{E2471FFB-E020-48C8-A06B-CABC2A5A5A79}" sibTransId="{D8603987-FC75-4660-806D-4F41F0F271FE}"/>
    <dgm:cxn modelId="{35806948-EDD1-4B72-B925-D2A284613840}" srcId="{E5524506-2707-480E-9F3A-78C4D67169F8}" destId="{524119A7-33BC-4805-BCEC-0CC9B224F0F4}" srcOrd="0" destOrd="0" parTransId="{6A9039A0-F226-47DD-9F97-369ACCA025DD}" sibTransId="{4DBA8A1C-2305-4854-B41C-74942151C27A}"/>
    <dgm:cxn modelId="{5E89388A-7D0E-4683-8E33-203F2474B403}" srcId="{A2ED23C0-F4F8-4101-8503-96844DB1546B}" destId="{E5524506-2707-480E-9F3A-78C4D67169F8}" srcOrd="0" destOrd="0" parTransId="{2EE5D34E-5C79-4DDF-ADD7-6C1F252DB4E5}" sibTransId="{10505F24-5913-4106-B3C4-C517FE9A6381}"/>
    <dgm:cxn modelId="{657A3BD5-E961-43C1-BB81-CE738EDD644E}" type="presOf" srcId="{E9F13C4F-1EB2-44F5-BDE0-41561DE62F04}" destId="{6183F82D-2D2C-434D-835A-56D3AD3B4B98}" srcOrd="0" destOrd="0" presId="urn:microsoft.com/office/officeart/2005/8/layout/vList5"/>
    <dgm:cxn modelId="{77C34C0C-4EE8-4E20-BF45-C90FB039E079}" type="presParOf" srcId="{D98B9749-A792-41F1-A390-D5519907F114}" destId="{F76F0960-5EA6-48AA-842E-BFBDEE817971}" srcOrd="0" destOrd="0" presId="urn:microsoft.com/office/officeart/2005/8/layout/vList5"/>
    <dgm:cxn modelId="{F2D04D51-7267-441C-951B-7CDE3A1D2169}" type="presParOf" srcId="{F76F0960-5EA6-48AA-842E-BFBDEE817971}" destId="{BD927E7D-7C93-4732-A1ED-E229AB9F02F0}" srcOrd="0" destOrd="0" presId="urn:microsoft.com/office/officeart/2005/8/layout/vList5"/>
    <dgm:cxn modelId="{39D494DE-0525-4DFB-8410-3D9A8398E0EF}" type="presParOf" srcId="{F76F0960-5EA6-48AA-842E-BFBDEE817971}" destId="{47CF0970-96E6-46F3-8D3D-D2CD75CD7536}" srcOrd="1" destOrd="0" presId="urn:microsoft.com/office/officeart/2005/8/layout/vList5"/>
    <dgm:cxn modelId="{9C052E49-0F7F-401D-AE0D-64375A244053}" type="presParOf" srcId="{D98B9749-A792-41F1-A390-D5519907F114}" destId="{21A347DA-EB7C-4B59-BA44-6975E8B929DF}" srcOrd="1" destOrd="0" presId="urn:microsoft.com/office/officeart/2005/8/layout/vList5"/>
    <dgm:cxn modelId="{959651CE-11D9-4F78-BCE5-DDD0A35F89C6}" type="presParOf" srcId="{D98B9749-A792-41F1-A390-D5519907F114}" destId="{01E505BD-C0C2-43A3-855C-DE7FBC0C056D}" srcOrd="2" destOrd="0" presId="urn:microsoft.com/office/officeart/2005/8/layout/vList5"/>
    <dgm:cxn modelId="{90611CE9-0CFF-4887-91AB-73048C30ACDA}" type="presParOf" srcId="{01E505BD-C0C2-43A3-855C-DE7FBC0C056D}" destId="{D5FB4728-AD40-4881-BA75-E964E529A5ED}" srcOrd="0" destOrd="0" presId="urn:microsoft.com/office/officeart/2005/8/layout/vList5"/>
    <dgm:cxn modelId="{F2A57196-961C-4478-9F33-EA0191B08FC2}" type="presParOf" srcId="{01E505BD-C0C2-43A3-855C-DE7FBC0C056D}" destId="{052E824B-1FFF-40A8-82AD-9AC88EE94FAA}" srcOrd="1" destOrd="0" presId="urn:microsoft.com/office/officeart/2005/8/layout/vList5"/>
    <dgm:cxn modelId="{85E19A24-C0F5-4598-B879-FEC8FB2F2208}" type="presParOf" srcId="{D98B9749-A792-41F1-A390-D5519907F114}" destId="{53B020DD-1290-4406-886A-C1E2D68FA7B6}" srcOrd="3" destOrd="0" presId="urn:microsoft.com/office/officeart/2005/8/layout/vList5"/>
    <dgm:cxn modelId="{716EEA4B-5570-4A15-97C3-B1269BD906EC}" type="presParOf" srcId="{D98B9749-A792-41F1-A390-D5519907F114}" destId="{949D7FEF-504E-4F8A-BB1F-A0FFBCBE7DE4}" srcOrd="4" destOrd="0" presId="urn:microsoft.com/office/officeart/2005/8/layout/vList5"/>
    <dgm:cxn modelId="{D2765360-26CC-43FA-9870-B7C025E47151}" type="presParOf" srcId="{949D7FEF-504E-4F8A-BB1F-A0FFBCBE7DE4}" destId="{6183F82D-2D2C-434D-835A-56D3AD3B4B98}" srcOrd="0" destOrd="0" presId="urn:microsoft.com/office/officeart/2005/8/layout/vList5"/>
    <dgm:cxn modelId="{A7305C7C-961E-4DF4-95EF-B31DC4ED5EF0}" type="presParOf" srcId="{949D7FEF-504E-4F8A-BB1F-A0FFBCBE7DE4}" destId="{E1F3D1FD-07E6-4D80-A266-580CE160F2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B3022-3DD8-459A-B050-32028D1C31FF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2B67C1-C54B-4FC8-B315-7D0390A2EE7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Функції</a:t>
          </a:r>
          <a:endParaRPr lang="uk-UA" dirty="0">
            <a:solidFill>
              <a:schemeClr val="tx1"/>
            </a:solidFill>
          </a:endParaRPr>
        </a:p>
      </dgm:t>
    </dgm:pt>
    <dgm:pt modelId="{25A5F59F-515E-4A5A-A8D0-425A8C79942F}" type="parTrans" cxnId="{B9CA9088-B4D0-458C-BAA0-6B134388D38B}">
      <dgm:prSet/>
      <dgm:spPr/>
      <dgm:t>
        <a:bodyPr/>
        <a:lstStyle/>
        <a:p>
          <a:endParaRPr lang="uk-UA"/>
        </a:p>
      </dgm:t>
    </dgm:pt>
    <dgm:pt modelId="{C4DFB808-5D10-4E79-8D04-D7B58E40EAC0}" type="sibTrans" cxnId="{B9CA9088-B4D0-458C-BAA0-6B134388D38B}">
      <dgm:prSet/>
      <dgm:spPr/>
      <dgm:t>
        <a:bodyPr/>
        <a:lstStyle/>
        <a:p>
          <a:endParaRPr lang="uk-UA"/>
        </a:p>
      </dgm:t>
    </dgm:pt>
    <dgm:pt modelId="{2C4F7C1F-2F53-43A1-A43E-DE53E36D12AF}">
      <dgm:prSet phldrT="[Текст]"/>
      <dgm:spPr/>
      <dgm:t>
        <a:bodyPr/>
        <a:lstStyle/>
        <a:p>
          <a:r>
            <a:rPr lang="uk-UA" b="1" u="sng" noProof="0" dirty="0" smtClean="0"/>
            <a:t>економічна</a:t>
          </a:r>
          <a:r>
            <a:rPr lang="uk-UA" noProof="0" dirty="0" smtClean="0"/>
            <a:t>, яка полягає в сприянні забезпеченню народного господарства робочою силою і підвищенні ефективності виробництва</a:t>
          </a:r>
          <a:endParaRPr lang="uk-UA" noProof="0" dirty="0"/>
        </a:p>
      </dgm:t>
    </dgm:pt>
    <dgm:pt modelId="{9A3728EB-C902-470E-B8FC-4A2C235F209E}" type="parTrans" cxnId="{041C1E85-4D4D-4EEB-866F-C9C6E67F8CFA}">
      <dgm:prSet/>
      <dgm:spPr/>
      <dgm:t>
        <a:bodyPr/>
        <a:lstStyle/>
        <a:p>
          <a:endParaRPr lang="uk-UA"/>
        </a:p>
      </dgm:t>
    </dgm:pt>
    <dgm:pt modelId="{7E4CC36C-51AC-43B8-962A-722503CFD665}" type="sibTrans" cxnId="{041C1E85-4D4D-4EEB-866F-C9C6E67F8CFA}">
      <dgm:prSet/>
      <dgm:spPr/>
      <dgm:t>
        <a:bodyPr/>
        <a:lstStyle/>
        <a:p>
          <a:endParaRPr lang="uk-UA"/>
        </a:p>
      </dgm:t>
    </dgm:pt>
    <dgm:pt modelId="{F71A4B89-E78B-4CEA-AE68-A2A20C94782C}">
      <dgm:prSet phldrT="[Текст]"/>
      <dgm:spPr/>
      <dgm:t>
        <a:bodyPr/>
        <a:lstStyle/>
        <a:p>
          <a:r>
            <a:rPr lang="uk-UA" b="1" u="sng" noProof="0" dirty="0" smtClean="0"/>
            <a:t>соціальна</a:t>
          </a:r>
          <a:r>
            <a:rPr lang="uk-UA" noProof="0" dirty="0" smtClean="0"/>
            <a:t>, сутність якої в удосконаленні соціальної структури суспільства, більш повному задоволенні потреб робітників, створенні в трудовій сфері умов для їх самореалізації і розвитку особистих якостей</a:t>
          </a:r>
          <a:endParaRPr lang="uk-UA" noProof="0" dirty="0"/>
        </a:p>
      </dgm:t>
    </dgm:pt>
    <dgm:pt modelId="{CF155846-CF2F-4010-BDD4-A1C991F04F45}" type="parTrans" cxnId="{103E148E-33D9-4FC4-9C04-9F6A4FE34C88}">
      <dgm:prSet/>
      <dgm:spPr/>
      <dgm:t>
        <a:bodyPr/>
        <a:lstStyle/>
        <a:p>
          <a:endParaRPr lang="uk-UA"/>
        </a:p>
      </dgm:t>
    </dgm:pt>
    <dgm:pt modelId="{0DF2C646-D709-4242-8A52-A4189D9116EA}" type="sibTrans" cxnId="{103E148E-33D9-4FC4-9C04-9F6A4FE34C88}">
      <dgm:prSet/>
      <dgm:spPr/>
      <dgm:t>
        <a:bodyPr/>
        <a:lstStyle/>
        <a:p>
          <a:endParaRPr lang="uk-UA"/>
        </a:p>
      </dgm:t>
    </dgm:pt>
    <dgm:pt modelId="{B4B0EE2E-11EC-4204-AA96-4945D4F4E739}">
      <dgm:prSet phldrT="[Текст]"/>
      <dgm:spPr/>
      <dgm:t>
        <a:bodyPr/>
        <a:lstStyle/>
        <a:p>
          <a:r>
            <a:rPr lang="uk-UA" b="1" u="sng" noProof="0" dirty="0" smtClean="0"/>
            <a:t>соціально-психологічна</a:t>
          </a:r>
          <a:r>
            <a:rPr lang="uk-UA" noProof="0" dirty="0" smtClean="0"/>
            <a:t> функції, яка полягає в змінах соціально-психологічного клімату в трудовому колективі; зменшенні соціально-психологічної напруги в суспільстві; узгодженні соціально-психологічних механізмів взаємодії робітника з малою групою, трудовим колективом</a:t>
          </a:r>
          <a:endParaRPr lang="uk-UA" noProof="0" dirty="0"/>
        </a:p>
      </dgm:t>
    </dgm:pt>
    <dgm:pt modelId="{19E7C210-64CE-4C42-BF85-863A9A95B4CA}" type="parTrans" cxnId="{6D643425-46B2-4898-AF61-596FF58A34EF}">
      <dgm:prSet/>
      <dgm:spPr/>
      <dgm:t>
        <a:bodyPr/>
        <a:lstStyle/>
        <a:p>
          <a:endParaRPr lang="uk-UA"/>
        </a:p>
      </dgm:t>
    </dgm:pt>
    <dgm:pt modelId="{20FDB247-B89D-466F-AFF3-6EE909C0749F}" type="sibTrans" cxnId="{6D643425-46B2-4898-AF61-596FF58A34EF}">
      <dgm:prSet/>
      <dgm:spPr/>
      <dgm:t>
        <a:bodyPr/>
        <a:lstStyle/>
        <a:p>
          <a:endParaRPr lang="uk-UA"/>
        </a:p>
      </dgm:t>
    </dgm:pt>
    <dgm:pt modelId="{7EFC38DC-0FD6-4542-AAFC-DAEA36042137}" type="pres">
      <dgm:prSet presAssocID="{C06B3022-3DD8-459A-B050-32028D1C31FF}" presName="composite" presStyleCnt="0">
        <dgm:presLayoutVars>
          <dgm:chMax val="1"/>
          <dgm:dir/>
          <dgm:resizeHandles val="exact"/>
        </dgm:presLayoutVars>
      </dgm:prSet>
      <dgm:spPr/>
    </dgm:pt>
    <dgm:pt modelId="{D18AE4E1-75E5-4817-97F7-13AAC69EDA54}" type="pres">
      <dgm:prSet presAssocID="{2F2B67C1-C54B-4FC8-B315-7D0390A2EE7F}" presName="roof" presStyleLbl="dkBgShp" presStyleIdx="0" presStyleCnt="2" custScaleY="35593" custLinFactNeighborY="32681"/>
      <dgm:spPr/>
    </dgm:pt>
    <dgm:pt modelId="{537D95D8-EBFD-4927-854B-1906BB5B4D22}" type="pres">
      <dgm:prSet presAssocID="{2F2B67C1-C54B-4FC8-B315-7D0390A2EE7F}" presName="pillars" presStyleCnt="0"/>
      <dgm:spPr/>
    </dgm:pt>
    <dgm:pt modelId="{6DA30DB7-C77B-4D48-939D-25156A9D60D5}" type="pres">
      <dgm:prSet presAssocID="{2F2B67C1-C54B-4FC8-B315-7D0390A2EE7F}" presName="pillar1" presStyleLbl="node1" presStyleIdx="0" presStyleCnt="3" custScaleX="704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DE5971-8369-4318-8461-B2E0DFA5D18A}" type="pres">
      <dgm:prSet presAssocID="{F71A4B89-E78B-4CEA-AE68-A2A20C94782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BF9BC7-04CC-40C0-AFB6-C6A0DFA20F77}" type="pres">
      <dgm:prSet presAssocID="{B4B0EE2E-11EC-4204-AA96-4945D4F4E73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9566E0-AC78-46F3-9BE1-51064F6ACF82}" type="pres">
      <dgm:prSet presAssocID="{2F2B67C1-C54B-4FC8-B315-7D0390A2EE7F}" presName="base" presStyleLbl="dkBgShp" presStyleIdx="1" presStyleCnt="2"/>
      <dgm:spPr/>
    </dgm:pt>
  </dgm:ptLst>
  <dgm:cxnLst>
    <dgm:cxn modelId="{26602C4A-68FD-4046-9E76-62594779A01C}" type="presOf" srcId="{C06B3022-3DD8-459A-B050-32028D1C31FF}" destId="{7EFC38DC-0FD6-4542-AAFC-DAEA36042137}" srcOrd="0" destOrd="0" presId="urn:microsoft.com/office/officeart/2005/8/layout/hList3"/>
    <dgm:cxn modelId="{E86CDC2C-0F4D-473F-BFF0-FD4CBA911240}" type="presOf" srcId="{2F2B67C1-C54B-4FC8-B315-7D0390A2EE7F}" destId="{D18AE4E1-75E5-4817-97F7-13AAC69EDA54}" srcOrd="0" destOrd="0" presId="urn:microsoft.com/office/officeart/2005/8/layout/hList3"/>
    <dgm:cxn modelId="{041415A1-3B42-49E0-8731-8293C7E0A8C2}" type="presOf" srcId="{2C4F7C1F-2F53-43A1-A43E-DE53E36D12AF}" destId="{6DA30DB7-C77B-4D48-939D-25156A9D60D5}" srcOrd="0" destOrd="0" presId="urn:microsoft.com/office/officeart/2005/8/layout/hList3"/>
    <dgm:cxn modelId="{041C1E85-4D4D-4EEB-866F-C9C6E67F8CFA}" srcId="{2F2B67C1-C54B-4FC8-B315-7D0390A2EE7F}" destId="{2C4F7C1F-2F53-43A1-A43E-DE53E36D12AF}" srcOrd="0" destOrd="0" parTransId="{9A3728EB-C902-470E-B8FC-4A2C235F209E}" sibTransId="{7E4CC36C-51AC-43B8-962A-722503CFD665}"/>
    <dgm:cxn modelId="{6D643425-46B2-4898-AF61-596FF58A34EF}" srcId="{2F2B67C1-C54B-4FC8-B315-7D0390A2EE7F}" destId="{B4B0EE2E-11EC-4204-AA96-4945D4F4E739}" srcOrd="2" destOrd="0" parTransId="{19E7C210-64CE-4C42-BF85-863A9A95B4CA}" sibTransId="{20FDB247-B89D-466F-AFF3-6EE909C0749F}"/>
    <dgm:cxn modelId="{CA8F3EEF-28E4-446B-A19A-63FCACF30CB5}" type="presOf" srcId="{B4B0EE2E-11EC-4204-AA96-4945D4F4E739}" destId="{C9BF9BC7-04CC-40C0-AFB6-C6A0DFA20F77}" srcOrd="0" destOrd="0" presId="urn:microsoft.com/office/officeart/2005/8/layout/hList3"/>
    <dgm:cxn modelId="{103E148E-33D9-4FC4-9C04-9F6A4FE34C88}" srcId="{2F2B67C1-C54B-4FC8-B315-7D0390A2EE7F}" destId="{F71A4B89-E78B-4CEA-AE68-A2A20C94782C}" srcOrd="1" destOrd="0" parTransId="{CF155846-CF2F-4010-BDD4-A1C991F04F45}" sibTransId="{0DF2C646-D709-4242-8A52-A4189D9116EA}"/>
    <dgm:cxn modelId="{B9CA9088-B4D0-458C-BAA0-6B134388D38B}" srcId="{C06B3022-3DD8-459A-B050-32028D1C31FF}" destId="{2F2B67C1-C54B-4FC8-B315-7D0390A2EE7F}" srcOrd="0" destOrd="0" parTransId="{25A5F59F-515E-4A5A-A8D0-425A8C79942F}" sibTransId="{C4DFB808-5D10-4E79-8D04-D7B58E40EAC0}"/>
    <dgm:cxn modelId="{06CD47F0-BCE7-49CC-809C-BEDABAA54939}" type="presOf" srcId="{F71A4B89-E78B-4CEA-AE68-A2A20C94782C}" destId="{A0DE5971-8369-4318-8461-B2E0DFA5D18A}" srcOrd="0" destOrd="0" presId="urn:microsoft.com/office/officeart/2005/8/layout/hList3"/>
    <dgm:cxn modelId="{EAC8439B-E198-4B32-A690-4D9F1B2222E3}" type="presParOf" srcId="{7EFC38DC-0FD6-4542-AAFC-DAEA36042137}" destId="{D18AE4E1-75E5-4817-97F7-13AAC69EDA54}" srcOrd="0" destOrd="0" presId="urn:microsoft.com/office/officeart/2005/8/layout/hList3"/>
    <dgm:cxn modelId="{F0F3A6A3-441F-484F-AB3D-ECA682F76C59}" type="presParOf" srcId="{7EFC38DC-0FD6-4542-AAFC-DAEA36042137}" destId="{537D95D8-EBFD-4927-854B-1906BB5B4D22}" srcOrd="1" destOrd="0" presId="urn:microsoft.com/office/officeart/2005/8/layout/hList3"/>
    <dgm:cxn modelId="{AF0572AF-17C6-4543-BEC8-E565B4FF997B}" type="presParOf" srcId="{537D95D8-EBFD-4927-854B-1906BB5B4D22}" destId="{6DA30DB7-C77B-4D48-939D-25156A9D60D5}" srcOrd="0" destOrd="0" presId="urn:microsoft.com/office/officeart/2005/8/layout/hList3"/>
    <dgm:cxn modelId="{D4C7424F-9E88-4AED-9A7B-FA373CC867CC}" type="presParOf" srcId="{537D95D8-EBFD-4927-854B-1906BB5B4D22}" destId="{A0DE5971-8369-4318-8461-B2E0DFA5D18A}" srcOrd="1" destOrd="0" presId="urn:microsoft.com/office/officeart/2005/8/layout/hList3"/>
    <dgm:cxn modelId="{94D958C7-8AD7-4BF5-B61D-BDCFB9634080}" type="presParOf" srcId="{537D95D8-EBFD-4927-854B-1906BB5B4D22}" destId="{C9BF9BC7-04CC-40C0-AFB6-C6A0DFA20F77}" srcOrd="2" destOrd="0" presId="urn:microsoft.com/office/officeart/2005/8/layout/hList3"/>
    <dgm:cxn modelId="{1EF0EA93-BF55-494B-9ED8-B15D934FBD4D}" type="presParOf" srcId="{7EFC38DC-0FD6-4542-AAFC-DAEA36042137}" destId="{409566E0-AC78-46F3-9BE1-51064F6ACF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D28A0D-791D-4083-AA0E-9819EB063DC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1B4072-02F2-49EB-B1B9-611E7B1D0E30}">
      <dgm:prSet phldrT="[Текст]"/>
      <dgm:spPr/>
      <dgm:t>
        <a:bodyPr/>
        <a:lstStyle/>
        <a:p>
          <a:r>
            <a:rPr lang="uk-UA" i="1" noProof="0" dirty="0" smtClean="0"/>
            <a:t>за суб’єктом </a:t>
          </a:r>
          <a:r>
            <a:rPr lang="uk-UA" noProof="0" dirty="0" smtClean="0"/>
            <a:t>– групова та індивідуальна</a:t>
          </a:r>
          <a:endParaRPr lang="uk-UA" noProof="0" dirty="0"/>
        </a:p>
      </dgm:t>
    </dgm:pt>
    <dgm:pt modelId="{399419FC-BBD7-4C83-AC42-8820089B2E16}" type="parTrans" cxnId="{C200F4CB-95E2-4807-9BF8-7F9697230EDC}">
      <dgm:prSet/>
      <dgm:spPr/>
      <dgm:t>
        <a:bodyPr/>
        <a:lstStyle/>
        <a:p>
          <a:endParaRPr lang="uk-UA"/>
        </a:p>
      </dgm:t>
    </dgm:pt>
    <dgm:pt modelId="{3261F990-38CD-443F-BB26-7C63BFF51DDB}" type="sibTrans" cxnId="{C200F4CB-95E2-4807-9BF8-7F9697230EDC}">
      <dgm:prSet/>
      <dgm:spPr/>
      <dgm:t>
        <a:bodyPr/>
        <a:lstStyle/>
        <a:p>
          <a:endParaRPr lang="uk-UA"/>
        </a:p>
      </dgm:t>
    </dgm:pt>
    <dgm:pt modelId="{983D0F39-D7FA-4168-BA0B-255F86E26326}">
      <dgm:prSet phldrT="[Текст]"/>
      <dgm:spPr/>
      <dgm:t>
        <a:bodyPr/>
        <a:lstStyle/>
        <a:p>
          <a:r>
            <a:rPr lang="ru-RU" i="1" dirty="0" smtClean="0"/>
            <a:t>за </a:t>
          </a:r>
          <a:r>
            <a:rPr lang="ru-RU" i="1" dirty="0" err="1" smtClean="0"/>
            <a:t>змістом</a:t>
          </a:r>
          <a:r>
            <a:rPr lang="ru-RU" i="1" dirty="0" smtClean="0"/>
            <a:t> </a:t>
          </a:r>
          <a:r>
            <a:rPr lang="ru-RU" dirty="0" smtClean="0"/>
            <a:t>– професійно-</a:t>
          </a:r>
          <a:r>
            <a:rPr lang="ru-RU" dirty="0" err="1" smtClean="0"/>
            <a:t>кваліфікаційна</a:t>
          </a:r>
          <a:r>
            <a:rPr lang="ru-RU" dirty="0" smtClean="0"/>
            <a:t>, </a:t>
          </a:r>
          <a:r>
            <a:rPr lang="uk-UA" noProof="0" dirty="0" smtClean="0"/>
            <a:t>територіальна, галузева, </a:t>
          </a:r>
          <a:r>
            <a:rPr lang="uk-UA" dirty="0" smtClean="0"/>
            <a:t>внутрішньо організаційна</a:t>
          </a:r>
          <a:endParaRPr lang="uk-UA" dirty="0"/>
        </a:p>
      </dgm:t>
    </dgm:pt>
    <dgm:pt modelId="{E85B525B-3F73-42B1-A607-247F940965A0}" type="parTrans" cxnId="{82CEB2CC-6E86-4C1B-86C9-1EAA87F9EFC2}">
      <dgm:prSet/>
      <dgm:spPr/>
      <dgm:t>
        <a:bodyPr/>
        <a:lstStyle/>
        <a:p>
          <a:endParaRPr lang="uk-UA"/>
        </a:p>
      </dgm:t>
    </dgm:pt>
    <dgm:pt modelId="{2050CFEF-8A9E-4533-B1E5-263D33810492}" type="sibTrans" cxnId="{82CEB2CC-6E86-4C1B-86C9-1EAA87F9EFC2}">
      <dgm:prSet/>
      <dgm:spPr/>
      <dgm:t>
        <a:bodyPr/>
        <a:lstStyle/>
        <a:p>
          <a:endParaRPr lang="uk-UA"/>
        </a:p>
      </dgm:t>
    </dgm:pt>
    <dgm:pt modelId="{FAEE1C3F-A122-4D30-A3CE-002B308A57BE}">
      <dgm:prSet phldrT="[Текст]"/>
      <dgm:spPr/>
      <dgm:t>
        <a:bodyPr/>
        <a:lstStyle/>
        <a:p>
          <a:r>
            <a:rPr lang="uk-UA" i="1" noProof="0" dirty="0" smtClean="0"/>
            <a:t>за наявністю </a:t>
          </a:r>
          <a:r>
            <a:rPr lang="uk-UA" noProof="0" dirty="0" smtClean="0"/>
            <a:t>– потенційна та реальна</a:t>
          </a:r>
          <a:endParaRPr lang="uk-UA" noProof="0" dirty="0"/>
        </a:p>
      </dgm:t>
    </dgm:pt>
    <dgm:pt modelId="{28D84167-5B6E-4C31-A29C-DA3140D090F9}" type="parTrans" cxnId="{06F83127-7A22-4E2B-B971-01367900F97F}">
      <dgm:prSet/>
      <dgm:spPr/>
      <dgm:t>
        <a:bodyPr/>
        <a:lstStyle/>
        <a:p>
          <a:endParaRPr lang="uk-UA"/>
        </a:p>
      </dgm:t>
    </dgm:pt>
    <dgm:pt modelId="{DBC998CF-E4C2-4476-9A48-31E5BB545674}" type="sibTrans" cxnId="{06F83127-7A22-4E2B-B971-01367900F97F}">
      <dgm:prSet/>
      <dgm:spPr/>
      <dgm:t>
        <a:bodyPr/>
        <a:lstStyle/>
        <a:p>
          <a:endParaRPr lang="uk-UA"/>
        </a:p>
      </dgm:t>
    </dgm:pt>
    <dgm:pt modelId="{61BEBF88-72CF-4BE8-8980-B8F3538687AA}">
      <dgm:prSet phldrT="[Текст]"/>
      <dgm:spPr/>
      <dgm:t>
        <a:bodyPr/>
        <a:lstStyle/>
        <a:p>
          <a:r>
            <a:rPr lang="uk-UA" i="1" noProof="0" dirty="0" smtClean="0"/>
            <a:t>за волевиявленням </a:t>
          </a:r>
          <a:r>
            <a:rPr lang="uk-UA" noProof="0" dirty="0" smtClean="0"/>
            <a:t>– вимушена та бажана</a:t>
          </a:r>
          <a:endParaRPr lang="uk-UA" noProof="0" dirty="0"/>
        </a:p>
      </dgm:t>
    </dgm:pt>
    <dgm:pt modelId="{ED3AC12E-70DD-428D-AEA5-2DCD2DBD717D}" type="parTrans" cxnId="{7306B92F-0B6D-4B79-8B3F-8727C2530331}">
      <dgm:prSet/>
      <dgm:spPr/>
      <dgm:t>
        <a:bodyPr/>
        <a:lstStyle/>
        <a:p>
          <a:endParaRPr lang="uk-UA"/>
        </a:p>
      </dgm:t>
    </dgm:pt>
    <dgm:pt modelId="{390CA469-FAA2-4561-B588-0DAA7764E4D7}" type="sibTrans" cxnId="{7306B92F-0B6D-4B79-8B3F-8727C2530331}">
      <dgm:prSet/>
      <dgm:spPr/>
      <dgm:t>
        <a:bodyPr/>
        <a:lstStyle/>
        <a:p>
          <a:endParaRPr lang="uk-UA"/>
        </a:p>
      </dgm:t>
    </dgm:pt>
    <dgm:pt modelId="{26D309BE-85BF-4CA1-9CB8-A910B42C32BD}">
      <dgm:prSet phldrT="[Текст]"/>
      <dgm:spPr/>
      <dgm:t>
        <a:bodyPr/>
        <a:lstStyle/>
        <a:p>
          <a:r>
            <a:rPr lang="ru-RU" i="1" dirty="0" smtClean="0"/>
            <a:t>за </a:t>
          </a:r>
          <a:r>
            <a:rPr lang="uk-UA" i="1" noProof="0" dirty="0" smtClean="0"/>
            <a:t>соціальною спрямованістю </a:t>
          </a:r>
          <a:r>
            <a:rPr lang="uk-UA" noProof="0" dirty="0" smtClean="0"/>
            <a:t>– доцільна та недоцільна трудова </a:t>
          </a:r>
          <a:r>
            <a:rPr lang="uk-UA" dirty="0" smtClean="0"/>
            <a:t>мобільність</a:t>
          </a:r>
          <a:endParaRPr lang="uk-UA" dirty="0"/>
        </a:p>
      </dgm:t>
    </dgm:pt>
    <dgm:pt modelId="{C8721DEF-4D81-4510-9425-64AF5EA2786E}" type="parTrans" cxnId="{CB9B8DF5-27B3-4E44-B794-B0192652D87A}">
      <dgm:prSet/>
      <dgm:spPr/>
      <dgm:t>
        <a:bodyPr/>
        <a:lstStyle/>
        <a:p>
          <a:endParaRPr lang="uk-UA"/>
        </a:p>
      </dgm:t>
    </dgm:pt>
    <dgm:pt modelId="{45A0F23A-9078-4014-B7EF-8030B6321574}" type="sibTrans" cxnId="{CB9B8DF5-27B3-4E44-B794-B0192652D87A}">
      <dgm:prSet/>
      <dgm:spPr/>
      <dgm:t>
        <a:bodyPr/>
        <a:lstStyle/>
        <a:p>
          <a:endParaRPr lang="uk-UA"/>
        </a:p>
      </dgm:t>
    </dgm:pt>
    <dgm:pt modelId="{8384B709-4D70-45D5-AF5D-9C4138CF9B42}" type="pres">
      <dgm:prSet presAssocID="{9FD28A0D-791D-4083-AA0E-9819EB063DCE}" presName="diagram" presStyleCnt="0">
        <dgm:presLayoutVars>
          <dgm:dir/>
          <dgm:resizeHandles val="exact"/>
        </dgm:presLayoutVars>
      </dgm:prSet>
      <dgm:spPr/>
    </dgm:pt>
    <dgm:pt modelId="{7BFD716D-D8EA-4DFE-A998-A0354084178A}" type="pres">
      <dgm:prSet presAssocID="{001B4072-02F2-49EB-B1B9-611E7B1D0E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5B216E-C225-4837-B292-2CFE3C814A78}" type="pres">
      <dgm:prSet presAssocID="{3261F990-38CD-443F-BB26-7C63BFF51DDB}" presName="sibTrans" presStyleCnt="0"/>
      <dgm:spPr/>
    </dgm:pt>
    <dgm:pt modelId="{764F32D9-50E5-4084-9DA5-55188A072954}" type="pres">
      <dgm:prSet presAssocID="{983D0F39-D7FA-4168-BA0B-255F86E263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C2D6FA-558B-4A66-B021-9945268D983C}" type="pres">
      <dgm:prSet presAssocID="{2050CFEF-8A9E-4533-B1E5-263D33810492}" presName="sibTrans" presStyleCnt="0"/>
      <dgm:spPr/>
    </dgm:pt>
    <dgm:pt modelId="{270D4C31-7E91-46C8-882B-73660BD55650}" type="pres">
      <dgm:prSet presAssocID="{FAEE1C3F-A122-4D30-A3CE-002B308A57BE}" presName="node" presStyleLbl="node1" presStyleIdx="2" presStyleCnt="5" custLinFactNeighborX="-1392" custLinFactNeighborY="-11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B3C4BF-4FC4-4414-9D38-C3CDCC64EA50}" type="pres">
      <dgm:prSet presAssocID="{DBC998CF-E4C2-4476-9A48-31E5BB545674}" presName="sibTrans" presStyleCnt="0"/>
      <dgm:spPr/>
    </dgm:pt>
    <dgm:pt modelId="{B5B54B92-D9E5-44FD-8B14-6CC9AC6F3F57}" type="pres">
      <dgm:prSet presAssocID="{61BEBF88-72CF-4BE8-8980-B8F3538687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0953DD-B129-42B2-8723-AB8E166770D2}" type="pres">
      <dgm:prSet presAssocID="{390CA469-FAA2-4561-B588-0DAA7764E4D7}" presName="sibTrans" presStyleCnt="0"/>
      <dgm:spPr/>
    </dgm:pt>
    <dgm:pt modelId="{2432D91C-0255-4001-825F-93A3145F659D}" type="pres">
      <dgm:prSet presAssocID="{26D309BE-85BF-4CA1-9CB8-A910B42C32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B7E73F-96FB-47BA-9A3D-888DA726B2D7}" type="presOf" srcId="{FAEE1C3F-A122-4D30-A3CE-002B308A57BE}" destId="{270D4C31-7E91-46C8-882B-73660BD55650}" srcOrd="0" destOrd="0" presId="urn:microsoft.com/office/officeart/2005/8/layout/default"/>
    <dgm:cxn modelId="{AEB5E942-A377-4C58-9AAF-EDD425039E33}" type="presOf" srcId="{26D309BE-85BF-4CA1-9CB8-A910B42C32BD}" destId="{2432D91C-0255-4001-825F-93A3145F659D}" srcOrd="0" destOrd="0" presId="urn:microsoft.com/office/officeart/2005/8/layout/default"/>
    <dgm:cxn modelId="{C200F4CB-95E2-4807-9BF8-7F9697230EDC}" srcId="{9FD28A0D-791D-4083-AA0E-9819EB063DCE}" destId="{001B4072-02F2-49EB-B1B9-611E7B1D0E30}" srcOrd="0" destOrd="0" parTransId="{399419FC-BBD7-4C83-AC42-8820089B2E16}" sibTransId="{3261F990-38CD-443F-BB26-7C63BFF51DDB}"/>
    <dgm:cxn modelId="{4AD7BCFF-174F-4A82-9847-2ECC56FA94F2}" type="presOf" srcId="{983D0F39-D7FA-4168-BA0B-255F86E26326}" destId="{764F32D9-50E5-4084-9DA5-55188A072954}" srcOrd="0" destOrd="0" presId="urn:microsoft.com/office/officeart/2005/8/layout/default"/>
    <dgm:cxn modelId="{82CEB2CC-6E86-4C1B-86C9-1EAA87F9EFC2}" srcId="{9FD28A0D-791D-4083-AA0E-9819EB063DCE}" destId="{983D0F39-D7FA-4168-BA0B-255F86E26326}" srcOrd="1" destOrd="0" parTransId="{E85B525B-3F73-42B1-A607-247F940965A0}" sibTransId="{2050CFEF-8A9E-4533-B1E5-263D33810492}"/>
    <dgm:cxn modelId="{06F83127-7A22-4E2B-B971-01367900F97F}" srcId="{9FD28A0D-791D-4083-AA0E-9819EB063DCE}" destId="{FAEE1C3F-A122-4D30-A3CE-002B308A57BE}" srcOrd="2" destOrd="0" parTransId="{28D84167-5B6E-4C31-A29C-DA3140D090F9}" sibTransId="{DBC998CF-E4C2-4476-9A48-31E5BB545674}"/>
    <dgm:cxn modelId="{7306B92F-0B6D-4B79-8B3F-8727C2530331}" srcId="{9FD28A0D-791D-4083-AA0E-9819EB063DCE}" destId="{61BEBF88-72CF-4BE8-8980-B8F3538687AA}" srcOrd="3" destOrd="0" parTransId="{ED3AC12E-70DD-428D-AEA5-2DCD2DBD717D}" sibTransId="{390CA469-FAA2-4561-B588-0DAA7764E4D7}"/>
    <dgm:cxn modelId="{6285908B-CB0D-42F5-AC6A-984E550A264D}" type="presOf" srcId="{001B4072-02F2-49EB-B1B9-611E7B1D0E30}" destId="{7BFD716D-D8EA-4DFE-A998-A0354084178A}" srcOrd="0" destOrd="0" presId="urn:microsoft.com/office/officeart/2005/8/layout/default"/>
    <dgm:cxn modelId="{5FD28808-4E93-49D4-A0B4-901CAC9425CF}" type="presOf" srcId="{9FD28A0D-791D-4083-AA0E-9819EB063DCE}" destId="{8384B709-4D70-45D5-AF5D-9C4138CF9B42}" srcOrd="0" destOrd="0" presId="urn:microsoft.com/office/officeart/2005/8/layout/default"/>
    <dgm:cxn modelId="{CB9B8DF5-27B3-4E44-B794-B0192652D87A}" srcId="{9FD28A0D-791D-4083-AA0E-9819EB063DCE}" destId="{26D309BE-85BF-4CA1-9CB8-A910B42C32BD}" srcOrd="4" destOrd="0" parTransId="{C8721DEF-4D81-4510-9425-64AF5EA2786E}" sibTransId="{45A0F23A-9078-4014-B7EF-8030B6321574}"/>
    <dgm:cxn modelId="{BBF633DD-A05B-4ADC-B153-AEFF2F6C4A2D}" type="presOf" srcId="{61BEBF88-72CF-4BE8-8980-B8F3538687AA}" destId="{B5B54B92-D9E5-44FD-8B14-6CC9AC6F3F57}" srcOrd="0" destOrd="0" presId="urn:microsoft.com/office/officeart/2005/8/layout/default"/>
    <dgm:cxn modelId="{CBE2751C-DED7-4970-8693-460B0827B87B}" type="presParOf" srcId="{8384B709-4D70-45D5-AF5D-9C4138CF9B42}" destId="{7BFD716D-D8EA-4DFE-A998-A0354084178A}" srcOrd="0" destOrd="0" presId="urn:microsoft.com/office/officeart/2005/8/layout/default"/>
    <dgm:cxn modelId="{6BC5F531-D065-4927-844F-1F8C50DA3764}" type="presParOf" srcId="{8384B709-4D70-45D5-AF5D-9C4138CF9B42}" destId="{2D5B216E-C225-4837-B292-2CFE3C814A78}" srcOrd="1" destOrd="0" presId="urn:microsoft.com/office/officeart/2005/8/layout/default"/>
    <dgm:cxn modelId="{CA421A12-3A79-48F2-9207-152D0D27363B}" type="presParOf" srcId="{8384B709-4D70-45D5-AF5D-9C4138CF9B42}" destId="{764F32D9-50E5-4084-9DA5-55188A072954}" srcOrd="2" destOrd="0" presId="urn:microsoft.com/office/officeart/2005/8/layout/default"/>
    <dgm:cxn modelId="{C7D77FB6-AA0E-429D-92A7-A69A30416CDD}" type="presParOf" srcId="{8384B709-4D70-45D5-AF5D-9C4138CF9B42}" destId="{1AC2D6FA-558B-4A66-B021-9945268D983C}" srcOrd="3" destOrd="0" presId="urn:microsoft.com/office/officeart/2005/8/layout/default"/>
    <dgm:cxn modelId="{30860182-4B4B-46CC-B290-E375A9A0FB16}" type="presParOf" srcId="{8384B709-4D70-45D5-AF5D-9C4138CF9B42}" destId="{270D4C31-7E91-46C8-882B-73660BD55650}" srcOrd="4" destOrd="0" presId="urn:microsoft.com/office/officeart/2005/8/layout/default"/>
    <dgm:cxn modelId="{3E3AC6C6-B477-4A78-AB3E-2B89559BB64B}" type="presParOf" srcId="{8384B709-4D70-45D5-AF5D-9C4138CF9B42}" destId="{D5B3C4BF-4FC4-4414-9D38-C3CDCC64EA50}" srcOrd="5" destOrd="0" presId="urn:microsoft.com/office/officeart/2005/8/layout/default"/>
    <dgm:cxn modelId="{43E29A62-89C1-4EFE-AD9B-8B990D7B1487}" type="presParOf" srcId="{8384B709-4D70-45D5-AF5D-9C4138CF9B42}" destId="{B5B54B92-D9E5-44FD-8B14-6CC9AC6F3F57}" srcOrd="6" destOrd="0" presId="urn:microsoft.com/office/officeart/2005/8/layout/default"/>
    <dgm:cxn modelId="{C960F8BF-DB7F-41F6-924B-B701169822E8}" type="presParOf" srcId="{8384B709-4D70-45D5-AF5D-9C4138CF9B42}" destId="{5A0953DD-B129-42B2-8723-AB8E166770D2}" srcOrd="7" destOrd="0" presId="urn:microsoft.com/office/officeart/2005/8/layout/default"/>
    <dgm:cxn modelId="{8DC732DC-F66A-413C-9640-74ED815881DA}" type="presParOf" srcId="{8384B709-4D70-45D5-AF5D-9C4138CF9B42}" destId="{2432D91C-0255-4001-825F-93A3145F65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074C5-7308-4CDA-84CD-0F9B6DCF298F}">
      <dsp:nvSpPr>
        <dsp:cNvPr id="0" name=""/>
        <dsp:cNvSpPr/>
      </dsp:nvSpPr>
      <dsp:spPr>
        <a:xfrm>
          <a:off x="0" y="0"/>
          <a:ext cx="8161020" cy="12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</a:t>
          </a:r>
          <a:r>
            <a:rPr lang="uk-UA" sz="2000" b="1" u="sng" kern="1200" noProof="0" dirty="0" err="1" smtClean="0"/>
            <a:t>орієнтаційний</a:t>
          </a:r>
          <a:r>
            <a:rPr lang="uk-UA" sz="2000" kern="1200" noProof="0" dirty="0" smtClean="0"/>
            <a:t>, на якому відбувається ознайомлення </a:t>
          </a:r>
          <a:r>
            <a:rPr lang="uk-UA" sz="2000" kern="1200" noProof="0" dirty="0" err="1" smtClean="0"/>
            <a:t>адаптанта</a:t>
          </a:r>
          <a:r>
            <a:rPr lang="uk-UA" sz="2000" kern="1200" noProof="0" dirty="0" smtClean="0"/>
            <a:t> з соціальним </a:t>
          </a:r>
          <a:r>
            <a:rPr lang="uk-UA" sz="2000" kern="1200" dirty="0" smtClean="0"/>
            <a:t>середовищем</a:t>
          </a:r>
          <a:endParaRPr lang="uk-UA" sz="2000" kern="1200" dirty="0"/>
        </a:p>
      </dsp:txBody>
      <dsp:txXfrm>
        <a:off x="37053" y="37053"/>
        <a:ext cx="6795912" cy="1190961"/>
      </dsp:txXfrm>
    </dsp:sp>
    <dsp:sp modelId="{4F99B397-8605-4F03-9088-FB76940173C5}">
      <dsp:nvSpPr>
        <dsp:cNvPr id="0" name=""/>
        <dsp:cNvSpPr/>
      </dsp:nvSpPr>
      <dsp:spPr>
        <a:xfrm>
          <a:off x="720089" y="1475912"/>
          <a:ext cx="8161020" cy="12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2) </a:t>
          </a:r>
          <a:r>
            <a:rPr lang="uk-UA" sz="2000" b="1" u="sng" kern="1200" dirty="0" smtClean="0"/>
            <a:t>оцінний, </a:t>
          </a:r>
          <a:r>
            <a:rPr lang="uk-UA" sz="2000" kern="1200" dirty="0" smtClean="0"/>
            <a:t>сутністю якого є відбір із набутих досвідом </a:t>
          </a:r>
          <a:r>
            <a:rPr lang="uk-UA" sz="2000" kern="1200" dirty="0" err="1" smtClean="0"/>
            <a:t>адаптанта</a:t>
          </a:r>
          <a:r>
            <a:rPr lang="uk-UA" sz="2000" kern="1200" dirty="0" smtClean="0"/>
            <a:t> форм і способів діяльності тих, що відповідають його ціннісним орієнтаціям і є можливими за нових умов</a:t>
          </a:r>
          <a:endParaRPr lang="uk-UA" sz="2000" kern="1200" dirty="0"/>
        </a:p>
      </dsp:txBody>
      <dsp:txXfrm>
        <a:off x="757142" y="1512965"/>
        <a:ext cx="6544529" cy="1190961"/>
      </dsp:txXfrm>
    </dsp:sp>
    <dsp:sp modelId="{D18AC107-62E0-43F9-B64E-C1F534E80FBE}">
      <dsp:nvSpPr>
        <dsp:cNvPr id="0" name=""/>
        <dsp:cNvSpPr/>
      </dsp:nvSpPr>
      <dsp:spPr>
        <a:xfrm>
          <a:off x="1440179" y="2951825"/>
          <a:ext cx="8161020" cy="1265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3) </a:t>
          </a:r>
          <a:r>
            <a:rPr lang="uk-UA" sz="2000" b="1" u="sng" kern="1200" noProof="0" dirty="0" smtClean="0"/>
            <a:t>сумісності</a:t>
          </a:r>
          <a:r>
            <a:rPr lang="uk-UA" sz="2000" kern="1200" noProof="0" dirty="0" smtClean="0"/>
            <a:t>, на якому </a:t>
          </a:r>
          <a:r>
            <a:rPr lang="uk-UA" sz="2000" kern="1200" noProof="0" dirty="0" err="1" smtClean="0"/>
            <a:t>адаптант</a:t>
          </a:r>
          <a:r>
            <a:rPr lang="uk-UA" sz="2000" kern="1200" noProof="0" dirty="0" smtClean="0"/>
            <a:t> повністю адаптується</a:t>
          </a:r>
          <a:endParaRPr lang="uk-UA" sz="2000" kern="1200" noProof="0" dirty="0"/>
        </a:p>
      </dsp:txBody>
      <dsp:txXfrm>
        <a:off x="1477232" y="2988878"/>
        <a:ext cx="6544529" cy="1190961"/>
      </dsp:txXfrm>
    </dsp:sp>
    <dsp:sp modelId="{48A80E00-B141-47A3-A638-66084FA1F556}">
      <dsp:nvSpPr>
        <dsp:cNvPr id="0" name=""/>
        <dsp:cNvSpPr/>
      </dsp:nvSpPr>
      <dsp:spPr>
        <a:xfrm>
          <a:off x="7338725" y="959343"/>
          <a:ext cx="822294" cy="8222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523741" y="959343"/>
        <a:ext cx="452262" cy="618776"/>
      </dsp:txXfrm>
    </dsp:sp>
    <dsp:sp modelId="{E74D58EF-FB1A-41D7-AE93-5EBE662181D8}">
      <dsp:nvSpPr>
        <dsp:cNvPr id="0" name=""/>
        <dsp:cNvSpPr/>
      </dsp:nvSpPr>
      <dsp:spPr>
        <a:xfrm>
          <a:off x="8058815" y="2426821"/>
          <a:ext cx="822294" cy="8222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8243831" y="2426821"/>
        <a:ext cx="452262" cy="618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B77C-FABD-4377-A97A-9C673FCBFE5E}">
      <dsp:nvSpPr>
        <dsp:cNvPr id="0" name=""/>
        <dsp:cNvSpPr/>
      </dsp:nvSpPr>
      <dsp:spPr>
        <a:xfrm>
          <a:off x="1492558" y="1993036"/>
          <a:ext cx="495854" cy="70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927" y="0"/>
              </a:lnTo>
              <a:lnTo>
                <a:pt x="247927" y="703697"/>
              </a:lnTo>
              <a:lnTo>
                <a:pt x="495854" y="7036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718964" y="2323363"/>
        <a:ext cx="43042" cy="43042"/>
      </dsp:txXfrm>
    </dsp:sp>
    <dsp:sp modelId="{84C59A6D-6B2B-4A83-8D94-F5029E6ACFE7}">
      <dsp:nvSpPr>
        <dsp:cNvPr id="0" name=""/>
        <dsp:cNvSpPr/>
      </dsp:nvSpPr>
      <dsp:spPr>
        <a:xfrm>
          <a:off x="1492558" y="1277623"/>
          <a:ext cx="495854" cy="715413"/>
        </a:xfrm>
        <a:custGeom>
          <a:avLst/>
          <a:gdLst/>
          <a:ahLst/>
          <a:cxnLst/>
          <a:rect l="0" t="0" r="0" b="0"/>
          <a:pathLst>
            <a:path>
              <a:moveTo>
                <a:pt x="0" y="715413"/>
              </a:moveTo>
              <a:lnTo>
                <a:pt x="247927" y="715413"/>
              </a:lnTo>
              <a:lnTo>
                <a:pt x="247927" y="0"/>
              </a:lnTo>
              <a:lnTo>
                <a:pt x="49585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718724" y="1613568"/>
        <a:ext cx="43522" cy="43522"/>
      </dsp:txXfrm>
    </dsp:sp>
    <dsp:sp modelId="{6B42D91B-A389-4D59-B8A5-F931CC1C3C77}">
      <dsp:nvSpPr>
        <dsp:cNvPr id="0" name=""/>
        <dsp:cNvSpPr/>
      </dsp:nvSpPr>
      <dsp:spPr>
        <a:xfrm rot="16200000">
          <a:off x="-874525" y="1615098"/>
          <a:ext cx="3978291" cy="7558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Чинники </a:t>
          </a:r>
          <a:endParaRPr lang="uk-UA" sz="5300" kern="1200" dirty="0"/>
        </a:p>
      </dsp:txBody>
      <dsp:txXfrm>
        <a:off x="-874525" y="1615098"/>
        <a:ext cx="3978291" cy="755875"/>
      </dsp:txXfrm>
    </dsp:sp>
    <dsp:sp modelId="{897354FF-0525-4CDA-AF7F-690F594A9CD4}">
      <dsp:nvSpPr>
        <dsp:cNvPr id="0" name=""/>
        <dsp:cNvSpPr/>
      </dsp:nvSpPr>
      <dsp:spPr>
        <a:xfrm>
          <a:off x="1988412" y="668410"/>
          <a:ext cx="3616835" cy="1218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Об’єктивні</a:t>
          </a:r>
          <a:r>
            <a:rPr lang="uk-UA" sz="1700" kern="1200" dirty="0" smtClean="0"/>
            <a:t> – це чинники (у трудовій організації – пов’язані з виробничим процесом), які у меншій мірі залежать від працівника. </a:t>
          </a:r>
          <a:endParaRPr lang="uk-UA" sz="1700" kern="1200" dirty="0"/>
        </a:p>
      </dsp:txBody>
      <dsp:txXfrm>
        <a:off x="1988412" y="668410"/>
        <a:ext cx="3616835" cy="1218425"/>
      </dsp:txXfrm>
    </dsp:sp>
    <dsp:sp modelId="{F8AA7DA2-1E35-48B6-A17C-86344B956B30}">
      <dsp:nvSpPr>
        <dsp:cNvPr id="0" name=""/>
        <dsp:cNvSpPr/>
      </dsp:nvSpPr>
      <dsp:spPr>
        <a:xfrm>
          <a:off x="1988412" y="2075804"/>
          <a:ext cx="3650057" cy="1241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До </a:t>
          </a:r>
          <a:r>
            <a:rPr lang="uk-UA" sz="1800" b="1" kern="1200" dirty="0" smtClean="0"/>
            <a:t>суб’єктивних</a:t>
          </a:r>
          <a:r>
            <a:rPr lang="uk-UA" sz="1800" kern="1200" dirty="0" smtClean="0"/>
            <a:t> чинників відносяться соціально-демографічні характеристики працівника; соціально-психологічні; соціологічні</a:t>
          </a:r>
          <a:endParaRPr lang="uk-UA" sz="1800" kern="1200" dirty="0"/>
        </a:p>
      </dsp:txBody>
      <dsp:txXfrm>
        <a:off x="1988412" y="2075804"/>
        <a:ext cx="3650057" cy="1241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C63C-9039-424B-A24A-FE5C256D4F80}">
      <dsp:nvSpPr>
        <dsp:cNvPr id="0" name=""/>
        <dsp:cNvSpPr/>
      </dsp:nvSpPr>
      <dsp:spPr>
        <a:xfrm>
          <a:off x="3742" y="2376"/>
          <a:ext cx="10131553" cy="1047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noProof="0" dirty="0" smtClean="0"/>
            <a:t>Управління трудовою адаптацією базується на </a:t>
          </a:r>
          <a:r>
            <a:rPr lang="uk-UA" sz="2900" b="1" kern="1200" noProof="0" dirty="0" smtClean="0"/>
            <a:t>двох складових:</a:t>
          </a:r>
          <a:endParaRPr lang="uk-UA" sz="2900" b="1" kern="1200" noProof="0" dirty="0"/>
        </a:p>
      </dsp:txBody>
      <dsp:txXfrm>
        <a:off x="34422" y="33056"/>
        <a:ext cx="10070193" cy="986130"/>
      </dsp:txXfrm>
    </dsp:sp>
    <dsp:sp modelId="{63D7288D-74C3-4EF3-A8E6-89ADB9AB8D36}">
      <dsp:nvSpPr>
        <dsp:cNvPr id="0" name=""/>
        <dsp:cNvSpPr/>
      </dsp:nvSpPr>
      <dsp:spPr>
        <a:xfrm>
          <a:off x="3742" y="1220369"/>
          <a:ext cx="7496571" cy="1047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Адміністративно – управлінському впливі</a:t>
          </a:r>
          <a:endParaRPr lang="uk-UA" sz="2000" b="1" i="1" kern="1200" dirty="0"/>
        </a:p>
      </dsp:txBody>
      <dsp:txXfrm>
        <a:off x="34422" y="1251049"/>
        <a:ext cx="7435211" cy="986130"/>
      </dsp:txXfrm>
    </dsp:sp>
    <dsp:sp modelId="{A72E1FEF-2873-48B3-BEE8-B1F138108833}">
      <dsp:nvSpPr>
        <dsp:cNvPr id="0" name=""/>
        <dsp:cNvSpPr/>
      </dsp:nvSpPr>
      <dsp:spPr>
        <a:xfrm>
          <a:off x="3742" y="2438362"/>
          <a:ext cx="2430794" cy="1047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вимірювання</a:t>
          </a:r>
          <a:endParaRPr lang="uk-UA" sz="2000" kern="1200" dirty="0"/>
        </a:p>
      </dsp:txBody>
      <dsp:txXfrm>
        <a:off x="34422" y="2469042"/>
        <a:ext cx="2369434" cy="986130"/>
      </dsp:txXfrm>
    </dsp:sp>
    <dsp:sp modelId="{0BA0BCE7-1112-47B7-AFF4-BA7D70AE2DAA}">
      <dsp:nvSpPr>
        <dsp:cNvPr id="0" name=""/>
        <dsp:cNvSpPr/>
      </dsp:nvSpPr>
      <dsp:spPr>
        <a:xfrm>
          <a:off x="2536631" y="2438362"/>
          <a:ext cx="2430794" cy="1047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регулювання</a:t>
          </a:r>
          <a:endParaRPr lang="uk-UA" sz="2000" kern="1200" dirty="0"/>
        </a:p>
      </dsp:txBody>
      <dsp:txXfrm>
        <a:off x="2567311" y="2469042"/>
        <a:ext cx="2369434" cy="986130"/>
      </dsp:txXfrm>
    </dsp:sp>
    <dsp:sp modelId="{FCBDBA00-C835-4F75-92C0-B3644E0DFAFC}">
      <dsp:nvSpPr>
        <dsp:cNvPr id="0" name=""/>
        <dsp:cNvSpPr/>
      </dsp:nvSpPr>
      <dsp:spPr>
        <a:xfrm>
          <a:off x="5069519" y="2438362"/>
          <a:ext cx="2430794" cy="1047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контроль</a:t>
          </a:r>
          <a:endParaRPr lang="uk-UA" sz="2000" kern="1200" dirty="0"/>
        </a:p>
      </dsp:txBody>
      <dsp:txXfrm>
        <a:off x="5100199" y="2469042"/>
        <a:ext cx="2369434" cy="986130"/>
      </dsp:txXfrm>
    </dsp:sp>
    <dsp:sp modelId="{5E69FD07-17BB-4D69-B903-566E45D7FF70}">
      <dsp:nvSpPr>
        <dsp:cNvPr id="0" name=""/>
        <dsp:cNvSpPr/>
      </dsp:nvSpPr>
      <dsp:spPr>
        <a:xfrm>
          <a:off x="7704501" y="1220369"/>
          <a:ext cx="2430794" cy="1047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Самоменеджменті</a:t>
          </a:r>
          <a:endParaRPr lang="uk-UA" sz="2000" b="1" i="1" kern="1200" dirty="0"/>
        </a:p>
      </dsp:txBody>
      <dsp:txXfrm>
        <a:off x="7735181" y="1251049"/>
        <a:ext cx="2369434" cy="986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F0970-96E6-46F3-8D3D-D2CD75CD7536}">
      <dsp:nvSpPr>
        <dsp:cNvPr id="0" name=""/>
        <dsp:cNvSpPr/>
      </dsp:nvSpPr>
      <dsp:spPr>
        <a:xfrm rot="5400000">
          <a:off x="6369961" y="-2629326"/>
          <a:ext cx="940507" cy="6437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Припускає попереднє з'ясування контингенту  </a:t>
          </a:r>
          <a:r>
            <a:rPr lang="uk-UA" sz="1500" kern="1200" noProof="0" dirty="0" err="1" smtClean="0"/>
            <a:t>адаптантів</a:t>
          </a:r>
          <a:r>
            <a:rPr lang="uk-UA" sz="1500" kern="1200" noProof="0" dirty="0" smtClean="0"/>
            <a:t>, їх структури за статтю, віком, професіями, стажем роботи.</a:t>
          </a:r>
          <a:endParaRPr lang="uk-UA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Здійснюється типологізація робітників за ціннісними орієнтаціями.</a:t>
          </a:r>
          <a:endParaRPr lang="uk-UA" sz="1500" kern="1200" dirty="0"/>
        </a:p>
      </dsp:txBody>
      <dsp:txXfrm rot="-5400000">
        <a:off x="3621290" y="165257"/>
        <a:ext cx="6391937" cy="848683"/>
      </dsp:txXfrm>
    </dsp:sp>
    <dsp:sp modelId="{BD927E7D-7C93-4732-A1ED-E229AB9F02F0}">
      <dsp:nvSpPr>
        <dsp:cNvPr id="0" name=""/>
        <dsp:cNvSpPr/>
      </dsp:nvSpPr>
      <dsp:spPr>
        <a:xfrm>
          <a:off x="0" y="1781"/>
          <a:ext cx="3621290" cy="1175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Вимірювання (облік) </a:t>
          </a:r>
          <a:endParaRPr lang="uk-UA" sz="3500" kern="1200" dirty="0"/>
        </a:p>
      </dsp:txBody>
      <dsp:txXfrm>
        <a:off x="57390" y="59171"/>
        <a:ext cx="3506510" cy="1060854"/>
      </dsp:txXfrm>
    </dsp:sp>
    <dsp:sp modelId="{052E824B-1FFF-40A8-82AD-9AC88EE94FAA}">
      <dsp:nvSpPr>
        <dsp:cNvPr id="0" name=""/>
        <dsp:cNvSpPr/>
      </dsp:nvSpPr>
      <dsp:spPr>
        <a:xfrm rot="5400000">
          <a:off x="6369961" y="-1394910"/>
          <a:ext cx="940507" cy="6437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Полягає в розробці заходів, які направлені на прискорення адаптації. </a:t>
          </a:r>
          <a:endParaRPr lang="uk-UA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dirty="0" smtClean="0"/>
            <a:t>Це такі </a:t>
          </a:r>
          <a:r>
            <a:rPr lang="ru-RU" sz="1500" kern="1200" dirty="0" smtClean="0"/>
            <a:t>заходи, як: </a:t>
          </a:r>
          <a:r>
            <a:rPr lang="uk-UA" sz="1500" kern="1200" noProof="0" dirty="0" smtClean="0"/>
            <a:t>удосконалення елементів виробничого середовища</a:t>
          </a:r>
          <a:r>
            <a:rPr lang="ru-RU" sz="1500" kern="1200" dirty="0" smtClean="0"/>
            <a:t>; </a:t>
          </a:r>
          <a:r>
            <a:rPr lang="uk-UA" sz="1500" kern="1200" dirty="0" smtClean="0"/>
            <a:t>поліпшення морального-психологічного клімату; </a:t>
          </a:r>
          <a:r>
            <a:rPr lang="en-US" sz="1500" kern="1200" dirty="0" smtClean="0"/>
            <a:t> </a:t>
          </a:r>
          <a:r>
            <a:rPr lang="uk-UA" sz="1500" kern="1200" dirty="0" smtClean="0"/>
            <a:t>планування кар'єри; </a:t>
          </a:r>
          <a:r>
            <a:rPr lang="ru-RU" sz="1500" kern="1200" dirty="0" smtClean="0"/>
            <a:t> </a:t>
          </a:r>
          <a:r>
            <a:rPr lang="uk-UA" sz="1500" kern="1200" noProof="0" dirty="0" smtClean="0"/>
            <a:t>розвиток наставництва..</a:t>
          </a:r>
          <a:endParaRPr lang="uk-UA" sz="1500" kern="1200" dirty="0"/>
        </a:p>
      </dsp:txBody>
      <dsp:txXfrm rot="-5400000">
        <a:off x="3621290" y="1399673"/>
        <a:ext cx="6391937" cy="848683"/>
      </dsp:txXfrm>
    </dsp:sp>
    <dsp:sp modelId="{D5FB4728-AD40-4881-BA75-E964E529A5ED}">
      <dsp:nvSpPr>
        <dsp:cNvPr id="0" name=""/>
        <dsp:cNvSpPr/>
      </dsp:nvSpPr>
      <dsp:spPr>
        <a:xfrm>
          <a:off x="0" y="1236196"/>
          <a:ext cx="3621290" cy="1175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Регулювання</a:t>
          </a:r>
          <a:endParaRPr lang="uk-UA" sz="3500" kern="1200" dirty="0"/>
        </a:p>
      </dsp:txBody>
      <dsp:txXfrm>
        <a:off x="57390" y="1293586"/>
        <a:ext cx="3506510" cy="1060854"/>
      </dsp:txXfrm>
    </dsp:sp>
    <dsp:sp modelId="{E1F3D1FD-07E6-4D80-A266-580CE160F28E}">
      <dsp:nvSpPr>
        <dsp:cNvPr id="0" name=""/>
        <dsp:cNvSpPr/>
      </dsp:nvSpPr>
      <dsp:spPr>
        <a:xfrm rot="5400000">
          <a:off x="6297575" y="-160495"/>
          <a:ext cx="1085279" cy="6437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</a:t>
          </a:r>
          <a:r>
            <a:rPr lang="uk-UA" sz="1400" kern="1200" noProof="0" dirty="0" smtClean="0"/>
            <a:t>цьому етапі увага акцентується на задоволеності роботою, як провідному чиннику і як показнику адаптованості.</a:t>
          </a:r>
          <a:endParaRPr lang="uk-U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Виявляються проблеми підприємства, які викликають незадоволеність і </a:t>
          </a:r>
          <a:r>
            <a:rPr lang="uk-UA" sz="1400" kern="1200" noProof="0" dirty="0" smtClean="0"/>
            <a:t>плинність </a:t>
          </a:r>
          <a:r>
            <a:rPr lang="uk-UA" sz="1400" kern="1200" noProof="0" dirty="0" err="1" smtClean="0"/>
            <a:t>адаптантів</a:t>
          </a:r>
          <a:r>
            <a:rPr lang="uk-UA" sz="1400" kern="1200" noProof="0" dirty="0" smtClean="0"/>
            <a:t> (кадри із стажем 1,5 року), здійснюються </a:t>
          </a:r>
          <a:r>
            <a:rPr lang="ru-RU" sz="1400" kern="1200" dirty="0" smtClean="0"/>
            <a:t>заходи з </a:t>
          </a:r>
          <a:r>
            <a:rPr lang="uk-UA" sz="1400" kern="1200" dirty="0" smtClean="0"/>
            <a:t>ліквідації, або зменшення, </a:t>
          </a:r>
          <a:r>
            <a:rPr lang="uk-UA" sz="1400" kern="1200" dirty="0" err="1" smtClean="0"/>
            <a:t>дезадаптуючої</a:t>
          </a:r>
          <a:r>
            <a:rPr lang="uk-UA" sz="1400" kern="1200" dirty="0" smtClean="0"/>
            <a:t> ролі цих факторів</a:t>
          </a:r>
          <a:endParaRPr lang="uk-UA" sz="1400" kern="1200" dirty="0"/>
        </a:p>
      </dsp:txBody>
      <dsp:txXfrm rot="-5400000">
        <a:off x="3621291" y="2568768"/>
        <a:ext cx="6384870" cy="979321"/>
      </dsp:txXfrm>
    </dsp:sp>
    <dsp:sp modelId="{6183F82D-2D2C-434D-835A-56D3AD3B4B98}">
      <dsp:nvSpPr>
        <dsp:cNvPr id="0" name=""/>
        <dsp:cNvSpPr/>
      </dsp:nvSpPr>
      <dsp:spPr>
        <a:xfrm>
          <a:off x="0" y="2470612"/>
          <a:ext cx="3621290" cy="1175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Контроль адаптації</a:t>
          </a:r>
          <a:endParaRPr lang="uk-UA" sz="3500" kern="1200" dirty="0"/>
        </a:p>
      </dsp:txBody>
      <dsp:txXfrm>
        <a:off x="57390" y="2528002"/>
        <a:ext cx="3506510" cy="1060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AE4E1-75E5-4817-97F7-13AAC69EDA54}">
      <dsp:nvSpPr>
        <dsp:cNvPr id="0" name=""/>
        <dsp:cNvSpPr/>
      </dsp:nvSpPr>
      <dsp:spPr>
        <a:xfrm>
          <a:off x="0" y="674090"/>
          <a:ext cx="9793056" cy="4918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</a:rPr>
            <a:t>Функції</a:t>
          </a:r>
          <a:endParaRPr lang="uk-UA" sz="2300" kern="1200" dirty="0">
            <a:solidFill>
              <a:schemeClr val="tx1"/>
            </a:solidFill>
          </a:endParaRPr>
        </a:p>
      </dsp:txBody>
      <dsp:txXfrm>
        <a:off x="0" y="674090"/>
        <a:ext cx="9793056" cy="491831"/>
      </dsp:txXfrm>
    </dsp:sp>
    <dsp:sp modelId="{6DA30DB7-C77B-4D48-939D-25156A9D60D5}">
      <dsp:nvSpPr>
        <dsp:cNvPr id="0" name=""/>
        <dsp:cNvSpPr/>
      </dsp:nvSpPr>
      <dsp:spPr>
        <a:xfrm>
          <a:off x="1513" y="1159324"/>
          <a:ext cx="2550436" cy="29018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u="sng" kern="1200" noProof="0" dirty="0" smtClean="0"/>
            <a:t>економічна</a:t>
          </a:r>
          <a:r>
            <a:rPr lang="uk-UA" sz="1900" kern="1200" noProof="0" dirty="0" smtClean="0"/>
            <a:t>, яка полягає в сприянні забезпеченню народного господарства робочою силою і підвищенні ефективності виробництва</a:t>
          </a:r>
          <a:endParaRPr lang="uk-UA" sz="1900" kern="1200" noProof="0" dirty="0"/>
        </a:p>
      </dsp:txBody>
      <dsp:txXfrm>
        <a:off x="1513" y="1159324"/>
        <a:ext cx="2550436" cy="2901825"/>
      </dsp:txXfrm>
    </dsp:sp>
    <dsp:sp modelId="{A0DE5971-8369-4318-8461-B2E0DFA5D18A}">
      <dsp:nvSpPr>
        <dsp:cNvPr id="0" name=""/>
        <dsp:cNvSpPr/>
      </dsp:nvSpPr>
      <dsp:spPr>
        <a:xfrm>
          <a:off x="2551949" y="1159324"/>
          <a:ext cx="3619796" cy="29018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u="sng" kern="1200" noProof="0" dirty="0" smtClean="0"/>
            <a:t>соціальна</a:t>
          </a:r>
          <a:r>
            <a:rPr lang="uk-UA" sz="1900" kern="1200" noProof="0" dirty="0" smtClean="0"/>
            <a:t>, сутність якої в удосконаленні соціальної структури суспільства, більш повному задоволенні потреб робітників, створенні в трудовій сфері умов для їх самореалізації і розвитку особистих якостей</a:t>
          </a:r>
          <a:endParaRPr lang="uk-UA" sz="1900" kern="1200" noProof="0" dirty="0"/>
        </a:p>
      </dsp:txBody>
      <dsp:txXfrm>
        <a:off x="2551949" y="1159324"/>
        <a:ext cx="3619796" cy="2901825"/>
      </dsp:txXfrm>
    </dsp:sp>
    <dsp:sp modelId="{C9BF9BC7-04CC-40C0-AFB6-C6A0DFA20F77}">
      <dsp:nvSpPr>
        <dsp:cNvPr id="0" name=""/>
        <dsp:cNvSpPr/>
      </dsp:nvSpPr>
      <dsp:spPr>
        <a:xfrm>
          <a:off x="6171746" y="1159324"/>
          <a:ext cx="3619796" cy="29018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u="sng" kern="1200" noProof="0" dirty="0" smtClean="0"/>
            <a:t>соціально-психологічна</a:t>
          </a:r>
          <a:r>
            <a:rPr lang="uk-UA" sz="1900" kern="1200" noProof="0" dirty="0" smtClean="0"/>
            <a:t> функції, яка полягає в змінах соціально-психологічного клімату в трудовому колективі; зменшенні соціально-психологічної напруги в суспільстві; узгодженні соціально-психологічних механізмів взаємодії робітника з малою групою, трудовим колективом</a:t>
          </a:r>
          <a:endParaRPr lang="uk-UA" sz="1900" kern="1200" noProof="0" dirty="0"/>
        </a:p>
      </dsp:txBody>
      <dsp:txXfrm>
        <a:off x="6171746" y="1159324"/>
        <a:ext cx="3619796" cy="2901825"/>
      </dsp:txXfrm>
    </dsp:sp>
    <dsp:sp modelId="{409566E0-AC78-46F3-9BE1-51064F6ACF82}">
      <dsp:nvSpPr>
        <dsp:cNvPr id="0" name=""/>
        <dsp:cNvSpPr/>
      </dsp:nvSpPr>
      <dsp:spPr>
        <a:xfrm>
          <a:off x="0" y="4061150"/>
          <a:ext cx="9793056" cy="3224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D716D-D8EA-4DFE-A998-A0354084178A}">
      <dsp:nvSpPr>
        <dsp:cNvPr id="0" name=""/>
        <dsp:cNvSpPr/>
      </dsp:nvSpPr>
      <dsp:spPr>
        <a:xfrm>
          <a:off x="520963" y="1131"/>
          <a:ext cx="2831750" cy="1699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за суб’єктом </a:t>
          </a:r>
          <a:r>
            <a:rPr lang="uk-UA" sz="2000" kern="1200" noProof="0" dirty="0" smtClean="0"/>
            <a:t>– групова та індивідуальна</a:t>
          </a:r>
          <a:endParaRPr lang="uk-UA" sz="2000" kern="1200" noProof="0" dirty="0"/>
        </a:p>
      </dsp:txBody>
      <dsp:txXfrm>
        <a:off x="520963" y="1131"/>
        <a:ext cx="2831750" cy="1699050"/>
      </dsp:txXfrm>
    </dsp:sp>
    <dsp:sp modelId="{764F32D9-50E5-4084-9DA5-55188A072954}">
      <dsp:nvSpPr>
        <dsp:cNvPr id="0" name=""/>
        <dsp:cNvSpPr/>
      </dsp:nvSpPr>
      <dsp:spPr>
        <a:xfrm>
          <a:off x="3635888" y="1131"/>
          <a:ext cx="2831750" cy="1699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за </a:t>
          </a:r>
          <a:r>
            <a:rPr lang="ru-RU" sz="2000" i="1" kern="1200" dirty="0" err="1" smtClean="0"/>
            <a:t>змістом</a:t>
          </a:r>
          <a:r>
            <a:rPr lang="ru-RU" sz="2000" i="1" kern="1200" dirty="0" smtClean="0"/>
            <a:t> </a:t>
          </a:r>
          <a:r>
            <a:rPr lang="ru-RU" sz="2000" kern="1200" dirty="0" smtClean="0"/>
            <a:t>– професійно-</a:t>
          </a:r>
          <a:r>
            <a:rPr lang="ru-RU" sz="2000" kern="1200" dirty="0" err="1" smtClean="0"/>
            <a:t>кваліфікаційна</a:t>
          </a:r>
          <a:r>
            <a:rPr lang="ru-RU" sz="2000" kern="1200" dirty="0" smtClean="0"/>
            <a:t>, </a:t>
          </a:r>
          <a:r>
            <a:rPr lang="uk-UA" sz="2000" kern="1200" noProof="0" dirty="0" smtClean="0"/>
            <a:t>територіальна, галузева, </a:t>
          </a:r>
          <a:r>
            <a:rPr lang="uk-UA" sz="2000" kern="1200" dirty="0" smtClean="0"/>
            <a:t>внутрішньо організаційна</a:t>
          </a:r>
          <a:endParaRPr lang="uk-UA" sz="2000" kern="1200" dirty="0"/>
        </a:p>
      </dsp:txBody>
      <dsp:txXfrm>
        <a:off x="3635888" y="1131"/>
        <a:ext cx="2831750" cy="1699050"/>
      </dsp:txXfrm>
    </dsp:sp>
    <dsp:sp modelId="{270D4C31-7E91-46C8-882B-73660BD55650}">
      <dsp:nvSpPr>
        <dsp:cNvPr id="0" name=""/>
        <dsp:cNvSpPr/>
      </dsp:nvSpPr>
      <dsp:spPr>
        <a:xfrm>
          <a:off x="6711396" y="0"/>
          <a:ext cx="2831750" cy="1699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за наявністю </a:t>
          </a:r>
          <a:r>
            <a:rPr lang="uk-UA" sz="2000" kern="1200" noProof="0" dirty="0" smtClean="0"/>
            <a:t>– потенційна та реальна</a:t>
          </a:r>
          <a:endParaRPr lang="uk-UA" sz="2000" kern="1200" noProof="0" dirty="0"/>
        </a:p>
      </dsp:txBody>
      <dsp:txXfrm>
        <a:off x="6711396" y="0"/>
        <a:ext cx="2831750" cy="1699050"/>
      </dsp:txXfrm>
    </dsp:sp>
    <dsp:sp modelId="{B5B54B92-D9E5-44FD-8B14-6CC9AC6F3F57}">
      <dsp:nvSpPr>
        <dsp:cNvPr id="0" name=""/>
        <dsp:cNvSpPr/>
      </dsp:nvSpPr>
      <dsp:spPr>
        <a:xfrm>
          <a:off x="2078425" y="1983357"/>
          <a:ext cx="2831750" cy="1699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за волевиявленням </a:t>
          </a:r>
          <a:r>
            <a:rPr lang="uk-UA" sz="2000" kern="1200" noProof="0" dirty="0" smtClean="0"/>
            <a:t>– вимушена та бажана</a:t>
          </a:r>
          <a:endParaRPr lang="uk-UA" sz="2000" kern="1200" noProof="0" dirty="0"/>
        </a:p>
      </dsp:txBody>
      <dsp:txXfrm>
        <a:off x="2078425" y="1983357"/>
        <a:ext cx="2831750" cy="1699050"/>
      </dsp:txXfrm>
    </dsp:sp>
    <dsp:sp modelId="{2432D91C-0255-4001-825F-93A3145F659D}">
      <dsp:nvSpPr>
        <dsp:cNvPr id="0" name=""/>
        <dsp:cNvSpPr/>
      </dsp:nvSpPr>
      <dsp:spPr>
        <a:xfrm>
          <a:off x="5193351" y="1983357"/>
          <a:ext cx="2831750" cy="1699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за </a:t>
          </a:r>
          <a:r>
            <a:rPr lang="uk-UA" sz="2000" i="1" kern="1200" noProof="0" dirty="0" smtClean="0"/>
            <a:t>соціальною спрямованістю </a:t>
          </a:r>
          <a:r>
            <a:rPr lang="uk-UA" sz="2000" kern="1200" noProof="0" dirty="0" smtClean="0"/>
            <a:t>– доцільна та недоцільна трудова </a:t>
          </a:r>
          <a:r>
            <a:rPr lang="uk-UA" sz="2000" kern="1200" dirty="0" smtClean="0"/>
            <a:t>мобільність</a:t>
          </a:r>
          <a:endParaRPr lang="uk-UA" sz="2000" kern="1200" dirty="0"/>
        </a:p>
      </dsp:txBody>
      <dsp:txXfrm>
        <a:off x="5193351" y="1983357"/>
        <a:ext cx="2831750" cy="169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908" y="2039806"/>
            <a:ext cx="6939874" cy="3126997"/>
          </a:xfrm>
        </p:spPr>
        <p:txBody>
          <a:bodyPr/>
          <a:lstStyle/>
          <a:p>
            <a:r>
              <a:rPr lang="uk-UA" dirty="0" smtClean="0"/>
              <a:t>Лекція 2. </a:t>
            </a:r>
            <a:br>
              <a:rPr lang="uk-UA" dirty="0" smtClean="0"/>
            </a:br>
            <a:r>
              <a:rPr lang="uk-UA" dirty="0" smtClean="0"/>
              <a:t>Трудова адаптація </a:t>
            </a:r>
            <a:br>
              <a:rPr lang="uk-UA" dirty="0" smtClean="0"/>
            </a:br>
            <a:r>
              <a:rPr lang="uk-UA" dirty="0" smtClean="0"/>
              <a:t>і трудова мобільність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674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Адаптація у сфері дозвілля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6925321" cy="3542027"/>
          </a:xfrm>
        </p:spPr>
        <p:txBody>
          <a:bodyPr/>
          <a:lstStyle/>
          <a:p>
            <a:pPr algn="just"/>
            <a:r>
              <a:rPr lang="uk-UA" b="1" dirty="0"/>
              <a:t>Адаптація у сфері дозвілля</a:t>
            </a:r>
            <a:r>
              <a:rPr lang="uk-UA" dirty="0"/>
              <a:t> – це процес засвоєння робітниками видів діяльності у неробочий час: </a:t>
            </a:r>
            <a:r>
              <a:rPr lang="uk-UA" u="sng" dirty="0"/>
              <a:t>спорту, творчості, суспільної діяльності, пов’язаних з фізичним і духовним розвитком людини.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 smtClean="0"/>
              <a:t>Адаптивність </a:t>
            </a:r>
            <a:r>
              <a:rPr lang="uk-UA" dirty="0"/>
              <a:t>виявляється в </a:t>
            </a:r>
            <a:r>
              <a:rPr lang="uk-UA" u="sng" dirty="0"/>
              <a:t>суспільній активності, наявності неформальних зв’язків у суспільному відпочинку та ін.</a:t>
            </a:r>
            <a:r>
              <a:rPr lang="uk-UA" dirty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045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Етапи та стадії трудової адаптації</a:t>
            </a:r>
            <a:endParaRPr lang="uk-UA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775815"/>
            <a:ext cx="9473212" cy="3252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80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 Пізнавальний (</a:t>
            </a:r>
            <a:r>
              <a:rPr lang="uk-UA" dirty="0" err="1"/>
              <a:t>орієнтаційний</a:t>
            </a:r>
            <a:r>
              <a:rPr lang="uk-UA" dirty="0" smtClean="0"/>
              <a:t>) етап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7378082" cy="3559783"/>
          </a:xfrm>
        </p:spPr>
        <p:txBody>
          <a:bodyPr/>
          <a:lstStyle/>
          <a:p>
            <a:pPr algn="just"/>
            <a:r>
              <a:rPr lang="uk-UA" b="1" dirty="0" smtClean="0"/>
              <a:t>Відповідає стадії ознайомлення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На першому етапі ( продовжується від 3 до 6 місяців) відбувається </a:t>
            </a:r>
            <a:r>
              <a:rPr lang="uk-UA" u="sng" dirty="0"/>
              <a:t>знайомство </a:t>
            </a:r>
            <a:r>
              <a:rPr lang="uk-UA" u="sng" dirty="0" err="1"/>
              <a:t>адаптанта</a:t>
            </a:r>
            <a:r>
              <a:rPr lang="uk-UA" u="sng" dirty="0"/>
              <a:t> з колективом, умовами і змістом праці</a:t>
            </a:r>
            <a:r>
              <a:rPr lang="uk-UA" dirty="0"/>
              <a:t>. Для молоді це період від початку робочої кар'єри до отримання тарифного розряду, ставки. Для решти робітників – час поглиблення навичок, що дають змогу виконувати професійні обов'язки</a:t>
            </a:r>
          </a:p>
        </p:txBody>
      </p:sp>
    </p:spTree>
    <p:extLst>
      <p:ext uri="{BB962C8B-B14F-4D97-AF65-F5344CB8AC3E}">
        <p14:creationId xmlns:p14="http://schemas.microsoft.com/office/powerpoint/2010/main" val="30816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Оцінний етап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6882" y="2539176"/>
            <a:ext cx="7838981" cy="3719581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 smtClean="0"/>
              <a:t>Відповідає стадії пристосування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Другий етап характеризується </a:t>
            </a:r>
            <a:r>
              <a:rPr lang="uk-UA" u="sng" dirty="0"/>
              <a:t>оцінкою відповідності цінностей і цілей робітника з цінностями і цілями організації.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 smtClean="0"/>
              <a:t>Здійснюється </a:t>
            </a:r>
            <a:r>
              <a:rPr lang="uk-UA" dirty="0"/>
              <a:t>двосторонній процес активного пристосування, робітник визнає головні елементи нової системи </a:t>
            </a:r>
            <a:r>
              <a:rPr lang="uk-UA" dirty="0" smtClean="0"/>
              <a:t>цінностей. </a:t>
            </a:r>
          </a:p>
          <a:p>
            <a:pPr algn="just"/>
            <a:r>
              <a:rPr lang="uk-UA" dirty="0" smtClean="0"/>
              <a:t>Цей </a:t>
            </a:r>
            <a:r>
              <a:rPr lang="uk-UA" dirty="0"/>
              <a:t>етап триває 1,5 - 2 роки, залежно від складності виконуваної роботи і характеру соціально-психологічного клімату в колективі.</a:t>
            </a:r>
          </a:p>
        </p:txBody>
      </p:sp>
    </p:spTree>
    <p:extLst>
      <p:ext uri="{BB962C8B-B14F-4D97-AF65-F5344CB8AC3E}">
        <p14:creationId xmlns:p14="http://schemas.microsoft.com/office/powerpoint/2010/main" val="72270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Етап сумісності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688" y="2485910"/>
            <a:ext cx="9135122" cy="37906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Відповідає стадіям асиміляції </a:t>
            </a:r>
            <a:r>
              <a:rPr lang="uk-UA" b="1" dirty="0"/>
              <a:t>та </a:t>
            </a:r>
            <a:r>
              <a:rPr lang="uk-UA" b="1" dirty="0" err="1" smtClean="0"/>
              <a:t>індентифікації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На </a:t>
            </a:r>
            <a:r>
              <a:rPr lang="uk-UA" u="sng" dirty="0"/>
              <a:t>стадії асиміляції </a:t>
            </a:r>
            <a:r>
              <a:rPr lang="uk-UA" dirty="0"/>
              <a:t>робітник стабілізується, закріплюється за професією. </a:t>
            </a:r>
            <a:endParaRPr lang="uk-UA" dirty="0" smtClean="0"/>
          </a:p>
          <a:p>
            <a:pPr algn="just"/>
            <a:r>
              <a:rPr lang="uk-UA" dirty="0" smtClean="0"/>
              <a:t>На </a:t>
            </a:r>
            <a:r>
              <a:rPr lang="uk-UA" u="sng" dirty="0"/>
              <a:t>стадії ідентифікації </a:t>
            </a:r>
            <a:r>
              <a:rPr lang="uk-UA" dirty="0"/>
              <a:t>працівник усвідомлює і визнає свою належність до колективу, відбувається ототожнення особистих цілей з цілями організації, проявляється творча активність.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За </a:t>
            </a:r>
            <a:r>
              <a:rPr lang="uk-UA" dirty="0"/>
              <a:t>характером ідентифікації виділяють: </a:t>
            </a:r>
            <a:endParaRPr lang="uk-UA" dirty="0" smtClean="0"/>
          </a:p>
          <a:p>
            <a:pPr algn="just"/>
            <a:r>
              <a:rPr lang="uk-UA" dirty="0" smtClean="0"/>
              <a:t>байдужих </a:t>
            </a:r>
            <a:r>
              <a:rPr lang="uk-UA" dirty="0"/>
              <a:t>робітників; </a:t>
            </a:r>
            <a:endParaRPr lang="uk-UA" dirty="0" smtClean="0"/>
          </a:p>
          <a:p>
            <a:pPr algn="just"/>
            <a:r>
              <a:rPr lang="uk-UA" dirty="0" smtClean="0"/>
              <a:t>частково </a:t>
            </a:r>
            <a:r>
              <a:rPr lang="uk-UA" dirty="0"/>
              <a:t>ідентифікованих робітників; </a:t>
            </a:r>
            <a:endParaRPr lang="uk-UA" dirty="0" smtClean="0"/>
          </a:p>
          <a:p>
            <a:pPr algn="just"/>
            <a:r>
              <a:rPr lang="uk-UA" dirty="0" smtClean="0"/>
              <a:t>повністю </a:t>
            </a:r>
            <a:r>
              <a:rPr lang="uk-UA" dirty="0"/>
              <a:t>ідентифікованих робітників. Вони складають ядро </a:t>
            </a:r>
            <a:r>
              <a:rPr lang="uk-UA" dirty="0" smtClean="0"/>
              <a:t>будь-якого колективу.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43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Чинники трудової адаптації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1"/>
            <a:ext cx="3312110" cy="2405686"/>
          </a:xfrm>
        </p:spPr>
        <p:txBody>
          <a:bodyPr/>
          <a:lstStyle/>
          <a:p>
            <a:pPr algn="just"/>
            <a:r>
              <a:rPr lang="uk-UA" b="1" dirty="0"/>
              <a:t>Чинники трудової адаптації</a:t>
            </a:r>
            <a:r>
              <a:rPr lang="uk-UA" dirty="0"/>
              <a:t> – це умови, що впливають на перебіг, терміни, темпи і результати цього процесу.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5709546"/>
              </p:ext>
            </p:extLst>
          </p:nvPr>
        </p:nvGraphicFramePr>
        <p:xfrm>
          <a:off x="4952753" y="2192784"/>
          <a:ext cx="6375153" cy="398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33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трудовою адаптацією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872265"/>
              </p:ext>
            </p:extLst>
          </p:nvPr>
        </p:nvGraphicFramePr>
        <p:xfrm>
          <a:off x="1295399" y="2557463"/>
          <a:ext cx="10139039" cy="348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98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Елементи </a:t>
            </a:r>
            <a:r>
              <a:rPr lang="uk-UA" dirty="0"/>
              <a:t>адміністративно-управлінського впливу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45874"/>
              </p:ext>
            </p:extLst>
          </p:nvPr>
        </p:nvGraphicFramePr>
        <p:xfrm>
          <a:off x="966926" y="2486442"/>
          <a:ext cx="10059140" cy="364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66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Самоменеджмент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640" y="2494787"/>
            <a:ext cx="8239216" cy="3550905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Друга складова процесу управління трудовою адаптацією – </a:t>
            </a:r>
            <a:r>
              <a:rPr lang="uk-UA" b="1" dirty="0" err="1"/>
              <a:t>самоменеджмент</a:t>
            </a:r>
            <a:r>
              <a:rPr lang="uk-UA" dirty="0"/>
              <a:t> – складається з управління працівником особистою виробничою кар'єрою. </a:t>
            </a:r>
            <a:endParaRPr lang="uk-UA" dirty="0" smtClean="0"/>
          </a:p>
          <a:p>
            <a:r>
              <a:rPr lang="uk-UA" dirty="0" smtClean="0"/>
              <a:t>Успіх </a:t>
            </a:r>
            <a:r>
              <a:rPr lang="uk-UA" dirty="0"/>
              <a:t>у цьому буде визначатися </a:t>
            </a:r>
            <a:r>
              <a:rPr lang="uk-UA" u="sng" dirty="0"/>
              <a:t>знанням робітником своїх адаптивних можливостей. </a:t>
            </a:r>
            <a:endParaRPr lang="uk-UA" u="sng" dirty="0" smtClean="0"/>
          </a:p>
          <a:p>
            <a:r>
              <a:rPr lang="uk-UA" dirty="0" smtClean="0"/>
              <a:t>Це </a:t>
            </a:r>
            <a:r>
              <a:rPr lang="uk-UA" dirty="0"/>
              <a:t>допоможе людині реально оцінювати свої можливості і тактику досягнення успіхів на новій роботі. </a:t>
            </a:r>
            <a:endParaRPr lang="uk-UA" dirty="0" smtClean="0"/>
          </a:p>
          <a:p>
            <a:pPr algn="just"/>
            <a:r>
              <a:rPr lang="uk-UA" dirty="0" smtClean="0"/>
              <a:t>До </a:t>
            </a:r>
            <a:r>
              <a:rPr lang="uk-UA" dirty="0"/>
              <a:t>того ж реальне уявлення про рівень свого адаптивного потенціалу дозволяє </a:t>
            </a:r>
            <a:r>
              <a:rPr lang="uk-UA" u="sng" dirty="0"/>
              <a:t>передбачити тренування своїх адаптивних механізмів у процесі саморозвитку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87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156" y="872888"/>
            <a:ext cx="9819442" cy="1257753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Трудова мобільність </a:t>
            </a:r>
            <a:r>
              <a:rPr lang="uk-UA" dirty="0"/>
              <a:t>(переміщення) – один із видів соціальної мобільності, який проявляється у зміні місця роботи та, відповідно, місця працівника в системі суспільного поділу праці.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2103927"/>
              </p:ext>
            </p:extLst>
          </p:nvPr>
        </p:nvGraphicFramePr>
        <p:xfrm>
          <a:off x="1188620" y="1501764"/>
          <a:ext cx="9793057" cy="460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41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 соціальної адаптації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6827667" cy="3506517"/>
          </a:xfrm>
        </p:spPr>
        <p:txBody>
          <a:bodyPr/>
          <a:lstStyle/>
          <a:p>
            <a:r>
              <a:rPr lang="uk-UA" dirty="0" smtClean="0"/>
              <a:t>Термін „адаптація” запозичений з біології і означає пристосування до навколишнього середовища.</a:t>
            </a:r>
          </a:p>
          <a:p>
            <a:pPr algn="just"/>
            <a:r>
              <a:rPr lang="uk-UA" b="1" dirty="0"/>
              <a:t>Адаптація соціальна </a:t>
            </a:r>
            <a:r>
              <a:rPr lang="uk-UA" dirty="0"/>
              <a:t>– це вид взаємодії окремого індивіда або соціальної групи з навколишнім середовищем, у процесі якої погоджуються вимоги та очікування сторін, які взаємодіють, з метою співіснування і взаємодії.</a:t>
            </a:r>
          </a:p>
        </p:txBody>
      </p:sp>
    </p:spTree>
    <p:extLst>
      <p:ext uri="{BB962C8B-B14F-4D97-AF65-F5344CB8AC3E}">
        <p14:creationId xmlns:p14="http://schemas.microsoft.com/office/powerpoint/2010/main" val="155640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трудової мобільності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58738"/>
              </p:ext>
            </p:extLst>
          </p:nvPr>
        </p:nvGraphicFramePr>
        <p:xfrm>
          <a:off x="1044236" y="2285999"/>
          <a:ext cx="10103528" cy="368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83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uk-UA" dirty="0" smtClean="0"/>
              <a:t>Етапи соціальної адаптації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194809"/>
              </p:ext>
            </p:extLst>
          </p:nvPr>
        </p:nvGraphicFramePr>
        <p:xfrm>
          <a:off x="1295400" y="2068497"/>
          <a:ext cx="9601200" cy="421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89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353" y="1069832"/>
            <a:ext cx="4164365" cy="1303867"/>
          </a:xfrm>
        </p:spPr>
        <p:txBody>
          <a:bodyPr>
            <a:normAutofit fontScale="90000"/>
          </a:bodyPr>
          <a:lstStyle/>
          <a:p>
            <a:r>
              <a:rPr lang="uk-UA" dirty="0"/>
              <a:t>Трудова адаптація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315" y="3542353"/>
            <a:ext cx="7005221" cy="2716403"/>
          </a:xfrm>
        </p:spPr>
        <p:txBody>
          <a:bodyPr/>
          <a:lstStyle/>
          <a:p>
            <a:pPr algn="just"/>
            <a:r>
              <a:rPr lang="uk-UA" b="1" dirty="0"/>
              <a:t>Трудова адаптація </a:t>
            </a:r>
            <a:r>
              <a:rPr lang="uk-UA" dirty="0"/>
              <a:t>– це різновид соціальної адаптації, де </a:t>
            </a:r>
            <a:r>
              <a:rPr lang="uk-UA" dirty="0" err="1"/>
              <a:t>адаптант</a:t>
            </a:r>
            <a:r>
              <a:rPr lang="uk-UA" dirty="0"/>
              <a:t> пристосовується до нової трудової ситуації, у процесі якої погоджуються вимоги та очікування її учасників, де особистість і трудове середовище активно впливають один на одного і є </a:t>
            </a:r>
            <a:r>
              <a:rPr lang="uk-UA" dirty="0" err="1"/>
              <a:t>адаптивно-адаптуючими</a:t>
            </a:r>
            <a:r>
              <a:rPr lang="uk-UA" dirty="0"/>
              <a:t> системами.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13" y="1069832"/>
            <a:ext cx="6283837" cy="230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87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83" y="621436"/>
            <a:ext cx="2726182" cy="169563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Види трудової адаптації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01" y="1154791"/>
            <a:ext cx="7963269" cy="472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52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Професійна адаптація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147263" cy="3479884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/>
              <a:t>Професійна адаптація </a:t>
            </a:r>
            <a:r>
              <a:rPr lang="uk-UA" dirty="0"/>
              <a:t>виявляється в засвоєнні працівником характерних особливостей і умов праці за фахом, набуття навичок професійної майстерності, формування професійних якостей особистості. </a:t>
            </a:r>
            <a:endParaRPr lang="uk-UA" dirty="0" smtClean="0"/>
          </a:p>
          <a:p>
            <a:pPr algn="just"/>
            <a:r>
              <a:rPr lang="uk-UA" dirty="0" smtClean="0"/>
              <a:t>Професійна </a:t>
            </a:r>
            <a:r>
              <a:rPr lang="uk-UA" dirty="0"/>
              <a:t>адаптація може починатися у сім’ї, школі, в училищах, коледжах, вищих навчальних закладах і триває все трудове життя людини. </a:t>
            </a:r>
            <a:endParaRPr lang="uk-UA" dirty="0" smtClean="0"/>
          </a:p>
          <a:p>
            <a:pPr algn="just"/>
            <a:r>
              <a:rPr lang="uk-UA" dirty="0" smtClean="0"/>
              <a:t>Вона </a:t>
            </a:r>
            <a:r>
              <a:rPr lang="uk-UA" dirty="0"/>
              <a:t>находить своє відображення у таких показниках як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професіоналізм, якість продукції, роботи </a:t>
            </a:r>
            <a:r>
              <a:rPr lang="uk-UA" dirty="0"/>
              <a:t>та інше.</a:t>
            </a:r>
          </a:p>
        </p:txBody>
      </p:sp>
    </p:spTree>
    <p:extLst>
      <p:ext uri="{BB962C8B-B14F-4D97-AF65-F5344CB8AC3E}">
        <p14:creationId xmlns:p14="http://schemas.microsoft.com/office/powerpoint/2010/main" val="126739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Соціально-психологічна адаптація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962" y="2556932"/>
            <a:ext cx="7700636" cy="33555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Соціально-психологічна адаптація </a:t>
            </a:r>
            <a:r>
              <a:rPr lang="uk-UA" dirty="0"/>
              <a:t>– полягає в засвоєнні </a:t>
            </a:r>
            <a:r>
              <a:rPr lang="uk-UA" dirty="0" smtClean="0"/>
              <a:t>соціально-психологічних </a:t>
            </a:r>
            <a:r>
              <a:rPr lang="uk-UA" dirty="0"/>
              <a:t>особливостей трудового колективу, його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норм, цінностей, традицій, звичаїв. </a:t>
            </a:r>
            <a:endParaRPr lang="uk-U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dirty="0" smtClean="0"/>
              <a:t>Відбувається </a:t>
            </a:r>
            <a:r>
              <a:rPr lang="uk-UA" dirty="0"/>
              <a:t>активне порівняння способу життєдіяльності </a:t>
            </a:r>
            <a:r>
              <a:rPr lang="uk-UA" dirty="0" err="1"/>
              <a:t>адаптанта</a:t>
            </a:r>
            <a:r>
              <a:rPr lang="uk-UA" dirty="0"/>
              <a:t>, його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потреб, інтересів, ідеалів, цілей</a:t>
            </a:r>
            <a:r>
              <a:rPr lang="uk-UA" dirty="0"/>
              <a:t>, прагнень з трудовою ситуацією. </a:t>
            </a:r>
            <a:endParaRPr lang="uk-UA" dirty="0" smtClean="0"/>
          </a:p>
          <a:p>
            <a:pPr algn="just"/>
            <a:r>
              <a:rPr lang="uk-UA" dirty="0" smtClean="0"/>
              <a:t>У </a:t>
            </a:r>
            <a:r>
              <a:rPr lang="uk-UA" dirty="0"/>
              <a:t>процесі адаптації складаються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 з членами 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колективу </a:t>
            </a:r>
            <a:r>
              <a:rPr lang="uk-UA" dirty="0"/>
              <a:t>(сприятливий (несприятливий) соціально - психологічний клімат).</a:t>
            </a:r>
          </a:p>
        </p:txBody>
      </p:sp>
    </p:spTree>
    <p:extLst>
      <p:ext uri="{BB962C8B-B14F-4D97-AF65-F5344CB8AC3E}">
        <p14:creationId xmlns:p14="http://schemas.microsoft.com/office/powerpoint/2010/main" val="179131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Організаційна адаптація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565" y="2556932"/>
            <a:ext cx="7528264" cy="3586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Організаційна адаптація</a:t>
            </a:r>
            <a:r>
              <a:rPr lang="uk-UA" dirty="0"/>
              <a:t> – це вид адаптації через який робітники залучаються до організації суспільної праці, що виступає способом поєднання їх із засобами виробництва. </a:t>
            </a:r>
            <a:endParaRPr lang="uk-UA" dirty="0" smtClean="0"/>
          </a:p>
          <a:p>
            <a:pPr algn="just"/>
            <a:r>
              <a:rPr lang="uk-UA" dirty="0" smtClean="0"/>
              <a:t>Відбувається </a:t>
            </a:r>
            <a:r>
              <a:rPr lang="uk-UA" dirty="0"/>
              <a:t>засвоєння </a:t>
            </a:r>
            <a:r>
              <a:rPr lang="uk-UA" u="sng" dirty="0"/>
              <a:t>організаційної структури підприємства, системи управління і обслуговування виробничого </a:t>
            </a:r>
            <a:r>
              <a:rPr lang="uk-UA" u="sng" dirty="0" err="1"/>
              <a:t>процеса</a:t>
            </a:r>
            <a:r>
              <a:rPr lang="uk-UA" u="sng" dirty="0"/>
              <a:t>, режиму праці та відпочинку, вимог охорони праці та техніки безпеки</a:t>
            </a:r>
            <a:r>
              <a:rPr lang="uk-UA" dirty="0"/>
              <a:t> та ін. </a:t>
            </a:r>
            <a:endParaRPr lang="uk-UA" dirty="0" smtClean="0"/>
          </a:p>
          <a:p>
            <a:pPr algn="just"/>
            <a:r>
              <a:rPr lang="uk-UA" dirty="0" smtClean="0"/>
              <a:t>Виявляється </a:t>
            </a:r>
            <a:r>
              <a:rPr lang="uk-UA" dirty="0"/>
              <a:t>організаційна адаптація у </a:t>
            </a:r>
            <a:r>
              <a:rPr lang="uk-UA" u="sng" dirty="0"/>
              <a:t>відсутності порушень режиму праці та відпочинку, правил техніки безпеки, в ритмічності праці</a:t>
            </a:r>
            <a:r>
              <a:rPr lang="uk-UA" dirty="0"/>
              <a:t> та ін. 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539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Соціально-побутова адаптація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1371" y="2556931"/>
            <a:ext cx="7585226" cy="35065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Соціально-побутова адаптація</a:t>
            </a:r>
            <a:r>
              <a:rPr lang="uk-UA" dirty="0"/>
              <a:t> – це засвоєння особливостей матеріально-побутових умов праці (матеріали соціологічних досліджень свідчать, що для робітників питання, пов’язані з санітарно-гігієнічними нормами </a:t>
            </a:r>
            <a:r>
              <a:rPr lang="uk-UA" dirty="0" err="1"/>
              <a:t>комфорта</a:t>
            </a:r>
            <a:r>
              <a:rPr lang="uk-UA" dirty="0"/>
              <a:t>, дуже актуальні), вирішення проблем побуту, задоволеності розміром зарплати, потреб у житлі, забезпеченості дитячими дошкільними закладами, </a:t>
            </a:r>
            <a:r>
              <a:rPr lang="uk-UA" dirty="0" err="1"/>
              <a:t>медицинським</a:t>
            </a:r>
            <a:r>
              <a:rPr lang="uk-UA" dirty="0"/>
              <a:t> обслуговуванням та ін. </a:t>
            </a:r>
            <a:endParaRPr lang="uk-UA" dirty="0" smtClean="0"/>
          </a:p>
          <a:p>
            <a:pPr algn="just"/>
            <a:r>
              <a:rPr lang="uk-UA" dirty="0" smtClean="0"/>
              <a:t>Виявляється </a:t>
            </a:r>
            <a:r>
              <a:rPr lang="uk-UA" dirty="0"/>
              <a:t>цей вид адаптації в </a:t>
            </a:r>
            <a:r>
              <a:rPr lang="uk-UA" u="sng" dirty="0"/>
              <a:t>задоволеності робітника умовами побуту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6463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1054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Garamond</vt:lpstr>
      <vt:lpstr>Натуральные материалы</vt:lpstr>
      <vt:lpstr>Лекція 2.  Трудова адаптація  і трудова мобільність </vt:lpstr>
      <vt:lpstr>Поняття соціальної адаптації</vt:lpstr>
      <vt:lpstr>Етапи соціальної адаптації</vt:lpstr>
      <vt:lpstr>Трудова адаптація</vt:lpstr>
      <vt:lpstr>Види трудової адаптації</vt:lpstr>
      <vt:lpstr>Професійна адаптація</vt:lpstr>
      <vt:lpstr>Соціально-психологічна адаптація</vt:lpstr>
      <vt:lpstr>Організаційна адаптація</vt:lpstr>
      <vt:lpstr>Соціально-побутова адаптація</vt:lpstr>
      <vt:lpstr>Адаптація у сфері дозвілля</vt:lpstr>
      <vt:lpstr>Етапи та стадії трудової адаптації</vt:lpstr>
      <vt:lpstr>1. Пізнавальний (орієнтаційний) етап</vt:lpstr>
      <vt:lpstr>2. Оцінний етап</vt:lpstr>
      <vt:lpstr>3. Етап сумісності</vt:lpstr>
      <vt:lpstr>Чинники трудової адаптації</vt:lpstr>
      <vt:lpstr>Управління трудовою адаптацією</vt:lpstr>
      <vt:lpstr>Елементи адміністративно-управлінського впливу</vt:lpstr>
      <vt:lpstr>Самоменеджмент</vt:lpstr>
      <vt:lpstr>Презентация PowerPoint</vt:lpstr>
      <vt:lpstr>Форми трудової мобільності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 Трудова адаптація  і трудова мобільність </dc:title>
  <dc:creator>Dell Latitude E5580</dc:creator>
  <cp:lastModifiedBy>Dell Latitude E5580</cp:lastModifiedBy>
  <cp:revision>10</cp:revision>
  <dcterms:created xsi:type="dcterms:W3CDTF">2022-01-31T09:18:03Z</dcterms:created>
  <dcterms:modified xsi:type="dcterms:W3CDTF">2022-01-31T10:07:10Z</dcterms:modified>
</cp:coreProperties>
</file>