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1" r:id="rId23"/>
    <p:sldId id="282" r:id="rId24"/>
    <p:sldId id="283" r:id="rId25"/>
    <p:sldId id="276" r:id="rId26"/>
    <p:sldId id="277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B1CE1-BB43-4388-9044-1F5C0950C54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0B7C61-544B-4EBD-942A-316BFAD8A186}">
      <dgm:prSet phldrT="[Текст]"/>
      <dgm:spPr/>
      <dgm:t>
        <a:bodyPr/>
        <a:lstStyle/>
        <a:p>
          <a:r>
            <a:rPr lang="uk-UA" dirty="0" smtClean="0"/>
            <a:t>Етикетні одиниці</a:t>
          </a:r>
          <a:endParaRPr lang="ru-RU" dirty="0"/>
        </a:p>
      </dgm:t>
    </dgm:pt>
    <dgm:pt modelId="{E5835FB8-4782-4F49-9756-BBBB6BDDE069}" type="parTrans" cxnId="{03FFE590-29A3-4EF3-92CF-F43AE2463DE1}">
      <dgm:prSet/>
      <dgm:spPr/>
      <dgm:t>
        <a:bodyPr/>
        <a:lstStyle/>
        <a:p>
          <a:endParaRPr lang="ru-RU"/>
        </a:p>
      </dgm:t>
    </dgm:pt>
    <dgm:pt modelId="{5BEEF38C-C121-4ED8-9FC9-6A28DCA9B5A5}" type="sibTrans" cxnId="{03FFE590-29A3-4EF3-92CF-F43AE2463DE1}">
      <dgm:prSet/>
      <dgm:spPr/>
      <dgm:t>
        <a:bodyPr/>
        <a:lstStyle/>
        <a:p>
          <a:endParaRPr lang="ru-RU"/>
        </a:p>
      </dgm:t>
    </dgm:pt>
    <dgm:pt modelId="{A8D7AA6B-5141-43EC-9C33-DF24D10109E1}">
      <dgm:prSet phldrT="[Текст]"/>
      <dgm:spPr/>
      <dgm:t>
        <a:bodyPr/>
        <a:lstStyle/>
        <a:p>
          <a:r>
            <a:rPr lang="uk-UA" dirty="0" smtClean="0"/>
            <a:t>стереотипні</a:t>
          </a:r>
          <a:endParaRPr lang="ru-RU" dirty="0"/>
        </a:p>
      </dgm:t>
    </dgm:pt>
    <dgm:pt modelId="{0165F812-B946-4DA8-A81B-5F7AF9E07253}" type="parTrans" cxnId="{693247FC-982E-43A0-A138-E816A0724B13}">
      <dgm:prSet/>
      <dgm:spPr/>
      <dgm:t>
        <a:bodyPr/>
        <a:lstStyle/>
        <a:p>
          <a:endParaRPr lang="ru-RU"/>
        </a:p>
      </dgm:t>
    </dgm:pt>
    <dgm:pt modelId="{8407FC91-18DC-4742-A1FA-13121C75454C}" type="sibTrans" cxnId="{693247FC-982E-43A0-A138-E816A0724B13}">
      <dgm:prSet/>
      <dgm:spPr/>
      <dgm:t>
        <a:bodyPr/>
        <a:lstStyle/>
        <a:p>
          <a:endParaRPr lang="ru-RU"/>
        </a:p>
      </dgm:t>
    </dgm:pt>
    <dgm:pt modelId="{9AB3B33A-B932-4B60-BD5C-0D96D5E903E5}">
      <dgm:prSet phldrT="[Текст]"/>
      <dgm:spPr/>
      <dgm:t>
        <a:bodyPr/>
        <a:lstStyle/>
        <a:p>
          <a:r>
            <a:rPr lang="uk-UA" dirty="0" smtClean="0"/>
            <a:t>ритуальні</a:t>
          </a:r>
          <a:endParaRPr lang="ru-RU" dirty="0"/>
        </a:p>
      </dgm:t>
    </dgm:pt>
    <dgm:pt modelId="{D21E3E15-00D6-4F71-9960-F684059F4898}" type="parTrans" cxnId="{EFAC53E0-BCF6-4B51-AA62-CD2132F40F58}">
      <dgm:prSet/>
      <dgm:spPr/>
      <dgm:t>
        <a:bodyPr/>
        <a:lstStyle/>
        <a:p>
          <a:endParaRPr lang="ru-RU"/>
        </a:p>
      </dgm:t>
    </dgm:pt>
    <dgm:pt modelId="{EFA3BB12-875E-4B14-97A4-B8500FAAD25B}" type="sibTrans" cxnId="{EFAC53E0-BCF6-4B51-AA62-CD2132F40F58}">
      <dgm:prSet/>
      <dgm:spPr/>
      <dgm:t>
        <a:bodyPr/>
        <a:lstStyle/>
        <a:p>
          <a:endParaRPr lang="ru-RU"/>
        </a:p>
      </dgm:t>
    </dgm:pt>
    <dgm:pt modelId="{971B1812-EDC2-4F39-AC45-9CDE079D7BC8}">
      <dgm:prSet phldrT="[Текст]"/>
      <dgm:spPr/>
      <dgm:t>
        <a:bodyPr/>
        <a:lstStyle/>
        <a:p>
          <a:r>
            <a:rPr lang="uk-UA" dirty="0" smtClean="0"/>
            <a:t>Алгоритмічні</a:t>
          </a:r>
          <a:endParaRPr lang="ru-RU" dirty="0"/>
        </a:p>
      </dgm:t>
    </dgm:pt>
    <dgm:pt modelId="{947F12DE-6D63-40CB-B691-491655FDC094}" type="parTrans" cxnId="{C160BCFF-4C45-4A31-BC03-207E531568CE}">
      <dgm:prSet/>
      <dgm:spPr/>
    </dgm:pt>
    <dgm:pt modelId="{43EE0E8F-AA48-493F-ACBE-CB2C3908D840}" type="sibTrans" cxnId="{C160BCFF-4C45-4A31-BC03-207E531568CE}">
      <dgm:prSet/>
      <dgm:spPr/>
    </dgm:pt>
    <dgm:pt modelId="{2E079B15-EF4B-485D-9970-87FF0E1784F4}" type="pres">
      <dgm:prSet presAssocID="{0BAB1CE1-BB43-4388-9044-1F5C0950C5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7283DD-CD71-4FD6-849D-4049C3EADDAE}" type="pres">
      <dgm:prSet presAssocID="{4A0B7C61-544B-4EBD-942A-316BFAD8A186}" presName="hierRoot1" presStyleCnt="0"/>
      <dgm:spPr/>
    </dgm:pt>
    <dgm:pt modelId="{C3ADE4E4-CFE7-40E1-A089-4063A29C929A}" type="pres">
      <dgm:prSet presAssocID="{4A0B7C61-544B-4EBD-942A-316BFAD8A186}" presName="composite" presStyleCnt="0"/>
      <dgm:spPr/>
    </dgm:pt>
    <dgm:pt modelId="{356D9499-E665-416F-953D-0C3E22D39201}" type="pres">
      <dgm:prSet presAssocID="{4A0B7C61-544B-4EBD-942A-316BFAD8A186}" presName="background" presStyleLbl="node0" presStyleIdx="0" presStyleCnt="1"/>
      <dgm:spPr/>
    </dgm:pt>
    <dgm:pt modelId="{CFECEB42-20C7-4431-860F-646CAE8A609B}" type="pres">
      <dgm:prSet presAssocID="{4A0B7C61-544B-4EBD-942A-316BFAD8A18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0D531E-D256-425B-80E3-90D54C7D031F}" type="pres">
      <dgm:prSet presAssocID="{4A0B7C61-544B-4EBD-942A-316BFAD8A186}" presName="hierChild2" presStyleCnt="0"/>
      <dgm:spPr/>
    </dgm:pt>
    <dgm:pt modelId="{06DBDA05-4DBE-4DD7-A2FA-6A56D70A5460}" type="pres">
      <dgm:prSet presAssocID="{0165F812-B946-4DA8-A81B-5F7AF9E0725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A917B2E-6F25-45CA-BA54-A781936FB500}" type="pres">
      <dgm:prSet presAssocID="{A8D7AA6B-5141-43EC-9C33-DF24D10109E1}" presName="hierRoot2" presStyleCnt="0"/>
      <dgm:spPr/>
    </dgm:pt>
    <dgm:pt modelId="{44849737-B3CA-4591-9714-21E02BF16120}" type="pres">
      <dgm:prSet presAssocID="{A8D7AA6B-5141-43EC-9C33-DF24D10109E1}" presName="composite2" presStyleCnt="0"/>
      <dgm:spPr/>
    </dgm:pt>
    <dgm:pt modelId="{BD19C7EF-25BF-4468-8B28-811911DB73E4}" type="pres">
      <dgm:prSet presAssocID="{A8D7AA6B-5141-43EC-9C33-DF24D10109E1}" presName="background2" presStyleLbl="node2" presStyleIdx="0" presStyleCnt="3"/>
      <dgm:spPr/>
    </dgm:pt>
    <dgm:pt modelId="{BF9A246B-F3FC-4C2B-9037-43977C042590}" type="pres">
      <dgm:prSet presAssocID="{A8D7AA6B-5141-43EC-9C33-DF24D10109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630AC-B3EE-4B9D-8177-E61E3B7F29B0}" type="pres">
      <dgm:prSet presAssocID="{A8D7AA6B-5141-43EC-9C33-DF24D10109E1}" presName="hierChild3" presStyleCnt="0"/>
      <dgm:spPr/>
    </dgm:pt>
    <dgm:pt modelId="{1D798BD4-1520-419F-9AC2-73423B002DEE}" type="pres">
      <dgm:prSet presAssocID="{D21E3E15-00D6-4F71-9960-F684059F489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65C2081-50CB-4C2B-9A18-2C76CAB8B854}" type="pres">
      <dgm:prSet presAssocID="{9AB3B33A-B932-4B60-BD5C-0D96D5E903E5}" presName="hierRoot2" presStyleCnt="0"/>
      <dgm:spPr/>
    </dgm:pt>
    <dgm:pt modelId="{A96867A4-A96B-413C-A777-EAE68EA35B30}" type="pres">
      <dgm:prSet presAssocID="{9AB3B33A-B932-4B60-BD5C-0D96D5E903E5}" presName="composite2" presStyleCnt="0"/>
      <dgm:spPr/>
    </dgm:pt>
    <dgm:pt modelId="{A6821A9B-1236-4571-ADE1-C9BAF3F4A3D2}" type="pres">
      <dgm:prSet presAssocID="{9AB3B33A-B932-4B60-BD5C-0D96D5E903E5}" presName="background2" presStyleLbl="node2" presStyleIdx="1" presStyleCnt="3"/>
      <dgm:spPr/>
    </dgm:pt>
    <dgm:pt modelId="{4219DAD7-EB7B-42B5-BA29-8E5ABC913DC4}" type="pres">
      <dgm:prSet presAssocID="{9AB3B33A-B932-4B60-BD5C-0D96D5E903E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1DD4D1-3ED2-4D7B-B65A-F689E8938DB0}" type="pres">
      <dgm:prSet presAssocID="{9AB3B33A-B932-4B60-BD5C-0D96D5E903E5}" presName="hierChild3" presStyleCnt="0"/>
      <dgm:spPr/>
    </dgm:pt>
    <dgm:pt modelId="{E40C5A02-0D51-4644-B3AE-E8EB4161EACF}" type="pres">
      <dgm:prSet presAssocID="{947F12DE-6D63-40CB-B691-491655FDC094}" presName="Name10" presStyleLbl="parChTrans1D2" presStyleIdx="2" presStyleCnt="3"/>
      <dgm:spPr/>
    </dgm:pt>
    <dgm:pt modelId="{3AABEB5C-AF6E-4904-AA20-C92C5932568D}" type="pres">
      <dgm:prSet presAssocID="{971B1812-EDC2-4F39-AC45-9CDE079D7BC8}" presName="hierRoot2" presStyleCnt="0"/>
      <dgm:spPr/>
    </dgm:pt>
    <dgm:pt modelId="{223F3F12-D9A9-485E-84C3-1D816E0515FD}" type="pres">
      <dgm:prSet presAssocID="{971B1812-EDC2-4F39-AC45-9CDE079D7BC8}" presName="composite2" presStyleCnt="0"/>
      <dgm:spPr/>
    </dgm:pt>
    <dgm:pt modelId="{D50C9C6E-CA72-4215-8A8E-814397FA1AA3}" type="pres">
      <dgm:prSet presAssocID="{971B1812-EDC2-4F39-AC45-9CDE079D7BC8}" presName="background2" presStyleLbl="node2" presStyleIdx="2" presStyleCnt="3"/>
      <dgm:spPr/>
    </dgm:pt>
    <dgm:pt modelId="{4E4BAECD-20D3-444D-A840-05B2D1A98E9C}" type="pres">
      <dgm:prSet presAssocID="{971B1812-EDC2-4F39-AC45-9CDE079D7BC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0ECD5-1F52-45BD-A45F-E4E513B332BD}" type="pres">
      <dgm:prSet presAssocID="{971B1812-EDC2-4F39-AC45-9CDE079D7BC8}" presName="hierChild3" presStyleCnt="0"/>
      <dgm:spPr/>
    </dgm:pt>
  </dgm:ptLst>
  <dgm:cxnLst>
    <dgm:cxn modelId="{9BC145DF-412D-40C4-BE5B-A9A58FCA83D0}" type="presOf" srcId="{947F12DE-6D63-40CB-B691-491655FDC094}" destId="{E40C5A02-0D51-4644-B3AE-E8EB4161EACF}" srcOrd="0" destOrd="0" presId="urn:microsoft.com/office/officeart/2005/8/layout/hierarchy1"/>
    <dgm:cxn modelId="{5877C4C2-CA13-4890-8823-1CC71A428BA9}" type="presOf" srcId="{D21E3E15-00D6-4F71-9960-F684059F4898}" destId="{1D798BD4-1520-419F-9AC2-73423B002DEE}" srcOrd="0" destOrd="0" presId="urn:microsoft.com/office/officeart/2005/8/layout/hierarchy1"/>
    <dgm:cxn modelId="{0E8735C7-AE42-4902-9328-3E1851AA51D6}" type="presOf" srcId="{0BAB1CE1-BB43-4388-9044-1F5C0950C545}" destId="{2E079B15-EF4B-485D-9970-87FF0E1784F4}" srcOrd="0" destOrd="0" presId="urn:microsoft.com/office/officeart/2005/8/layout/hierarchy1"/>
    <dgm:cxn modelId="{80B5F948-1C2B-41C1-AB95-0ED58860868B}" type="presOf" srcId="{971B1812-EDC2-4F39-AC45-9CDE079D7BC8}" destId="{4E4BAECD-20D3-444D-A840-05B2D1A98E9C}" srcOrd="0" destOrd="0" presId="urn:microsoft.com/office/officeart/2005/8/layout/hierarchy1"/>
    <dgm:cxn modelId="{C160BCFF-4C45-4A31-BC03-207E531568CE}" srcId="{4A0B7C61-544B-4EBD-942A-316BFAD8A186}" destId="{971B1812-EDC2-4F39-AC45-9CDE079D7BC8}" srcOrd="2" destOrd="0" parTransId="{947F12DE-6D63-40CB-B691-491655FDC094}" sibTransId="{43EE0E8F-AA48-493F-ACBE-CB2C3908D840}"/>
    <dgm:cxn modelId="{B45B092A-D21F-446D-824D-3F48B5A7FB19}" type="presOf" srcId="{4A0B7C61-544B-4EBD-942A-316BFAD8A186}" destId="{CFECEB42-20C7-4431-860F-646CAE8A609B}" srcOrd="0" destOrd="0" presId="urn:microsoft.com/office/officeart/2005/8/layout/hierarchy1"/>
    <dgm:cxn modelId="{693247FC-982E-43A0-A138-E816A0724B13}" srcId="{4A0B7C61-544B-4EBD-942A-316BFAD8A186}" destId="{A8D7AA6B-5141-43EC-9C33-DF24D10109E1}" srcOrd="0" destOrd="0" parTransId="{0165F812-B946-4DA8-A81B-5F7AF9E07253}" sibTransId="{8407FC91-18DC-4742-A1FA-13121C75454C}"/>
    <dgm:cxn modelId="{5463D3A9-C17B-4B1B-B386-5C84D90E04A1}" type="presOf" srcId="{0165F812-B946-4DA8-A81B-5F7AF9E07253}" destId="{06DBDA05-4DBE-4DD7-A2FA-6A56D70A5460}" srcOrd="0" destOrd="0" presId="urn:microsoft.com/office/officeart/2005/8/layout/hierarchy1"/>
    <dgm:cxn modelId="{03FFE590-29A3-4EF3-92CF-F43AE2463DE1}" srcId="{0BAB1CE1-BB43-4388-9044-1F5C0950C545}" destId="{4A0B7C61-544B-4EBD-942A-316BFAD8A186}" srcOrd="0" destOrd="0" parTransId="{E5835FB8-4782-4F49-9756-BBBB6BDDE069}" sibTransId="{5BEEF38C-C121-4ED8-9FC9-6A28DCA9B5A5}"/>
    <dgm:cxn modelId="{027CC8AC-B6AC-4F9B-B8EF-3D9D3657D839}" type="presOf" srcId="{A8D7AA6B-5141-43EC-9C33-DF24D10109E1}" destId="{BF9A246B-F3FC-4C2B-9037-43977C042590}" srcOrd="0" destOrd="0" presId="urn:microsoft.com/office/officeart/2005/8/layout/hierarchy1"/>
    <dgm:cxn modelId="{C84FB201-9B39-43A2-82FD-29260BDFAFAF}" type="presOf" srcId="{9AB3B33A-B932-4B60-BD5C-0D96D5E903E5}" destId="{4219DAD7-EB7B-42B5-BA29-8E5ABC913DC4}" srcOrd="0" destOrd="0" presId="urn:microsoft.com/office/officeart/2005/8/layout/hierarchy1"/>
    <dgm:cxn modelId="{EFAC53E0-BCF6-4B51-AA62-CD2132F40F58}" srcId="{4A0B7C61-544B-4EBD-942A-316BFAD8A186}" destId="{9AB3B33A-B932-4B60-BD5C-0D96D5E903E5}" srcOrd="1" destOrd="0" parTransId="{D21E3E15-00D6-4F71-9960-F684059F4898}" sibTransId="{EFA3BB12-875E-4B14-97A4-B8500FAAD25B}"/>
    <dgm:cxn modelId="{646A94AF-00F8-4AE9-8898-DD8409697C07}" type="presParOf" srcId="{2E079B15-EF4B-485D-9970-87FF0E1784F4}" destId="{EB7283DD-CD71-4FD6-849D-4049C3EADDAE}" srcOrd="0" destOrd="0" presId="urn:microsoft.com/office/officeart/2005/8/layout/hierarchy1"/>
    <dgm:cxn modelId="{7A74595B-6C5E-4327-8778-E54DAA7448BE}" type="presParOf" srcId="{EB7283DD-CD71-4FD6-849D-4049C3EADDAE}" destId="{C3ADE4E4-CFE7-40E1-A089-4063A29C929A}" srcOrd="0" destOrd="0" presId="urn:microsoft.com/office/officeart/2005/8/layout/hierarchy1"/>
    <dgm:cxn modelId="{9B32FC8B-F7CB-4E3C-AB70-94547E88D24A}" type="presParOf" srcId="{C3ADE4E4-CFE7-40E1-A089-4063A29C929A}" destId="{356D9499-E665-416F-953D-0C3E22D39201}" srcOrd="0" destOrd="0" presId="urn:microsoft.com/office/officeart/2005/8/layout/hierarchy1"/>
    <dgm:cxn modelId="{D3224BAE-3E6C-4C88-9A3C-E0FA8294E7C9}" type="presParOf" srcId="{C3ADE4E4-CFE7-40E1-A089-4063A29C929A}" destId="{CFECEB42-20C7-4431-860F-646CAE8A609B}" srcOrd="1" destOrd="0" presId="urn:microsoft.com/office/officeart/2005/8/layout/hierarchy1"/>
    <dgm:cxn modelId="{FDE91B8A-8C05-41E6-98C7-BC8AD9CA07F9}" type="presParOf" srcId="{EB7283DD-CD71-4FD6-849D-4049C3EADDAE}" destId="{1C0D531E-D256-425B-80E3-90D54C7D031F}" srcOrd="1" destOrd="0" presId="urn:microsoft.com/office/officeart/2005/8/layout/hierarchy1"/>
    <dgm:cxn modelId="{FA8BE714-A75B-4C48-A730-4E63CF9F76A8}" type="presParOf" srcId="{1C0D531E-D256-425B-80E3-90D54C7D031F}" destId="{06DBDA05-4DBE-4DD7-A2FA-6A56D70A5460}" srcOrd="0" destOrd="0" presId="urn:microsoft.com/office/officeart/2005/8/layout/hierarchy1"/>
    <dgm:cxn modelId="{24D7FEFE-CEAA-4954-9764-D5442E2CED1F}" type="presParOf" srcId="{1C0D531E-D256-425B-80E3-90D54C7D031F}" destId="{FA917B2E-6F25-45CA-BA54-A781936FB500}" srcOrd="1" destOrd="0" presId="urn:microsoft.com/office/officeart/2005/8/layout/hierarchy1"/>
    <dgm:cxn modelId="{0263A78E-08EC-411B-8B6B-52057CE347AA}" type="presParOf" srcId="{FA917B2E-6F25-45CA-BA54-A781936FB500}" destId="{44849737-B3CA-4591-9714-21E02BF16120}" srcOrd="0" destOrd="0" presId="urn:microsoft.com/office/officeart/2005/8/layout/hierarchy1"/>
    <dgm:cxn modelId="{DC6E5797-C546-4136-BE88-0E28EB1ABDCB}" type="presParOf" srcId="{44849737-B3CA-4591-9714-21E02BF16120}" destId="{BD19C7EF-25BF-4468-8B28-811911DB73E4}" srcOrd="0" destOrd="0" presId="urn:microsoft.com/office/officeart/2005/8/layout/hierarchy1"/>
    <dgm:cxn modelId="{806CBC3E-CF4B-4B45-A5F0-D565262F840A}" type="presParOf" srcId="{44849737-B3CA-4591-9714-21E02BF16120}" destId="{BF9A246B-F3FC-4C2B-9037-43977C042590}" srcOrd="1" destOrd="0" presId="urn:microsoft.com/office/officeart/2005/8/layout/hierarchy1"/>
    <dgm:cxn modelId="{B7309D06-72BA-45C3-A2BF-943B6A780CFE}" type="presParOf" srcId="{FA917B2E-6F25-45CA-BA54-A781936FB500}" destId="{4A9630AC-B3EE-4B9D-8177-E61E3B7F29B0}" srcOrd="1" destOrd="0" presId="urn:microsoft.com/office/officeart/2005/8/layout/hierarchy1"/>
    <dgm:cxn modelId="{D70E0BA8-75C5-4CCA-994D-3BF37B21C272}" type="presParOf" srcId="{1C0D531E-D256-425B-80E3-90D54C7D031F}" destId="{1D798BD4-1520-419F-9AC2-73423B002DEE}" srcOrd="2" destOrd="0" presId="urn:microsoft.com/office/officeart/2005/8/layout/hierarchy1"/>
    <dgm:cxn modelId="{56D6D8B8-A4AB-41B9-8F43-F0288408EC41}" type="presParOf" srcId="{1C0D531E-D256-425B-80E3-90D54C7D031F}" destId="{B65C2081-50CB-4C2B-9A18-2C76CAB8B854}" srcOrd="3" destOrd="0" presId="urn:microsoft.com/office/officeart/2005/8/layout/hierarchy1"/>
    <dgm:cxn modelId="{BE8341CA-6384-42A3-8C50-C1EA8DD3EFE2}" type="presParOf" srcId="{B65C2081-50CB-4C2B-9A18-2C76CAB8B854}" destId="{A96867A4-A96B-413C-A777-EAE68EA35B30}" srcOrd="0" destOrd="0" presId="urn:microsoft.com/office/officeart/2005/8/layout/hierarchy1"/>
    <dgm:cxn modelId="{7A47C72F-F047-4CB7-B0C7-17D476DD3BF1}" type="presParOf" srcId="{A96867A4-A96B-413C-A777-EAE68EA35B30}" destId="{A6821A9B-1236-4571-ADE1-C9BAF3F4A3D2}" srcOrd="0" destOrd="0" presId="urn:microsoft.com/office/officeart/2005/8/layout/hierarchy1"/>
    <dgm:cxn modelId="{A115EE99-1FE3-4314-BC08-0492E60ADE5D}" type="presParOf" srcId="{A96867A4-A96B-413C-A777-EAE68EA35B30}" destId="{4219DAD7-EB7B-42B5-BA29-8E5ABC913DC4}" srcOrd="1" destOrd="0" presId="urn:microsoft.com/office/officeart/2005/8/layout/hierarchy1"/>
    <dgm:cxn modelId="{313C9A76-0D1E-44CD-8CE0-8FED1D175436}" type="presParOf" srcId="{B65C2081-50CB-4C2B-9A18-2C76CAB8B854}" destId="{CA1DD4D1-3ED2-4D7B-B65A-F689E8938DB0}" srcOrd="1" destOrd="0" presId="urn:microsoft.com/office/officeart/2005/8/layout/hierarchy1"/>
    <dgm:cxn modelId="{CEE00F0E-B0EA-4F25-812F-55988B2460D9}" type="presParOf" srcId="{1C0D531E-D256-425B-80E3-90D54C7D031F}" destId="{E40C5A02-0D51-4644-B3AE-E8EB4161EACF}" srcOrd="4" destOrd="0" presId="urn:microsoft.com/office/officeart/2005/8/layout/hierarchy1"/>
    <dgm:cxn modelId="{C8ED235A-5CA2-4EF5-B790-29762C7D15C3}" type="presParOf" srcId="{1C0D531E-D256-425B-80E3-90D54C7D031F}" destId="{3AABEB5C-AF6E-4904-AA20-C92C5932568D}" srcOrd="5" destOrd="0" presId="urn:microsoft.com/office/officeart/2005/8/layout/hierarchy1"/>
    <dgm:cxn modelId="{2EFF13F1-A1EC-4818-9A74-D5585A36DC3B}" type="presParOf" srcId="{3AABEB5C-AF6E-4904-AA20-C92C5932568D}" destId="{223F3F12-D9A9-485E-84C3-1D816E0515FD}" srcOrd="0" destOrd="0" presId="urn:microsoft.com/office/officeart/2005/8/layout/hierarchy1"/>
    <dgm:cxn modelId="{46BEDBF9-F9F2-4E4B-9E27-1CD1B4E9AAC8}" type="presParOf" srcId="{223F3F12-D9A9-485E-84C3-1D816E0515FD}" destId="{D50C9C6E-CA72-4215-8A8E-814397FA1AA3}" srcOrd="0" destOrd="0" presId="urn:microsoft.com/office/officeart/2005/8/layout/hierarchy1"/>
    <dgm:cxn modelId="{110E4FFB-2E47-4FFE-ADA7-14D8F10277E1}" type="presParOf" srcId="{223F3F12-D9A9-485E-84C3-1D816E0515FD}" destId="{4E4BAECD-20D3-444D-A840-05B2D1A98E9C}" srcOrd="1" destOrd="0" presId="urn:microsoft.com/office/officeart/2005/8/layout/hierarchy1"/>
    <dgm:cxn modelId="{D44EF013-2DC0-4E37-915C-F61355EECE45}" type="presParOf" srcId="{3AABEB5C-AF6E-4904-AA20-C92C5932568D}" destId="{2420ECD5-1F52-45BD-A45F-E4E513B332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CFEA70-2542-4DDE-AA2C-EE93E248C01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47BF9E-262B-4BAF-A5FA-06D83E22086E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ХТО</a:t>
          </a:r>
          <a:endParaRPr lang="ru-RU" b="1" dirty="0">
            <a:solidFill>
              <a:srgbClr val="FFFF00"/>
            </a:solidFill>
          </a:endParaRPr>
        </a:p>
      </dgm:t>
    </dgm:pt>
    <dgm:pt modelId="{4EF42BF9-E3B8-4EDC-A9D5-C8FF1AE9E432}" type="parTrans" cxnId="{75EBBCE8-08DC-4F89-81A5-1F234C52E202}">
      <dgm:prSet/>
      <dgm:spPr/>
      <dgm:t>
        <a:bodyPr/>
        <a:lstStyle/>
        <a:p>
          <a:endParaRPr lang="ru-RU"/>
        </a:p>
      </dgm:t>
    </dgm:pt>
    <dgm:pt modelId="{4FCE9471-25A5-4CE9-963D-AE109388BA85}" type="sibTrans" cxnId="{75EBBCE8-08DC-4F89-81A5-1F234C52E202}">
      <dgm:prSet/>
      <dgm:spPr/>
      <dgm:t>
        <a:bodyPr/>
        <a:lstStyle/>
        <a:p>
          <a:endParaRPr lang="ru-RU"/>
        </a:p>
      </dgm:t>
    </dgm:pt>
    <dgm:pt modelId="{67707390-8037-4332-8AD8-262F9E772D05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КОМУ</a:t>
          </a:r>
          <a:endParaRPr lang="ru-RU" b="1" dirty="0">
            <a:solidFill>
              <a:srgbClr val="FFFF00"/>
            </a:solidFill>
          </a:endParaRPr>
        </a:p>
      </dgm:t>
    </dgm:pt>
    <dgm:pt modelId="{C26D863B-57B3-4930-8254-157C6EC2D80F}" type="parTrans" cxnId="{9D2C8926-474F-4C2E-BD22-F6911A9AEE74}">
      <dgm:prSet/>
      <dgm:spPr/>
      <dgm:t>
        <a:bodyPr/>
        <a:lstStyle/>
        <a:p>
          <a:endParaRPr lang="ru-RU"/>
        </a:p>
      </dgm:t>
    </dgm:pt>
    <dgm:pt modelId="{B015E5B5-3FBC-4308-9C23-E1202D5B7F6B}" type="sibTrans" cxnId="{9D2C8926-474F-4C2E-BD22-F6911A9AEE74}">
      <dgm:prSet/>
      <dgm:spPr/>
      <dgm:t>
        <a:bodyPr/>
        <a:lstStyle/>
        <a:p>
          <a:endParaRPr lang="ru-RU"/>
        </a:p>
      </dgm:t>
    </dgm:pt>
    <dgm:pt modelId="{DD82836C-9E38-43C9-99B5-D5E39F1CF743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ЩО</a:t>
          </a:r>
          <a:endParaRPr lang="ru-RU" b="1" dirty="0">
            <a:solidFill>
              <a:srgbClr val="FFFF00"/>
            </a:solidFill>
          </a:endParaRPr>
        </a:p>
      </dgm:t>
    </dgm:pt>
    <dgm:pt modelId="{F33B6BA5-7187-45F4-850F-DCF118181C31}" type="parTrans" cxnId="{10B87DDB-44BC-4D36-B5F4-6919D30A42D3}">
      <dgm:prSet/>
      <dgm:spPr/>
      <dgm:t>
        <a:bodyPr/>
        <a:lstStyle/>
        <a:p>
          <a:endParaRPr lang="ru-RU"/>
        </a:p>
      </dgm:t>
    </dgm:pt>
    <dgm:pt modelId="{2D460FFF-2C44-4156-B067-E648059842D6}" type="sibTrans" cxnId="{10B87DDB-44BC-4D36-B5F4-6919D30A42D3}">
      <dgm:prSet/>
      <dgm:spPr/>
      <dgm:t>
        <a:bodyPr/>
        <a:lstStyle/>
        <a:p>
          <a:endParaRPr lang="ru-RU"/>
        </a:p>
      </dgm:t>
    </dgm:pt>
    <dgm:pt modelId="{CFED36B0-81DB-48FB-A116-8C1E5DDE558C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ПРО ЩО</a:t>
          </a:r>
          <a:endParaRPr lang="ru-RU" b="1" dirty="0">
            <a:solidFill>
              <a:srgbClr val="FFFF00"/>
            </a:solidFill>
          </a:endParaRPr>
        </a:p>
      </dgm:t>
    </dgm:pt>
    <dgm:pt modelId="{76CB2345-F216-4580-ADD2-F052FD999E73}" type="parTrans" cxnId="{D11A1225-DBCB-4BA4-BED9-C47545509D18}">
      <dgm:prSet/>
      <dgm:spPr/>
      <dgm:t>
        <a:bodyPr/>
        <a:lstStyle/>
        <a:p>
          <a:endParaRPr lang="ru-RU"/>
        </a:p>
      </dgm:t>
    </dgm:pt>
    <dgm:pt modelId="{C0A6D850-8965-43FD-995A-E9A42D443FB2}" type="sibTrans" cxnId="{D11A1225-DBCB-4BA4-BED9-C47545509D18}">
      <dgm:prSet/>
      <dgm:spPr/>
      <dgm:t>
        <a:bodyPr/>
        <a:lstStyle/>
        <a:p>
          <a:endParaRPr lang="ru-RU"/>
        </a:p>
      </dgm:t>
    </dgm:pt>
    <dgm:pt modelId="{DA498B0B-6619-47EA-9086-679976ECF7F5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ДЛЯ ЧОГО</a:t>
          </a:r>
          <a:endParaRPr lang="ru-RU" b="1" dirty="0">
            <a:solidFill>
              <a:srgbClr val="FFFF00"/>
            </a:solidFill>
          </a:endParaRPr>
        </a:p>
      </dgm:t>
    </dgm:pt>
    <dgm:pt modelId="{65C65F30-EA32-4CF9-9381-6A572F5FC094}" type="parTrans" cxnId="{A122F3DF-8A77-4211-A4FB-47201F6FD05A}">
      <dgm:prSet/>
      <dgm:spPr/>
      <dgm:t>
        <a:bodyPr/>
        <a:lstStyle/>
        <a:p>
          <a:endParaRPr lang="ru-RU"/>
        </a:p>
      </dgm:t>
    </dgm:pt>
    <dgm:pt modelId="{5758201A-A1B6-4515-8768-5EA081C97C15}" type="sibTrans" cxnId="{A122F3DF-8A77-4211-A4FB-47201F6FD05A}">
      <dgm:prSet/>
      <dgm:spPr/>
      <dgm:t>
        <a:bodyPr/>
        <a:lstStyle/>
        <a:p>
          <a:endParaRPr lang="ru-RU"/>
        </a:p>
      </dgm:t>
    </dgm:pt>
    <dgm:pt modelId="{E8798524-8A26-4077-B00C-1C57E4C5D8C7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ДЕ</a:t>
          </a:r>
          <a:endParaRPr lang="ru-RU" b="1" dirty="0">
            <a:solidFill>
              <a:srgbClr val="FFFF00"/>
            </a:solidFill>
          </a:endParaRPr>
        </a:p>
      </dgm:t>
    </dgm:pt>
    <dgm:pt modelId="{F071B12A-5498-4977-A258-C96621AEE76E}" type="parTrans" cxnId="{D9CB38A4-3861-453D-8E31-BD1931824F04}">
      <dgm:prSet/>
      <dgm:spPr/>
      <dgm:t>
        <a:bodyPr/>
        <a:lstStyle/>
        <a:p>
          <a:endParaRPr lang="ru-RU"/>
        </a:p>
      </dgm:t>
    </dgm:pt>
    <dgm:pt modelId="{4619DDC9-93F5-4C94-A6C2-48DB4240D928}" type="sibTrans" cxnId="{D9CB38A4-3861-453D-8E31-BD1931824F04}">
      <dgm:prSet/>
      <dgm:spPr/>
      <dgm:t>
        <a:bodyPr/>
        <a:lstStyle/>
        <a:p>
          <a:endParaRPr lang="ru-RU"/>
        </a:p>
      </dgm:t>
    </dgm:pt>
    <dgm:pt modelId="{5DD5277A-50F4-4CB3-97DB-9B595F6CEFB5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КОЛИ</a:t>
          </a:r>
          <a:endParaRPr lang="ru-RU" b="1" dirty="0">
            <a:solidFill>
              <a:srgbClr val="FFFF00"/>
            </a:solidFill>
          </a:endParaRPr>
        </a:p>
      </dgm:t>
    </dgm:pt>
    <dgm:pt modelId="{C1221E3F-8E23-499B-A0B7-B147BCE3B7F3}" type="parTrans" cxnId="{D141FC2F-5725-4F47-AE05-5A8F50955C75}">
      <dgm:prSet/>
      <dgm:spPr/>
      <dgm:t>
        <a:bodyPr/>
        <a:lstStyle/>
        <a:p>
          <a:endParaRPr lang="ru-RU"/>
        </a:p>
      </dgm:t>
    </dgm:pt>
    <dgm:pt modelId="{AB889722-9734-4EE2-B4E9-EA2671FC4B04}" type="sibTrans" cxnId="{D141FC2F-5725-4F47-AE05-5A8F50955C75}">
      <dgm:prSet/>
      <dgm:spPr/>
      <dgm:t>
        <a:bodyPr/>
        <a:lstStyle/>
        <a:p>
          <a:endParaRPr lang="ru-RU"/>
        </a:p>
      </dgm:t>
    </dgm:pt>
    <dgm:pt modelId="{44655C49-044C-4C48-AD3A-FDA4977B9277}" type="pres">
      <dgm:prSet presAssocID="{0FCFEA70-2542-4DDE-AA2C-EE93E248C0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3645B-AB2D-49B9-8882-705FFF0D7AA4}" type="pres">
      <dgm:prSet presAssocID="{5247BF9E-262B-4BAF-A5FA-06D83E22086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D99E8-FD1B-4A54-9E0E-32B74E3F6022}" type="pres">
      <dgm:prSet presAssocID="{5247BF9E-262B-4BAF-A5FA-06D83E22086E}" presName="spNode" presStyleCnt="0"/>
      <dgm:spPr/>
    </dgm:pt>
    <dgm:pt modelId="{0A5BBA8E-E648-4A85-A1D4-1FEB6A1DC256}" type="pres">
      <dgm:prSet presAssocID="{4FCE9471-25A5-4CE9-963D-AE109388BA85}" presName="sibTrans" presStyleLbl="sibTrans1D1" presStyleIdx="0" presStyleCnt="7"/>
      <dgm:spPr/>
      <dgm:t>
        <a:bodyPr/>
        <a:lstStyle/>
        <a:p>
          <a:endParaRPr lang="ru-RU"/>
        </a:p>
      </dgm:t>
    </dgm:pt>
    <dgm:pt modelId="{2E73566D-ADE9-43D3-9EF7-0FA84460A98F}" type="pres">
      <dgm:prSet presAssocID="{67707390-8037-4332-8AD8-262F9E772D0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131A7-0368-41EF-BC6D-25F2666CAD40}" type="pres">
      <dgm:prSet presAssocID="{67707390-8037-4332-8AD8-262F9E772D05}" presName="spNode" presStyleCnt="0"/>
      <dgm:spPr/>
    </dgm:pt>
    <dgm:pt modelId="{4AD8B4A6-5C94-42B5-BDB1-44216A39F261}" type="pres">
      <dgm:prSet presAssocID="{B015E5B5-3FBC-4308-9C23-E1202D5B7F6B}" presName="sibTrans" presStyleLbl="sibTrans1D1" presStyleIdx="1" presStyleCnt="7"/>
      <dgm:spPr/>
      <dgm:t>
        <a:bodyPr/>
        <a:lstStyle/>
        <a:p>
          <a:endParaRPr lang="ru-RU"/>
        </a:p>
      </dgm:t>
    </dgm:pt>
    <dgm:pt modelId="{91A99635-910D-4D07-838A-53FE5E62B8A7}" type="pres">
      <dgm:prSet presAssocID="{DD82836C-9E38-43C9-99B5-D5E39F1CF74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A196E-C2EC-4556-A301-179B1A211AC5}" type="pres">
      <dgm:prSet presAssocID="{DD82836C-9E38-43C9-99B5-D5E39F1CF743}" presName="spNode" presStyleCnt="0"/>
      <dgm:spPr/>
    </dgm:pt>
    <dgm:pt modelId="{363E3F56-9DAF-4EB6-98C6-667DE3A74B52}" type="pres">
      <dgm:prSet presAssocID="{2D460FFF-2C44-4156-B067-E648059842D6}" presName="sibTrans" presStyleLbl="sibTrans1D1" presStyleIdx="2" presStyleCnt="7"/>
      <dgm:spPr/>
      <dgm:t>
        <a:bodyPr/>
        <a:lstStyle/>
        <a:p>
          <a:endParaRPr lang="ru-RU"/>
        </a:p>
      </dgm:t>
    </dgm:pt>
    <dgm:pt modelId="{E1F0DD3D-4DA9-4331-B8B0-E75503053B38}" type="pres">
      <dgm:prSet presAssocID="{CFED36B0-81DB-48FB-A116-8C1E5DDE558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FB131-1D0D-42DD-A0C4-29AACD1BC556}" type="pres">
      <dgm:prSet presAssocID="{CFED36B0-81DB-48FB-A116-8C1E5DDE558C}" presName="spNode" presStyleCnt="0"/>
      <dgm:spPr/>
    </dgm:pt>
    <dgm:pt modelId="{41FCC8C1-9327-43EE-8C2C-B8025834B1A0}" type="pres">
      <dgm:prSet presAssocID="{C0A6D850-8965-43FD-995A-E9A42D443FB2}" presName="sibTrans" presStyleLbl="sibTrans1D1" presStyleIdx="3" presStyleCnt="7"/>
      <dgm:spPr/>
      <dgm:t>
        <a:bodyPr/>
        <a:lstStyle/>
        <a:p>
          <a:endParaRPr lang="ru-RU"/>
        </a:p>
      </dgm:t>
    </dgm:pt>
    <dgm:pt modelId="{89C94061-8310-4076-AA14-0C0D64931035}" type="pres">
      <dgm:prSet presAssocID="{DA498B0B-6619-47EA-9086-679976ECF7F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F3197-2648-43D1-9EEB-8C688545C31B}" type="pres">
      <dgm:prSet presAssocID="{DA498B0B-6619-47EA-9086-679976ECF7F5}" presName="spNode" presStyleCnt="0"/>
      <dgm:spPr/>
    </dgm:pt>
    <dgm:pt modelId="{75E47472-3D4B-4052-88A2-81F8B7BEAB41}" type="pres">
      <dgm:prSet presAssocID="{5758201A-A1B6-4515-8768-5EA081C97C15}" presName="sibTrans" presStyleLbl="sibTrans1D1" presStyleIdx="4" presStyleCnt="7"/>
      <dgm:spPr/>
      <dgm:t>
        <a:bodyPr/>
        <a:lstStyle/>
        <a:p>
          <a:endParaRPr lang="ru-RU"/>
        </a:p>
      </dgm:t>
    </dgm:pt>
    <dgm:pt modelId="{5357272F-9087-4A4B-8B33-DB1BFB99D974}" type="pres">
      <dgm:prSet presAssocID="{E8798524-8A26-4077-B00C-1C57E4C5D8C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2E9CF-421E-4D00-AC3D-7F162ADAD418}" type="pres">
      <dgm:prSet presAssocID="{E8798524-8A26-4077-B00C-1C57E4C5D8C7}" presName="spNode" presStyleCnt="0"/>
      <dgm:spPr/>
    </dgm:pt>
    <dgm:pt modelId="{7FD37DFA-DDB1-46A3-A5F8-80936A23D684}" type="pres">
      <dgm:prSet presAssocID="{4619DDC9-93F5-4C94-A6C2-48DB4240D928}" presName="sibTrans" presStyleLbl="sibTrans1D1" presStyleIdx="5" presStyleCnt="7"/>
      <dgm:spPr/>
      <dgm:t>
        <a:bodyPr/>
        <a:lstStyle/>
        <a:p>
          <a:endParaRPr lang="ru-RU"/>
        </a:p>
      </dgm:t>
    </dgm:pt>
    <dgm:pt modelId="{4CA62750-BA6A-4E45-835A-9B6669831E5E}" type="pres">
      <dgm:prSet presAssocID="{5DD5277A-50F4-4CB3-97DB-9B595F6CEFB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6C894-97AA-477A-B2D1-B32DDB0FF181}" type="pres">
      <dgm:prSet presAssocID="{5DD5277A-50F4-4CB3-97DB-9B595F6CEFB5}" presName="spNode" presStyleCnt="0"/>
      <dgm:spPr/>
    </dgm:pt>
    <dgm:pt modelId="{F96AF231-793B-4D4A-8388-120DAD9E35EA}" type="pres">
      <dgm:prSet presAssocID="{AB889722-9734-4EE2-B4E9-EA2671FC4B04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35D9C1BF-3033-4895-93E4-1EE8522CCB4C}" type="presOf" srcId="{CFED36B0-81DB-48FB-A116-8C1E5DDE558C}" destId="{E1F0DD3D-4DA9-4331-B8B0-E75503053B38}" srcOrd="0" destOrd="0" presId="urn:microsoft.com/office/officeart/2005/8/layout/cycle5"/>
    <dgm:cxn modelId="{4C4053D4-52C4-4189-9008-8CCB57CBB2D2}" type="presOf" srcId="{C0A6D850-8965-43FD-995A-E9A42D443FB2}" destId="{41FCC8C1-9327-43EE-8C2C-B8025834B1A0}" srcOrd="0" destOrd="0" presId="urn:microsoft.com/office/officeart/2005/8/layout/cycle5"/>
    <dgm:cxn modelId="{D9CB38A4-3861-453D-8E31-BD1931824F04}" srcId="{0FCFEA70-2542-4DDE-AA2C-EE93E248C013}" destId="{E8798524-8A26-4077-B00C-1C57E4C5D8C7}" srcOrd="5" destOrd="0" parTransId="{F071B12A-5498-4977-A258-C96621AEE76E}" sibTransId="{4619DDC9-93F5-4C94-A6C2-48DB4240D928}"/>
    <dgm:cxn modelId="{AA842C50-DBB1-41A2-B0A7-3F1218F9FC34}" type="presOf" srcId="{67707390-8037-4332-8AD8-262F9E772D05}" destId="{2E73566D-ADE9-43D3-9EF7-0FA84460A98F}" srcOrd="0" destOrd="0" presId="urn:microsoft.com/office/officeart/2005/8/layout/cycle5"/>
    <dgm:cxn modelId="{D11A1225-DBCB-4BA4-BED9-C47545509D18}" srcId="{0FCFEA70-2542-4DDE-AA2C-EE93E248C013}" destId="{CFED36B0-81DB-48FB-A116-8C1E5DDE558C}" srcOrd="3" destOrd="0" parTransId="{76CB2345-F216-4580-ADD2-F052FD999E73}" sibTransId="{C0A6D850-8965-43FD-995A-E9A42D443FB2}"/>
    <dgm:cxn modelId="{A122F3DF-8A77-4211-A4FB-47201F6FD05A}" srcId="{0FCFEA70-2542-4DDE-AA2C-EE93E248C013}" destId="{DA498B0B-6619-47EA-9086-679976ECF7F5}" srcOrd="4" destOrd="0" parTransId="{65C65F30-EA32-4CF9-9381-6A572F5FC094}" sibTransId="{5758201A-A1B6-4515-8768-5EA081C97C15}"/>
    <dgm:cxn modelId="{C34E14C0-3494-4638-950B-E32C4E7AEB8A}" type="presOf" srcId="{0FCFEA70-2542-4DDE-AA2C-EE93E248C013}" destId="{44655C49-044C-4C48-AD3A-FDA4977B9277}" srcOrd="0" destOrd="0" presId="urn:microsoft.com/office/officeart/2005/8/layout/cycle5"/>
    <dgm:cxn modelId="{58EA6AB0-6561-4E2D-9DF9-C1DC25895E73}" type="presOf" srcId="{2D460FFF-2C44-4156-B067-E648059842D6}" destId="{363E3F56-9DAF-4EB6-98C6-667DE3A74B52}" srcOrd="0" destOrd="0" presId="urn:microsoft.com/office/officeart/2005/8/layout/cycle5"/>
    <dgm:cxn modelId="{32E01757-38C7-486F-A030-18AC5207B5B2}" type="presOf" srcId="{DA498B0B-6619-47EA-9086-679976ECF7F5}" destId="{89C94061-8310-4076-AA14-0C0D64931035}" srcOrd="0" destOrd="0" presId="urn:microsoft.com/office/officeart/2005/8/layout/cycle5"/>
    <dgm:cxn modelId="{2701B898-95D0-4093-805D-79BB8255901E}" type="presOf" srcId="{B015E5B5-3FBC-4308-9C23-E1202D5B7F6B}" destId="{4AD8B4A6-5C94-42B5-BDB1-44216A39F261}" srcOrd="0" destOrd="0" presId="urn:microsoft.com/office/officeart/2005/8/layout/cycle5"/>
    <dgm:cxn modelId="{BAF2744E-070A-4A33-AD58-82B81B6FEFE7}" type="presOf" srcId="{5247BF9E-262B-4BAF-A5FA-06D83E22086E}" destId="{FA93645B-AB2D-49B9-8882-705FFF0D7AA4}" srcOrd="0" destOrd="0" presId="urn:microsoft.com/office/officeart/2005/8/layout/cycle5"/>
    <dgm:cxn modelId="{2B5D1BDE-34DA-479A-BB26-9D47182FD21E}" type="presOf" srcId="{4619DDC9-93F5-4C94-A6C2-48DB4240D928}" destId="{7FD37DFA-DDB1-46A3-A5F8-80936A23D684}" srcOrd="0" destOrd="0" presId="urn:microsoft.com/office/officeart/2005/8/layout/cycle5"/>
    <dgm:cxn modelId="{2824DC9A-D63F-4DD9-8219-E136D57ED0FB}" type="presOf" srcId="{5DD5277A-50F4-4CB3-97DB-9B595F6CEFB5}" destId="{4CA62750-BA6A-4E45-835A-9B6669831E5E}" srcOrd="0" destOrd="0" presId="urn:microsoft.com/office/officeart/2005/8/layout/cycle5"/>
    <dgm:cxn modelId="{9D2C8926-474F-4C2E-BD22-F6911A9AEE74}" srcId="{0FCFEA70-2542-4DDE-AA2C-EE93E248C013}" destId="{67707390-8037-4332-8AD8-262F9E772D05}" srcOrd="1" destOrd="0" parTransId="{C26D863B-57B3-4930-8254-157C6EC2D80F}" sibTransId="{B015E5B5-3FBC-4308-9C23-E1202D5B7F6B}"/>
    <dgm:cxn modelId="{D39673E8-4E37-4F4A-AA1C-E371FCFE6502}" type="presOf" srcId="{DD82836C-9E38-43C9-99B5-D5E39F1CF743}" destId="{91A99635-910D-4D07-838A-53FE5E62B8A7}" srcOrd="0" destOrd="0" presId="urn:microsoft.com/office/officeart/2005/8/layout/cycle5"/>
    <dgm:cxn modelId="{75EBBCE8-08DC-4F89-81A5-1F234C52E202}" srcId="{0FCFEA70-2542-4DDE-AA2C-EE93E248C013}" destId="{5247BF9E-262B-4BAF-A5FA-06D83E22086E}" srcOrd="0" destOrd="0" parTransId="{4EF42BF9-E3B8-4EDC-A9D5-C8FF1AE9E432}" sibTransId="{4FCE9471-25A5-4CE9-963D-AE109388BA85}"/>
    <dgm:cxn modelId="{10B87DDB-44BC-4D36-B5F4-6919D30A42D3}" srcId="{0FCFEA70-2542-4DDE-AA2C-EE93E248C013}" destId="{DD82836C-9E38-43C9-99B5-D5E39F1CF743}" srcOrd="2" destOrd="0" parTransId="{F33B6BA5-7187-45F4-850F-DCF118181C31}" sibTransId="{2D460FFF-2C44-4156-B067-E648059842D6}"/>
    <dgm:cxn modelId="{4F5B7E4A-DB39-4055-9F67-137A99BC9B88}" type="presOf" srcId="{4FCE9471-25A5-4CE9-963D-AE109388BA85}" destId="{0A5BBA8E-E648-4A85-A1D4-1FEB6A1DC256}" srcOrd="0" destOrd="0" presId="urn:microsoft.com/office/officeart/2005/8/layout/cycle5"/>
    <dgm:cxn modelId="{D141FC2F-5725-4F47-AE05-5A8F50955C75}" srcId="{0FCFEA70-2542-4DDE-AA2C-EE93E248C013}" destId="{5DD5277A-50F4-4CB3-97DB-9B595F6CEFB5}" srcOrd="6" destOrd="0" parTransId="{C1221E3F-8E23-499B-A0B7-B147BCE3B7F3}" sibTransId="{AB889722-9734-4EE2-B4E9-EA2671FC4B04}"/>
    <dgm:cxn modelId="{E8418A43-D637-478D-B0F1-1EA7E488C01E}" type="presOf" srcId="{E8798524-8A26-4077-B00C-1C57E4C5D8C7}" destId="{5357272F-9087-4A4B-8B33-DB1BFB99D974}" srcOrd="0" destOrd="0" presId="urn:microsoft.com/office/officeart/2005/8/layout/cycle5"/>
    <dgm:cxn modelId="{252C4047-2A22-4D2A-9BC5-951C121334AB}" type="presOf" srcId="{AB889722-9734-4EE2-B4E9-EA2671FC4B04}" destId="{F96AF231-793B-4D4A-8388-120DAD9E35EA}" srcOrd="0" destOrd="0" presId="urn:microsoft.com/office/officeart/2005/8/layout/cycle5"/>
    <dgm:cxn modelId="{4B5F5E30-39E9-4600-B33A-BEFB380097E7}" type="presOf" srcId="{5758201A-A1B6-4515-8768-5EA081C97C15}" destId="{75E47472-3D4B-4052-88A2-81F8B7BEAB41}" srcOrd="0" destOrd="0" presId="urn:microsoft.com/office/officeart/2005/8/layout/cycle5"/>
    <dgm:cxn modelId="{F4C586B4-AB57-4885-86DD-573BBA653D02}" type="presParOf" srcId="{44655C49-044C-4C48-AD3A-FDA4977B9277}" destId="{FA93645B-AB2D-49B9-8882-705FFF0D7AA4}" srcOrd="0" destOrd="0" presId="urn:microsoft.com/office/officeart/2005/8/layout/cycle5"/>
    <dgm:cxn modelId="{43E9C5DA-7CCD-4B6B-A08A-A8B303E43B35}" type="presParOf" srcId="{44655C49-044C-4C48-AD3A-FDA4977B9277}" destId="{A2DD99E8-FD1B-4A54-9E0E-32B74E3F6022}" srcOrd="1" destOrd="0" presId="urn:microsoft.com/office/officeart/2005/8/layout/cycle5"/>
    <dgm:cxn modelId="{A8EF379B-946A-4507-8B0B-E0859AB7DDD8}" type="presParOf" srcId="{44655C49-044C-4C48-AD3A-FDA4977B9277}" destId="{0A5BBA8E-E648-4A85-A1D4-1FEB6A1DC256}" srcOrd="2" destOrd="0" presId="urn:microsoft.com/office/officeart/2005/8/layout/cycle5"/>
    <dgm:cxn modelId="{16888FF2-692C-4949-97BE-4DC783F87514}" type="presParOf" srcId="{44655C49-044C-4C48-AD3A-FDA4977B9277}" destId="{2E73566D-ADE9-43D3-9EF7-0FA84460A98F}" srcOrd="3" destOrd="0" presId="urn:microsoft.com/office/officeart/2005/8/layout/cycle5"/>
    <dgm:cxn modelId="{E19457C8-EDFB-4B4A-B470-74F192B1059F}" type="presParOf" srcId="{44655C49-044C-4C48-AD3A-FDA4977B9277}" destId="{675131A7-0368-41EF-BC6D-25F2666CAD40}" srcOrd="4" destOrd="0" presId="urn:microsoft.com/office/officeart/2005/8/layout/cycle5"/>
    <dgm:cxn modelId="{5FDE7F34-B74E-4C3F-9887-CD1F046853FC}" type="presParOf" srcId="{44655C49-044C-4C48-AD3A-FDA4977B9277}" destId="{4AD8B4A6-5C94-42B5-BDB1-44216A39F261}" srcOrd="5" destOrd="0" presId="urn:microsoft.com/office/officeart/2005/8/layout/cycle5"/>
    <dgm:cxn modelId="{753F0C77-03CB-43B1-AF0B-0B1C9CBB601D}" type="presParOf" srcId="{44655C49-044C-4C48-AD3A-FDA4977B9277}" destId="{91A99635-910D-4D07-838A-53FE5E62B8A7}" srcOrd="6" destOrd="0" presId="urn:microsoft.com/office/officeart/2005/8/layout/cycle5"/>
    <dgm:cxn modelId="{14059B1C-C387-40AB-84C2-E1D7C41968C8}" type="presParOf" srcId="{44655C49-044C-4C48-AD3A-FDA4977B9277}" destId="{903A196E-C2EC-4556-A301-179B1A211AC5}" srcOrd="7" destOrd="0" presId="urn:microsoft.com/office/officeart/2005/8/layout/cycle5"/>
    <dgm:cxn modelId="{0839271F-0BAF-4BAA-8B07-45E96A875F0B}" type="presParOf" srcId="{44655C49-044C-4C48-AD3A-FDA4977B9277}" destId="{363E3F56-9DAF-4EB6-98C6-667DE3A74B52}" srcOrd="8" destOrd="0" presId="urn:microsoft.com/office/officeart/2005/8/layout/cycle5"/>
    <dgm:cxn modelId="{6B70BE5F-06D3-4825-AD62-9B28D5069385}" type="presParOf" srcId="{44655C49-044C-4C48-AD3A-FDA4977B9277}" destId="{E1F0DD3D-4DA9-4331-B8B0-E75503053B38}" srcOrd="9" destOrd="0" presId="urn:microsoft.com/office/officeart/2005/8/layout/cycle5"/>
    <dgm:cxn modelId="{940100C2-38AD-447E-9E7C-5CCD6BA1B3FB}" type="presParOf" srcId="{44655C49-044C-4C48-AD3A-FDA4977B9277}" destId="{E52FB131-1D0D-42DD-A0C4-29AACD1BC556}" srcOrd="10" destOrd="0" presId="urn:microsoft.com/office/officeart/2005/8/layout/cycle5"/>
    <dgm:cxn modelId="{1C061CF4-CB17-43D8-A726-E56958691FD5}" type="presParOf" srcId="{44655C49-044C-4C48-AD3A-FDA4977B9277}" destId="{41FCC8C1-9327-43EE-8C2C-B8025834B1A0}" srcOrd="11" destOrd="0" presId="urn:microsoft.com/office/officeart/2005/8/layout/cycle5"/>
    <dgm:cxn modelId="{D5EF7BB6-26CE-476C-AE24-8FBE792150AD}" type="presParOf" srcId="{44655C49-044C-4C48-AD3A-FDA4977B9277}" destId="{89C94061-8310-4076-AA14-0C0D64931035}" srcOrd="12" destOrd="0" presId="urn:microsoft.com/office/officeart/2005/8/layout/cycle5"/>
    <dgm:cxn modelId="{8F15C02D-4E4C-4760-8F34-C2DBB5A0CF29}" type="presParOf" srcId="{44655C49-044C-4C48-AD3A-FDA4977B9277}" destId="{E93F3197-2648-43D1-9EEB-8C688545C31B}" srcOrd="13" destOrd="0" presId="urn:microsoft.com/office/officeart/2005/8/layout/cycle5"/>
    <dgm:cxn modelId="{311A00D6-C9EF-4A77-8BB6-8FD2C3FEEC62}" type="presParOf" srcId="{44655C49-044C-4C48-AD3A-FDA4977B9277}" destId="{75E47472-3D4B-4052-88A2-81F8B7BEAB41}" srcOrd="14" destOrd="0" presId="urn:microsoft.com/office/officeart/2005/8/layout/cycle5"/>
    <dgm:cxn modelId="{88D4A175-CBAB-4833-BC5B-6E2E5DD986D8}" type="presParOf" srcId="{44655C49-044C-4C48-AD3A-FDA4977B9277}" destId="{5357272F-9087-4A4B-8B33-DB1BFB99D974}" srcOrd="15" destOrd="0" presId="urn:microsoft.com/office/officeart/2005/8/layout/cycle5"/>
    <dgm:cxn modelId="{5E73BE39-6C1B-4684-9128-8D4A486D66FC}" type="presParOf" srcId="{44655C49-044C-4C48-AD3A-FDA4977B9277}" destId="{4602E9CF-421E-4D00-AC3D-7F162ADAD418}" srcOrd="16" destOrd="0" presId="urn:microsoft.com/office/officeart/2005/8/layout/cycle5"/>
    <dgm:cxn modelId="{A95FFEF9-554C-4580-9123-B9511365BA7B}" type="presParOf" srcId="{44655C49-044C-4C48-AD3A-FDA4977B9277}" destId="{7FD37DFA-DDB1-46A3-A5F8-80936A23D684}" srcOrd="17" destOrd="0" presId="urn:microsoft.com/office/officeart/2005/8/layout/cycle5"/>
    <dgm:cxn modelId="{EBB9516A-EE21-4021-BEF7-070DC19D897F}" type="presParOf" srcId="{44655C49-044C-4C48-AD3A-FDA4977B9277}" destId="{4CA62750-BA6A-4E45-835A-9B6669831E5E}" srcOrd="18" destOrd="0" presId="urn:microsoft.com/office/officeart/2005/8/layout/cycle5"/>
    <dgm:cxn modelId="{6AF86BA4-4AAE-45BC-BEBA-FE3CDF037726}" type="presParOf" srcId="{44655C49-044C-4C48-AD3A-FDA4977B9277}" destId="{9466C894-97AA-477A-B2D1-B32DDB0FF181}" srcOrd="19" destOrd="0" presId="urn:microsoft.com/office/officeart/2005/8/layout/cycle5"/>
    <dgm:cxn modelId="{E5129C53-1B80-4349-9E75-C0274EE9DA60}" type="presParOf" srcId="{44655C49-044C-4C48-AD3A-FDA4977B9277}" destId="{F96AF231-793B-4D4A-8388-120DAD9E35EA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69B32D-C105-40E7-865C-A4F75CA701F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295D8-D22E-4D74-86E7-0DB34D42AE1E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Комунікативна компетенція </a:t>
          </a:r>
          <a:endParaRPr lang="ru-RU" b="1" dirty="0">
            <a:solidFill>
              <a:srgbClr val="FFFF00"/>
            </a:solidFill>
          </a:endParaRPr>
        </a:p>
      </dgm:t>
    </dgm:pt>
    <dgm:pt modelId="{DB33309E-F2C7-4660-8682-DEDDE9059228}" type="parTrans" cxnId="{E432A5FB-7C5C-4F08-A068-679023A8A073}">
      <dgm:prSet/>
      <dgm:spPr/>
      <dgm:t>
        <a:bodyPr/>
        <a:lstStyle/>
        <a:p>
          <a:endParaRPr lang="ru-RU"/>
        </a:p>
      </dgm:t>
    </dgm:pt>
    <dgm:pt modelId="{0219F0BA-E58F-45B0-9D9F-8C2C709028C9}" type="sibTrans" cxnId="{E432A5FB-7C5C-4F08-A068-679023A8A073}">
      <dgm:prSet/>
      <dgm:spPr/>
      <dgm:t>
        <a:bodyPr/>
        <a:lstStyle/>
        <a:p>
          <a:endParaRPr lang="ru-RU"/>
        </a:p>
      </dgm:t>
    </dgm:pt>
    <dgm:pt modelId="{DDBC9F89-2C52-4C11-BCA3-F7BC08923933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Культура</a:t>
          </a:r>
          <a:endParaRPr lang="ru-RU" b="1" dirty="0">
            <a:solidFill>
              <a:srgbClr val="FFFF00"/>
            </a:solidFill>
          </a:endParaRPr>
        </a:p>
      </dgm:t>
    </dgm:pt>
    <dgm:pt modelId="{0623380C-A83F-4030-A5FE-6ECE624C23B7}" type="parTrans" cxnId="{0E8FA735-3DF3-4C54-9F74-97D8ED8E1DBE}">
      <dgm:prSet/>
      <dgm:spPr/>
      <dgm:t>
        <a:bodyPr/>
        <a:lstStyle/>
        <a:p>
          <a:endParaRPr lang="ru-RU"/>
        </a:p>
      </dgm:t>
    </dgm:pt>
    <dgm:pt modelId="{A963AB84-57DD-4848-8F9E-0DBE854F30D1}" type="sibTrans" cxnId="{0E8FA735-3DF3-4C54-9F74-97D8ED8E1DBE}">
      <dgm:prSet/>
      <dgm:spPr/>
      <dgm:t>
        <a:bodyPr/>
        <a:lstStyle/>
        <a:p>
          <a:endParaRPr lang="ru-RU"/>
        </a:p>
      </dgm:t>
    </dgm:pt>
    <dgm:pt modelId="{A8827BDB-14A3-4F19-9F6D-76EAAA3E921B}" type="pres">
      <dgm:prSet presAssocID="{4F69B32D-C105-40E7-865C-A4F75CA701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A60B2-3CBF-4B7B-89C6-B8E8E14BF19F}" type="pres">
      <dgm:prSet presAssocID="{DFB295D8-D22E-4D74-86E7-0DB34D42AE1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068BC-F0A1-46DD-9B37-227AC2C4CB07}" type="pres">
      <dgm:prSet presAssocID="{DDBC9F89-2C52-4C11-BCA3-F7BC0892393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2A5FB-7C5C-4F08-A068-679023A8A073}" srcId="{4F69B32D-C105-40E7-865C-A4F75CA701FD}" destId="{DFB295D8-D22E-4D74-86E7-0DB34D42AE1E}" srcOrd="0" destOrd="0" parTransId="{DB33309E-F2C7-4660-8682-DEDDE9059228}" sibTransId="{0219F0BA-E58F-45B0-9D9F-8C2C709028C9}"/>
    <dgm:cxn modelId="{E13AD58B-5757-47D4-986B-5D25C0C0B3FA}" type="presOf" srcId="{DFB295D8-D22E-4D74-86E7-0DB34D42AE1E}" destId="{E8BA60B2-3CBF-4B7B-89C6-B8E8E14BF19F}" srcOrd="0" destOrd="0" presId="urn:microsoft.com/office/officeart/2005/8/layout/arrow5"/>
    <dgm:cxn modelId="{59C698B9-2AB4-462C-BA8B-C8E8ECF7004C}" type="presOf" srcId="{4F69B32D-C105-40E7-865C-A4F75CA701FD}" destId="{A8827BDB-14A3-4F19-9F6D-76EAAA3E921B}" srcOrd="0" destOrd="0" presId="urn:microsoft.com/office/officeart/2005/8/layout/arrow5"/>
    <dgm:cxn modelId="{E38A70F4-880A-4AE1-8DA2-B82DEC620171}" type="presOf" srcId="{DDBC9F89-2C52-4C11-BCA3-F7BC08923933}" destId="{256068BC-F0A1-46DD-9B37-227AC2C4CB07}" srcOrd="0" destOrd="0" presId="urn:microsoft.com/office/officeart/2005/8/layout/arrow5"/>
    <dgm:cxn modelId="{0E8FA735-3DF3-4C54-9F74-97D8ED8E1DBE}" srcId="{4F69B32D-C105-40E7-865C-A4F75CA701FD}" destId="{DDBC9F89-2C52-4C11-BCA3-F7BC08923933}" srcOrd="1" destOrd="0" parTransId="{0623380C-A83F-4030-A5FE-6ECE624C23B7}" sibTransId="{A963AB84-57DD-4848-8F9E-0DBE854F30D1}"/>
    <dgm:cxn modelId="{1F498702-0463-4546-97EE-39BB3D6D0310}" type="presParOf" srcId="{A8827BDB-14A3-4F19-9F6D-76EAAA3E921B}" destId="{E8BA60B2-3CBF-4B7B-89C6-B8E8E14BF19F}" srcOrd="0" destOrd="0" presId="urn:microsoft.com/office/officeart/2005/8/layout/arrow5"/>
    <dgm:cxn modelId="{C94300EE-6B6D-458E-A20E-65550B640BF4}" type="presParOf" srcId="{A8827BDB-14A3-4F19-9F6D-76EAAA3E921B}" destId="{256068BC-F0A1-46DD-9B37-227AC2C4CB0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EFABBC-781B-40E2-AD2F-0747109CF007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D2F5E6-67A3-4DD1-8A8B-03C12E73EC0A}">
      <dgm:prSet phldrT="[Текст]"/>
      <dgm:spPr/>
      <dgm:t>
        <a:bodyPr/>
        <a:lstStyle/>
        <a:p>
          <a:r>
            <a:rPr lang="uk-UA" b="1" dirty="0" smtClean="0"/>
            <a:t>Пан, пані, панна</a:t>
          </a:r>
          <a:endParaRPr lang="ru-RU" dirty="0"/>
        </a:p>
      </dgm:t>
    </dgm:pt>
    <dgm:pt modelId="{8470C11C-2735-4E38-9DA7-8E6D4AD7E43F}" type="parTrans" cxnId="{049F9FE3-7083-4E47-8DBE-7EA94E1AA488}">
      <dgm:prSet/>
      <dgm:spPr/>
      <dgm:t>
        <a:bodyPr/>
        <a:lstStyle/>
        <a:p>
          <a:endParaRPr lang="ru-RU"/>
        </a:p>
      </dgm:t>
    </dgm:pt>
    <dgm:pt modelId="{53DA6FFF-B17F-48C3-A5EF-7F2853A13CE6}" type="sibTrans" cxnId="{049F9FE3-7083-4E47-8DBE-7EA94E1AA488}">
      <dgm:prSet/>
      <dgm:spPr/>
      <dgm:t>
        <a:bodyPr/>
        <a:lstStyle/>
        <a:p>
          <a:endParaRPr lang="ru-RU"/>
        </a:p>
      </dgm:t>
    </dgm:pt>
    <dgm:pt modelId="{03136197-57B4-42E0-8B72-46CC524A50FB}">
      <dgm:prSet phldrT="[Текст]"/>
      <dgm:spPr/>
      <dgm:t>
        <a:bodyPr/>
        <a:lstStyle/>
        <a:p>
          <a:r>
            <a:rPr lang="uk-UA" b="1" dirty="0" smtClean="0"/>
            <a:t>Добродій, добродійка, добродії</a:t>
          </a:r>
          <a:r>
            <a:rPr lang="uk-UA" dirty="0" smtClean="0"/>
            <a:t>. </a:t>
          </a:r>
          <a:endParaRPr lang="ru-RU" dirty="0"/>
        </a:p>
      </dgm:t>
    </dgm:pt>
    <dgm:pt modelId="{5AFAC9DF-484B-4965-8D63-0F27CC7E2C12}" type="parTrans" cxnId="{0F9CD64C-4008-413E-8335-7F3528FECF49}">
      <dgm:prSet/>
      <dgm:spPr/>
      <dgm:t>
        <a:bodyPr/>
        <a:lstStyle/>
        <a:p>
          <a:endParaRPr lang="ru-RU"/>
        </a:p>
      </dgm:t>
    </dgm:pt>
    <dgm:pt modelId="{5E51A7EC-E3C9-40EB-A3BF-645620DC791A}" type="sibTrans" cxnId="{0F9CD64C-4008-413E-8335-7F3528FECF49}">
      <dgm:prSet/>
      <dgm:spPr/>
      <dgm:t>
        <a:bodyPr/>
        <a:lstStyle/>
        <a:p>
          <a:endParaRPr lang="ru-RU"/>
        </a:p>
      </dgm:t>
    </dgm:pt>
    <dgm:pt modelId="{1CBA1D76-14C7-44DB-8467-9C254256F761}">
      <dgm:prSet phldrT="[Текст]"/>
      <dgm:spPr/>
      <dgm:t>
        <a:bodyPr/>
        <a:lstStyle/>
        <a:p>
          <a:r>
            <a:rPr lang="uk-UA" b="1" dirty="0" smtClean="0"/>
            <a:t>Товариш, товаришка, товариші.</a:t>
          </a:r>
          <a:r>
            <a:rPr lang="uk-UA" dirty="0" smtClean="0"/>
            <a:t> </a:t>
          </a:r>
          <a:endParaRPr lang="ru-RU" dirty="0"/>
        </a:p>
      </dgm:t>
    </dgm:pt>
    <dgm:pt modelId="{F94434E2-9040-477B-98E9-652478EFE0D3}" type="parTrans" cxnId="{A38DD958-90F6-4B98-B737-632FBCDA1CE3}">
      <dgm:prSet/>
      <dgm:spPr/>
      <dgm:t>
        <a:bodyPr/>
        <a:lstStyle/>
        <a:p>
          <a:endParaRPr lang="ru-RU"/>
        </a:p>
      </dgm:t>
    </dgm:pt>
    <dgm:pt modelId="{B7BB8F38-C918-4D0D-A959-0B1FCC7D95FC}" type="sibTrans" cxnId="{A38DD958-90F6-4B98-B737-632FBCDA1CE3}">
      <dgm:prSet/>
      <dgm:spPr/>
      <dgm:t>
        <a:bodyPr/>
        <a:lstStyle/>
        <a:p>
          <a:endParaRPr lang="ru-RU"/>
        </a:p>
      </dgm:t>
    </dgm:pt>
    <dgm:pt modelId="{86FF157F-32BE-42B3-A62E-4094C6145179}">
      <dgm:prSet phldrT="[Текст]"/>
      <dgm:spPr/>
      <dgm:t>
        <a:bodyPr/>
        <a:lstStyle/>
        <a:p>
          <a:r>
            <a:rPr lang="uk-UA" b="1" dirty="0" smtClean="0"/>
            <a:t>Друг, подруга, друзі</a:t>
          </a:r>
          <a:r>
            <a:rPr lang="uk-UA" dirty="0" smtClean="0"/>
            <a:t>. </a:t>
          </a:r>
          <a:endParaRPr lang="ru-RU" dirty="0"/>
        </a:p>
      </dgm:t>
    </dgm:pt>
    <dgm:pt modelId="{F3982474-E093-4ABB-A690-E8F510D172DF}" type="parTrans" cxnId="{37674E4C-4483-42EC-9712-69FB74B11606}">
      <dgm:prSet/>
      <dgm:spPr/>
      <dgm:t>
        <a:bodyPr/>
        <a:lstStyle/>
        <a:p>
          <a:endParaRPr lang="ru-RU"/>
        </a:p>
      </dgm:t>
    </dgm:pt>
    <dgm:pt modelId="{10871FC4-3907-439E-BBBD-89115A4B3069}" type="sibTrans" cxnId="{37674E4C-4483-42EC-9712-69FB74B11606}">
      <dgm:prSet/>
      <dgm:spPr/>
      <dgm:t>
        <a:bodyPr/>
        <a:lstStyle/>
        <a:p>
          <a:endParaRPr lang="ru-RU"/>
        </a:p>
      </dgm:t>
    </dgm:pt>
    <dgm:pt modelId="{A1456023-F95B-4AD9-83D6-BE427E14206D}" type="pres">
      <dgm:prSet presAssocID="{A6EFABBC-781B-40E2-AD2F-0747109CF0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C0D21-C262-4413-9154-F56E679B0E30}" type="pres">
      <dgm:prSet presAssocID="{AFD2F5E6-67A3-4DD1-8A8B-03C12E73EC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4B6C7-5ABD-4BF4-8E4F-F771E47CB8AC}" type="pres">
      <dgm:prSet presAssocID="{AFD2F5E6-67A3-4DD1-8A8B-03C12E73EC0A}" presName="spNode" presStyleCnt="0"/>
      <dgm:spPr/>
    </dgm:pt>
    <dgm:pt modelId="{1B4337B8-26FE-4421-AD42-1CEB6FD2FF26}" type="pres">
      <dgm:prSet presAssocID="{53DA6FFF-B17F-48C3-A5EF-7F2853A13CE6}" presName="sibTrans" presStyleLbl="sibTrans1D1" presStyleIdx="0" presStyleCnt="4"/>
      <dgm:spPr/>
      <dgm:t>
        <a:bodyPr/>
        <a:lstStyle/>
        <a:p>
          <a:endParaRPr lang="ru-RU"/>
        </a:p>
      </dgm:t>
    </dgm:pt>
    <dgm:pt modelId="{556B09DB-0867-44C5-A16C-D6A9CE0583D7}" type="pres">
      <dgm:prSet presAssocID="{03136197-57B4-42E0-8B72-46CC524A50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C622A-8EA6-4B84-AD1D-C7BF57801C30}" type="pres">
      <dgm:prSet presAssocID="{03136197-57B4-42E0-8B72-46CC524A50FB}" presName="spNode" presStyleCnt="0"/>
      <dgm:spPr/>
    </dgm:pt>
    <dgm:pt modelId="{89489558-2743-49F6-9741-299AA21CB280}" type="pres">
      <dgm:prSet presAssocID="{5E51A7EC-E3C9-40EB-A3BF-645620DC791A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F4B5A85-5A8C-4D8B-951A-D8361E41FB4C}" type="pres">
      <dgm:prSet presAssocID="{1CBA1D76-14C7-44DB-8467-9C254256F7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9790B-0249-473E-950B-801A9C1EFA0A}" type="pres">
      <dgm:prSet presAssocID="{1CBA1D76-14C7-44DB-8467-9C254256F761}" presName="spNode" presStyleCnt="0"/>
      <dgm:spPr/>
    </dgm:pt>
    <dgm:pt modelId="{D93A9705-3977-4B30-AD26-5E8C77EBA9F1}" type="pres">
      <dgm:prSet presAssocID="{B7BB8F38-C918-4D0D-A959-0B1FCC7D95FC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808DC12-DFC0-4661-AB99-5CF842B6F506}" type="pres">
      <dgm:prSet presAssocID="{86FF157F-32BE-42B3-A62E-4094C61451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7EF5F-CFF2-4EF5-AB4D-B8D573A703A1}" type="pres">
      <dgm:prSet presAssocID="{86FF157F-32BE-42B3-A62E-4094C6145179}" presName="spNode" presStyleCnt="0"/>
      <dgm:spPr/>
    </dgm:pt>
    <dgm:pt modelId="{2C56B7CA-B56E-4C8C-B2E3-68184354DCCF}" type="pres">
      <dgm:prSet presAssocID="{10871FC4-3907-439E-BBBD-89115A4B3069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269AFB12-3EFE-43B3-8262-6B68242FCDAC}" type="presOf" srcId="{10871FC4-3907-439E-BBBD-89115A4B3069}" destId="{2C56B7CA-B56E-4C8C-B2E3-68184354DCCF}" srcOrd="0" destOrd="0" presId="urn:microsoft.com/office/officeart/2005/8/layout/cycle5"/>
    <dgm:cxn modelId="{ACAF44AA-471D-46E8-B0F7-E86B27029609}" type="presOf" srcId="{AFD2F5E6-67A3-4DD1-8A8B-03C12E73EC0A}" destId="{ECDC0D21-C262-4413-9154-F56E679B0E30}" srcOrd="0" destOrd="0" presId="urn:microsoft.com/office/officeart/2005/8/layout/cycle5"/>
    <dgm:cxn modelId="{FDF40623-8EB0-49FD-8E05-E09A8E999472}" type="presOf" srcId="{03136197-57B4-42E0-8B72-46CC524A50FB}" destId="{556B09DB-0867-44C5-A16C-D6A9CE0583D7}" srcOrd="0" destOrd="0" presId="urn:microsoft.com/office/officeart/2005/8/layout/cycle5"/>
    <dgm:cxn modelId="{4CB41CB3-C4CC-4471-BA3C-14CCA1D10097}" type="presOf" srcId="{53DA6FFF-B17F-48C3-A5EF-7F2853A13CE6}" destId="{1B4337B8-26FE-4421-AD42-1CEB6FD2FF26}" srcOrd="0" destOrd="0" presId="urn:microsoft.com/office/officeart/2005/8/layout/cycle5"/>
    <dgm:cxn modelId="{37674E4C-4483-42EC-9712-69FB74B11606}" srcId="{A6EFABBC-781B-40E2-AD2F-0747109CF007}" destId="{86FF157F-32BE-42B3-A62E-4094C6145179}" srcOrd="3" destOrd="0" parTransId="{F3982474-E093-4ABB-A690-E8F510D172DF}" sibTransId="{10871FC4-3907-439E-BBBD-89115A4B3069}"/>
    <dgm:cxn modelId="{73E04D9D-E3C6-4B31-81C2-EE4485BF3791}" type="presOf" srcId="{B7BB8F38-C918-4D0D-A959-0B1FCC7D95FC}" destId="{D93A9705-3977-4B30-AD26-5E8C77EBA9F1}" srcOrd="0" destOrd="0" presId="urn:microsoft.com/office/officeart/2005/8/layout/cycle5"/>
    <dgm:cxn modelId="{0F9CD64C-4008-413E-8335-7F3528FECF49}" srcId="{A6EFABBC-781B-40E2-AD2F-0747109CF007}" destId="{03136197-57B4-42E0-8B72-46CC524A50FB}" srcOrd="1" destOrd="0" parTransId="{5AFAC9DF-484B-4965-8D63-0F27CC7E2C12}" sibTransId="{5E51A7EC-E3C9-40EB-A3BF-645620DC791A}"/>
    <dgm:cxn modelId="{32281991-6870-4310-8609-8EB33CFE7C5A}" type="presOf" srcId="{86FF157F-32BE-42B3-A62E-4094C6145179}" destId="{8808DC12-DFC0-4661-AB99-5CF842B6F506}" srcOrd="0" destOrd="0" presId="urn:microsoft.com/office/officeart/2005/8/layout/cycle5"/>
    <dgm:cxn modelId="{A38DD958-90F6-4B98-B737-632FBCDA1CE3}" srcId="{A6EFABBC-781B-40E2-AD2F-0747109CF007}" destId="{1CBA1D76-14C7-44DB-8467-9C254256F761}" srcOrd="2" destOrd="0" parTransId="{F94434E2-9040-477B-98E9-652478EFE0D3}" sibTransId="{B7BB8F38-C918-4D0D-A959-0B1FCC7D95FC}"/>
    <dgm:cxn modelId="{B9B06DD2-1A1C-4225-B62C-47B05576A851}" type="presOf" srcId="{5E51A7EC-E3C9-40EB-A3BF-645620DC791A}" destId="{89489558-2743-49F6-9741-299AA21CB280}" srcOrd="0" destOrd="0" presId="urn:microsoft.com/office/officeart/2005/8/layout/cycle5"/>
    <dgm:cxn modelId="{617F3E80-0F32-4107-9D26-3203E05CD158}" type="presOf" srcId="{A6EFABBC-781B-40E2-AD2F-0747109CF007}" destId="{A1456023-F95B-4AD9-83D6-BE427E14206D}" srcOrd="0" destOrd="0" presId="urn:microsoft.com/office/officeart/2005/8/layout/cycle5"/>
    <dgm:cxn modelId="{5EB20809-F4E2-4F8A-AF05-E266A40BB35B}" type="presOf" srcId="{1CBA1D76-14C7-44DB-8467-9C254256F761}" destId="{7F4B5A85-5A8C-4D8B-951A-D8361E41FB4C}" srcOrd="0" destOrd="0" presId="urn:microsoft.com/office/officeart/2005/8/layout/cycle5"/>
    <dgm:cxn modelId="{049F9FE3-7083-4E47-8DBE-7EA94E1AA488}" srcId="{A6EFABBC-781B-40E2-AD2F-0747109CF007}" destId="{AFD2F5E6-67A3-4DD1-8A8B-03C12E73EC0A}" srcOrd="0" destOrd="0" parTransId="{8470C11C-2735-4E38-9DA7-8E6D4AD7E43F}" sibTransId="{53DA6FFF-B17F-48C3-A5EF-7F2853A13CE6}"/>
    <dgm:cxn modelId="{92D1623D-9046-40A3-8591-238F17428EB5}" type="presParOf" srcId="{A1456023-F95B-4AD9-83D6-BE427E14206D}" destId="{ECDC0D21-C262-4413-9154-F56E679B0E30}" srcOrd="0" destOrd="0" presId="urn:microsoft.com/office/officeart/2005/8/layout/cycle5"/>
    <dgm:cxn modelId="{CC69A90F-A444-4A16-976A-3CB69899E0E4}" type="presParOf" srcId="{A1456023-F95B-4AD9-83D6-BE427E14206D}" destId="{8CF4B6C7-5ABD-4BF4-8E4F-F771E47CB8AC}" srcOrd="1" destOrd="0" presId="urn:microsoft.com/office/officeart/2005/8/layout/cycle5"/>
    <dgm:cxn modelId="{E9E607D3-2BF4-4F7F-9F28-B631C001ECC2}" type="presParOf" srcId="{A1456023-F95B-4AD9-83D6-BE427E14206D}" destId="{1B4337B8-26FE-4421-AD42-1CEB6FD2FF26}" srcOrd="2" destOrd="0" presId="urn:microsoft.com/office/officeart/2005/8/layout/cycle5"/>
    <dgm:cxn modelId="{045CC833-1B65-49AC-96CA-75ADCECFA723}" type="presParOf" srcId="{A1456023-F95B-4AD9-83D6-BE427E14206D}" destId="{556B09DB-0867-44C5-A16C-D6A9CE0583D7}" srcOrd="3" destOrd="0" presId="urn:microsoft.com/office/officeart/2005/8/layout/cycle5"/>
    <dgm:cxn modelId="{F125EE2C-0120-46E1-89F2-CEFEA4752305}" type="presParOf" srcId="{A1456023-F95B-4AD9-83D6-BE427E14206D}" destId="{119C622A-8EA6-4B84-AD1D-C7BF57801C30}" srcOrd="4" destOrd="0" presId="urn:microsoft.com/office/officeart/2005/8/layout/cycle5"/>
    <dgm:cxn modelId="{2D4A1D3A-F523-4CC4-983B-92933147543C}" type="presParOf" srcId="{A1456023-F95B-4AD9-83D6-BE427E14206D}" destId="{89489558-2743-49F6-9741-299AA21CB280}" srcOrd="5" destOrd="0" presId="urn:microsoft.com/office/officeart/2005/8/layout/cycle5"/>
    <dgm:cxn modelId="{6147D0B8-A2B9-4384-B35A-48475A398494}" type="presParOf" srcId="{A1456023-F95B-4AD9-83D6-BE427E14206D}" destId="{7F4B5A85-5A8C-4D8B-951A-D8361E41FB4C}" srcOrd="6" destOrd="0" presId="urn:microsoft.com/office/officeart/2005/8/layout/cycle5"/>
    <dgm:cxn modelId="{169261D5-E307-4E4A-9204-DCD75C1C5589}" type="presParOf" srcId="{A1456023-F95B-4AD9-83D6-BE427E14206D}" destId="{6149790B-0249-473E-950B-801A9C1EFA0A}" srcOrd="7" destOrd="0" presId="urn:microsoft.com/office/officeart/2005/8/layout/cycle5"/>
    <dgm:cxn modelId="{A5B2DA6B-8858-4C90-B3C1-4A58592CE9B5}" type="presParOf" srcId="{A1456023-F95B-4AD9-83D6-BE427E14206D}" destId="{D93A9705-3977-4B30-AD26-5E8C77EBA9F1}" srcOrd="8" destOrd="0" presId="urn:microsoft.com/office/officeart/2005/8/layout/cycle5"/>
    <dgm:cxn modelId="{6D8B5E05-E012-4F3E-BA1A-8E94D9A51F59}" type="presParOf" srcId="{A1456023-F95B-4AD9-83D6-BE427E14206D}" destId="{8808DC12-DFC0-4661-AB99-5CF842B6F506}" srcOrd="9" destOrd="0" presId="urn:microsoft.com/office/officeart/2005/8/layout/cycle5"/>
    <dgm:cxn modelId="{A0D90DED-2775-483B-B3CD-F15510C1B262}" type="presParOf" srcId="{A1456023-F95B-4AD9-83D6-BE427E14206D}" destId="{9377EF5F-CFF2-4EF5-AB4D-B8D573A703A1}" srcOrd="10" destOrd="0" presId="urn:microsoft.com/office/officeart/2005/8/layout/cycle5"/>
    <dgm:cxn modelId="{2A50A59E-6F02-4C17-8CD5-C979DFA35F5F}" type="presParOf" srcId="{A1456023-F95B-4AD9-83D6-BE427E14206D}" destId="{2C56B7CA-B56E-4C8C-B2E3-68184354DCC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3079AE-A4BC-40E3-858E-70C42461FC9B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5A9B6329-41C7-4A17-9F32-19323F418D6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Традиція невживання  (справедливість по відношенню до жінки)</a:t>
          </a:r>
          <a:endParaRPr lang="ru-RU" b="1" dirty="0">
            <a:solidFill>
              <a:schemeClr val="bg1"/>
            </a:solidFill>
          </a:endParaRPr>
        </a:p>
      </dgm:t>
    </dgm:pt>
    <dgm:pt modelId="{E592441F-0AB0-48CE-9B3E-386700F66223}" type="parTrans" cxnId="{8E02903D-B42A-467C-BFCA-12EC50903903}">
      <dgm:prSet/>
      <dgm:spPr/>
      <dgm:t>
        <a:bodyPr/>
        <a:lstStyle/>
        <a:p>
          <a:endParaRPr lang="ru-RU"/>
        </a:p>
      </dgm:t>
    </dgm:pt>
    <dgm:pt modelId="{9D531872-4090-4A65-8473-E701F4C347EE}" type="sibTrans" cxnId="{8E02903D-B42A-467C-BFCA-12EC50903903}">
      <dgm:prSet/>
      <dgm:spPr/>
      <dgm:t>
        <a:bodyPr/>
        <a:lstStyle/>
        <a:p>
          <a:endParaRPr lang="ru-RU"/>
        </a:p>
      </dgm:t>
    </dgm:pt>
    <dgm:pt modelId="{D0550034-95A0-4837-9C90-7550FBA1DEF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“пан (пані) + ім’я або/ і прізвище” та “добродій (добродійка) + прізвище або ім’я”. </a:t>
          </a:r>
          <a:endParaRPr lang="ru-RU" b="1" dirty="0">
            <a:solidFill>
              <a:schemeClr val="bg1"/>
            </a:solidFill>
          </a:endParaRPr>
        </a:p>
      </dgm:t>
    </dgm:pt>
    <dgm:pt modelId="{8BFE05D7-3C2F-40EB-BC1D-BB31F144CE9C}" type="parTrans" cxnId="{B64E604C-73DF-4CC2-B709-5F9B6E92E41A}">
      <dgm:prSet/>
      <dgm:spPr/>
      <dgm:t>
        <a:bodyPr/>
        <a:lstStyle/>
        <a:p>
          <a:endParaRPr lang="ru-RU"/>
        </a:p>
      </dgm:t>
    </dgm:pt>
    <dgm:pt modelId="{AD8B2871-29C7-43D9-A400-A037DA0FC32B}" type="sibTrans" cxnId="{B64E604C-73DF-4CC2-B709-5F9B6E92E41A}">
      <dgm:prSet/>
      <dgm:spPr/>
      <dgm:t>
        <a:bodyPr/>
        <a:lstStyle/>
        <a:p>
          <a:endParaRPr lang="ru-RU"/>
        </a:p>
      </dgm:t>
    </dgm:pt>
    <dgm:pt modelId="{543BE782-0015-4699-9021-F6D33D699317}" type="pres">
      <dgm:prSet presAssocID="{093079AE-A4BC-40E3-858E-70C42461FC9B}" presName="compositeShape" presStyleCnt="0">
        <dgm:presLayoutVars>
          <dgm:chMax val="7"/>
          <dgm:dir/>
          <dgm:resizeHandles val="exact"/>
        </dgm:presLayoutVars>
      </dgm:prSet>
      <dgm:spPr/>
    </dgm:pt>
    <dgm:pt modelId="{53C67997-70B1-409E-B783-2358A18FFA30}" type="pres">
      <dgm:prSet presAssocID="{093079AE-A4BC-40E3-858E-70C42461FC9B}" presName="wedge1" presStyleLbl="node1" presStyleIdx="0" presStyleCnt="2"/>
      <dgm:spPr/>
      <dgm:t>
        <a:bodyPr/>
        <a:lstStyle/>
        <a:p>
          <a:endParaRPr lang="ru-RU"/>
        </a:p>
      </dgm:t>
    </dgm:pt>
    <dgm:pt modelId="{33BCF06D-C2B1-431A-874E-74A8D9896724}" type="pres">
      <dgm:prSet presAssocID="{093079AE-A4BC-40E3-858E-70C42461FC9B}" presName="dummy1a" presStyleCnt="0"/>
      <dgm:spPr/>
    </dgm:pt>
    <dgm:pt modelId="{B9742E38-A6D4-40CF-B4AD-628DC50F57E1}" type="pres">
      <dgm:prSet presAssocID="{093079AE-A4BC-40E3-858E-70C42461FC9B}" presName="dummy1b" presStyleCnt="0"/>
      <dgm:spPr/>
    </dgm:pt>
    <dgm:pt modelId="{BBE0A311-E055-48D0-A4F6-DBCC34D2F1D8}" type="pres">
      <dgm:prSet presAssocID="{093079AE-A4BC-40E3-858E-70C42461FC9B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940B7-5BB3-4B17-81A4-1910130376CD}" type="pres">
      <dgm:prSet presAssocID="{093079AE-A4BC-40E3-858E-70C42461FC9B}" presName="wedge2" presStyleLbl="node1" presStyleIdx="1" presStyleCnt="2" custLinFactNeighborX="301" custLinFactNeighborY="904"/>
      <dgm:spPr/>
      <dgm:t>
        <a:bodyPr/>
        <a:lstStyle/>
        <a:p>
          <a:endParaRPr lang="ru-RU"/>
        </a:p>
      </dgm:t>
    </dgm:pt>
    <dgm:pt modelId="{2C4A9A1D-C852-4A04-8E00-85D1BE8A00FB}" type="pres">
      <dgm:prSet presAssocID="{093079AE-A4BC-40E3-858E-70C42461FC9B}" presName="dummy2a" presStyleCnt="0"/>
      <dgm:spPr/>
    </dgm:pt>
    <dgm:pt modelId="{865BD0EE-7DAC-4322-8CC3-1C19AECC07AE}" type="pres">
      <dgm:prSet presAssocID="{093079AE-A4BC-40E3-858E-70C42461FC9B}" presName="dummy2b" presStyleCnt="0"/>
      <dgm:spPr/>
    </dgm:pt>
    <dgm:pt modelId="{D255368C-2781-44DA-9A30-FE8EB598FF30}" type="pres">
      <dgm:prSet presAssocID="{093079AE-A4BC-40E3-858E-70C42461FC9B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01F2F-F8E7-4972-B655-B835D2F4A5D4}" type="pres">
      <dgm:prSet presAssocID="{9D531872-4090-4A65-8473-E701F4C347EE}" presName="arrowWedge1" presStyleLbl="fgSibTrans2D1" presStyleIdx="0" presStyleCnt="2"/>
      <dgm:spPr/>
    </dgm:pt>
    <dgm:pt modelId="{FA31DDBF-6867-41B8-8CA9-21FD62F4FA74}" type="pres">
      <dgm:prSet presAssocID="{AD8B2871-29C7-43D9-A400-A037DA0FC32B}" presName="arrowWedge2" presStyleLbl="fgSibTrans2D1" presStyleIdx="1" presStyleCnt="2"/>
      <dgm:spPr/>
    </dgm:pt>
  </dgm:ptLst>
  <dgm:cxnLst>
    <dgm:cxn modelId="{DD9499C0-AA78-44B7-90BF-21E628953F30}" type="presOf" srcId="{D0550034-95A0-4837-9C90-7550FBA1DEF4}" destId="{054940B7-5BB3-4B17-81A4-1910130376CD}" srcOrd="0" destOrd="0" presId="urn:microsoft.com/office/officeart/2005/8/layout/cycle8"/>
    <dgm:cxn modelId="{136345FD-E6D4-40A7-AC5A-05492303103B}" type="presOf" srcId="{5A9B6329-41C7-4A17-9F32-19323F418D64}" destId="{BBE0A311-E055-48D0-A4F6-DBCC34D2F1D8}" srcOrd="1" destOrd="0" presId="urn:microsoft.com/office/officeart/2005/8/layout/cycle8"/>
    <dgm:cxn modelId="{C53D83FB-5BF8-49FC-8F85-C2D685A67F19}" type="presOf" srcId="{D0550034-95A0-4837-9C90-7550FBA1DEF4}" destId="{D255368C-2781-44DA-9A30-FE8EB598FF30}" srcOrd="1" destOrd="0" presId="urn:microsoft.com/office/officeart/2005/8/layout/cycle8"/>
    <dgm:cxn modelId="{9ABD9316-A3E4-4E02-BAE3-63756D7E4E0F}" type="presOf" srcId="{5A9B6329-41C7-4A17-9F32-19323F418D64}" destId="{53C67997-70B1-409E-B783-2358A18FFA30}" srcOrd="0" destOrd="0" presId="urn:microsoft.com/office/officeart/2005/8/layout/cycle8"/>
    <dgm:cxn modelId="{C701E696-956A-47D9-8DFE-CDD2C2977B20}" type="presOf" srcId="{093079AE-A4BC-40E3-858E-70C42461FC9B}" destId="{543BE782-0015-4699-9021-F6D33D699317}" srcOrd="0" destOrd="0" presId="urn:microsoft.com/office/officeart/2005/8/layout/cycle8"/>
    <dgm:cxn modelId="{B64E604C-73DF-4CC2-B709-5F9B6E92E41A}" srcId="{093079AE-A4BC-40E3-858E-70C42461FC9B}" destId="{D0550034-95A0-4837-9C90-7550FBA1DEF4}" srcOrd="1" destOrd="0" parTransId="{8BFE05D7-3C2F-40EB-BC1D-BB31F144CE9C}" sibTransId="{AD8B2871-29C7-43D9-A400-A037DA0FC32B}"/>
    <dgm:cxn modelId="{8E02903D-B42A-467C-BFCA-12EC50903903}" srcId="{093079AE-A4BC-40E3-858E-70C42461FC9B}" destId="{5A9B6329-41C7-4A17-9F32-19323F418D64}" srcOrd="0" destOrd="0" parTransId="{E592441F-0AB0-48CE-9B3E-386700F66223}" sibTransId="{9D531872-4090-4A65-8473-E701F4C347EE}"/>
    <dgm:cxn modelId="{E5416FD3-041A-44A4-83E2-FA6B97CFFEBB}" type="presParOf" srcId="{543BE782-0015-4699-9021-F6D33D699317}" destId="{53C67997-70B1-409E-B783-2358A18FFA30}" srcOrd="0" destOrd="0" presId="urn:microsoft.com/office/officeart/2005/8/layout/cycle8"/>
    <dgm:cxn modelId="{E29D8EE7-2DC2-4BB2-81C7-1EC425E907C3}" type="presParOf" srcId="{543BE782-0015-4699-9021-F6D33D699317}" destId="{33BCF06D-C2B1-431A-874E-74A8D9896724}" srcOrd="1" destOrd="0" presId="urn:microsoft.com/office/officeart/2005/8/layout/cycle8"/>
    <dgm:cxn modelId="{5A18A91E-670F-418B-B8E9-A8C29C65B8F4}" type="presParOf" srcId="{543BE782-0015-4699-9021-F6D33D699317}" destId="{B9742E38-A6D4-40CF-B4AD-628DC50F57E1}" srcOrd="2" destOrd="0" presId="urn:microsoft.com/office/officeart/2005/8/layout/cycle8"/>
    <dgm:cxn modelId="{4A6B883C-B162-4258-A16D-EAED0D89A840}" type="presParOf" srcId="{543BE782-0015-4699-9021-F6D33D699317}" destId="{BBE0A311-E055-48D0-A4F6-DBCC34D2F1D8}" srcOrd="3" destOrd="0" presId="urn:microsoft.com/office/officeart/2005/8/layout/cycle8"/>
    <dgm:cxn modelId="{60BC8980-2EE4-4341-B763-01FF8041636B}" type="presParOf" srcId="{543BE782-0015-4699-9021-F6D33D699317}" destId="{054940B7-5BB3-4B17-81A4-1910130376CD}" srcOrd="4" destOrd="0" presId="urn:microsoft.com/office/officeart/2005/8/layout/cycle8"/>
    <dgm:cxn modelId="{24F05C05-D2FA-4F8C-ABE8-873AFF2EBCF8}" type="presParOf" srcId="{543BE782-0015-4699-9021-F6D33D699317}" destId="{2C4A9A1D-C852-4A04-8E00-85D1BE8A00FB}" srcOrd="5" destOrd="0" presId="urn:microsoft.com/office/officeart/2005/8/layout/cycle8"/>
    <dgm:cxn modelId="{46CE013E-EEF3-4965-A5B4-94B92F59A9E1}" type="presParOf" srcId="{543BE782-0015-4699-9021-F6D33D699317}" destId="{865BD0EE-7DAC-4322-8CC3-1C19AECC07AE}" srcOrd="6" destOrd="0" presId="urn:microsoft.com/office/officeart/2005/8/layout/cycle8"/>
    <dgm:cxn modelId="{F4D3BB9D-2BDA-4415-940A-69D1BCD0FD5C}" type="presParOf" srcId="{543BE782-0015-4699-9021-F6D33D699317}" destId="{D255368C-2781-44DA-9A30-FE8EB598FF30}" srcOrd="7" destOrd="0" presId="urn:microsoft.com/office/officeart/2005/8/layout/cycle8"/>
    <dgm:cxn modelId="{B1123E60-4E9D-4A16-8AD8-B8D397E87405}" type="presParOf" srcId="{543BE782-0015-4699-9021-F6D33D699317}" destId="{53501F2F-F8E7-4972-B655-B835D2F4A5D4}" srcOrd="8" destOrd="0" presId="urn:microsoft.com/office/officeart/2005/8/layout/cycle8"/>
    <dgm:cxn modelId="{F3888D4E-2F03-46F8-B1AB-4E6ED5297066}" type="presParOf" srcId="{543BE782-0015-4699-9021-F6D33D699317}" destId="{FA31DDBF-6867-41B8-8CA9-21FD62F4FA7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286472F-E47D-4960-BEE8-1847A110099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552CA3-E9A3-4D05-9BC9-B68A614FFB59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ми</a:t>
          </a:r>
          <a:endParaRPr lang="ru-RU" dirty="0">
            <a:solidFill>
              <a:schemeClr val="bg1"/>
            </a:solidFill>
          </a:endParaRPr>
        </a:p>
      </dgm:t>
    </dgm:pt>
    <dgm:pt modelId="{17EABAD3-8425-48FD-A585-6DF8922701EC}" type="parTrans" cxnId="{6BAF5587-28B1-4785-9C19-587EF61E7FB6}">
      <dgm:prSet/>
      <dgm:spPr/>
      <dgm:t>
        <a:bodyPr/>
        <a:lstStyle/>
        <a:p>
          <a:endParaRPr lang="ru-RU"/>
        </a:p>
      </dgm:t>
    </dgm:pt>
    <dgm:pt modelId="{C885E47D-3CBD-449E-9BF1-ED9D08EE3DAB}" type="sibTrans" cxnId="{6BAF5587-28B1-4785-9C19-587EF61E7FB6}">
      <dgm:prSet/>
      <dgm:spPr/>
      <dgm:t>
        <a:bodyPr/>
        <a:lstStyle/>
        <a:p>
          <a:endParaRPr lang="ru-RU"/>
        </a:p>
      </dgm:t>
    </dgm:pt>
    <dgm:pt modelId="{8A530BFD-E41E-4F44-9F06-157BDACEE7DB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</a:rPr>
            <a:t>я</a:t>
          </a:r>
          <a:endParaRPr lang="ru-RU" dirty="0">
            <a:solidFill>
              <a:srgbClr val="7030A0"/>
            </a:solidFill>
          </a:endParaRPr>
        </a:p>
      </dgm:t>
    </dgm:pt>
    <dgm:pt modelId="{D6B476FE-399A-489D-89AA-162EF08E9F28}" type="parTrans" cxnId="{E3E78450-F6D9-4F41-A471-049F5CA581E1}">
      <dgm:prSet/>
      <dgm:spPr/>
      <dgm:t>
        <a:bodyPr/>
        <a:lstStyle/>
        <a:p>
          <a:endParaRPr lang="ru-RU"/>
        </a:p>
      </dgm:t>
    </dgm:pt>
    <dgm:pt modelId="{F87E3664-DA09-45CD-A5AC-05E06DDAE546}" type="sibTrans" cxnId="{E3E78450-F6D9-4F41-A471-049F5CA581E1}">
      <dgm:prSet/>
      <dgm:spPr/>
      <dgm:t>
        <a:bodyPr/>
        <a:lstStyle/>
        <a:p>
          <a:endParaRPr lang="ru-RU"/>
        </a:p>
      </dgm:t>
    </dgm:pt>
    <dgm:pt modelId="{54BB785C-6E75-4B25-B13E-5A7C4F96143B}" type="pres">
      <dgm:prSet presAssocID="{F286472F-E47D-4960-BEE8-1847A110099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D47D3-4DBB-4475-B26B-79A69FB96E2A}" type="pres">
      <dgm:prSet presAssocID="{F286472F-E47D-4960-BEE8-1847A1100998}" presName="Background" presStyleLbl="bgImgPlace1" presStyleIdx="0" presStyleCnt="1"/>
      <dgm:spPr/>
    </dgm:pt>
    <dgm:pt modelId="{D7BFB4B9-3F91-4170-8C04-DBEC82D1603F}" type="pres">
      <dgm:prSet presAssocID="{F286472F-E47D-4960-BEE8-1847A110099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43D98-8E73-4F3D-9CC8-05A96CC9B9FF}" type="pres">
      <dgm:prSet presAssocID="{F286472F-E47D-4960-BEE8-1847A110099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C239E-C3FD-4FD8-97A7-30056A706872}" type="pres">
      <dgm:prSet presAssocID="{F286472F-E47D-4960-BEE8-1847A1100998}" presName="Plus" presStyleLbl="alignNode1" presStyleIdx="0" presStyleCnt="2"/>
      <dgm:spPr/>
    </dgm:pt>
    <dgm:pt modelId="{426E9727-BB8B-4A1D-9708-6B97ADB3E2BC}" type="pres">
      <dgm:prSet presAssocID="{F286472F-E47D-4960-BEE8-1847A1100998}" presName="Minus" presStyleLbl="alignNode1" presStyleIdx="1" presStyleCnt="2"/>
      <dgm:spPr/>
    </dgm:pt>
    <dgm:pt modelId="{EDD390B3-AB0E-4819-A3EB-D00312B1A647}" type="pres">
      <dgm:prSet presAssocID="{F286472F-E47D-4960-BEE8-1847A1100998}" presName="Divider" presStyleLbl="parChTrans1D1" presStyleIdx="0" presStyleCnt="1"/>
      <dgm:spPr/>
    </dgm:pt>
  </dgm:ptLst>
  <dgm:cxnLst>
    <dgm:cxn modelId="{6BAF5587-28B1-4785-9C19-587EF61E7FB6}" srcId="{F286472F-E47D-4960-BEE8-1847A1100998}" destId="{A5552CA3-E9A3-4D05-9BC9-B68A614FFB59}" srcOrd="0" destOrd="0" parTransId="{17EABAD3-8425-48FD-A585-6DF8922701EC}" sibTransId="{C885E47D-3CBD-449E-9BF1-ED9D08EE3DAB}"/>
    <dgm:cxn modelId="{A175E680-5347-4358-91CD-83AEBE100273}" type="presOf" srcId="{A5552CA3-E9A3-4D05-9BC9-B68A614FFB59}" destId="{D7BFB4B9-3F91-4170-8C04-DBEC82D1603F}" srcOrd="0" destOrd="0" presId="urn:microsoft.com/office/officeart/2009/3/layout/PlusandMinus"/>
    <dgm:cxn modelId="{E3E78450-F6D9-4F41-A471-049F5CA581E1}" srcId="{F286472F-E47D-4960-BEE8-1847A1100998}" destId="{8A530BFD-E41E-4F44-9F06-157BDACEE7DB}" srcOrd="1" destOrd="0" parTransId="{D6B476FE-399A-489D-89AA-162EF08E9F28}" sibTransId="{F87E3664-DA09-45CD-A5AC-05E06DDAE546}"/>
    <dgm:cxn modelId="{AFED8C53-5457-4269-B84A-D80FD18FCD07}" type="presOf" srcId="{F286472F-E47D-4960-BEE8-1847A1100998}" destId="{54BB785C-6E75-4B25-B13E-5A7C4F96143B}" srcOrd="0" destOrd="0" presId="urn:microsoft.com/office/officeart/2009/3/layout/PlusandMinus"/>
    <dgm:cxn modelId="{83CF3ED6-55C0-4982-87C0-14AFB9B1A1CD}" type="presOf" srcId="{8A530BFD-E41E-4F44-9F06-157BDACEE7DB}" destId="{9C043D98-8E73-4F3D-9CC8-05A96CC9B9FF}" srcOrd="0" destOrd="0" presId="urn:microsoft.com/office/officeart/2009/3/layout/PlusandMinus"/>
    <dgm:cxn modelId="{97A783D3-A4F7-4689-B85A-C2B69B0B46EF}" type="presParOf" srcId="{54BB785C-6E75-4B25-B13E-5A7C4F96143B}" destId="{87ED47D3-4DBB-4475-B26B-79A69FB96E2A}" srcOrd="0" destOrd="0" presId="urn:microsoft.com/office/officeart/2009/3/layout/PlusandMinus"/>
    <dgm:cxn modelId="{FE4311A9-4A0E-4367-8F98-ADA5A898BA34}" type="presParOf" srcId="{54BB785C-6E75-4B25-B13E-5A7C4F96143B}" destId="{D7BFB4B9-3F91-4170-8C04-DBEC82D1603F}" srcOrd="1" destOrd="0" presId="urn:microsoft.com/office/officeart/2009/3/layout/PlusandMinus"/>
    <dgm:cxn modelId="{60239C69-0F04-49DF-9AAF-A27641467836}" type="presParOf" srcId="{54BB785C-6E75-4B25-B13E-5A7C4F96143B}" destId="{9C043D98-8E73-4F3D-9CC8-05A96CC9B9FF}" srcOrd="2" destOrd="0" presId="urn:microsoft.com/office/officeart/2009/3/layout/PlusandMinus"/>
    <dgm:cxn modelId="{BA096A58-1D77-436B-B157-87E81770DE9E}" type="presParOf" srcId="{54BB785C-6E75-4B25-B13E-5A7C4F96143B}" destId="{7D9C239E-C3FD-4FD8-97A7-30056A706872}" srcOrd="3" destOrd="0" presId="urn:microsoft.com/office/officeart/2009/3/layout/PlusandMinus"/>
    <dgm:cxn modelId="{4646DF8E-A1E0-40C4-AD79-740067CD1EED}" type="presParOf" srcId="{54BB785C-6E75-4B25-B13E-5A7C4F96143B}" destId="{426E9727-BB8B-4A1D-9708-6B97ADB3E2BC}" srcOrd="4" destOrd="0" presId="urn:microsoft.com/office/officeart/2009/3/layout/PlusandMinus"/>
    <dgm:cxn modelId="{6EB58B5C-496F-443F-9085-C57AF54BD980}" type="presParOf" srcId="{54BB785C-6E75-4B25-B13E-5A7C4F96143B}" destId="{EDD390B3-AB0E-4819-A3EB-D00312B1A64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6E45CE-A4CF-4A4A-B4AB-823AB763FF86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492FD1-89D8-404F-965A-2F83A76806E3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1"/>
              </a:solidFill>
            </a:rPr>
            <a:t>етикетні слова і вислови/одиниці</a:t>
          </a:r>
          <a:endParaRPr lang="ru-RU" sz="2400" b="1" dirty="0">
            <a:solidFill>
              <a:schemeClr val="bg1"/>
            </a:solidFill>
          </a:endParaRPr>
        </a:p>
      </dgm:t>
    </dgm:pt>
    <dgm:pt modelId="{12CD810A-FB32-42ED-9D29-20104CE5F846}" type="parTrans" cxnId="{748D0019-7D2F-460B-99E7-B5E5CE2898E1}">
      <dgm:prSet/>
      <dgm:spPr/>
      <dgm:t>
        <a:bodyPr/>
        <a:lstStyle/>
        <a:p>
          <a:endParaRPr lang="ru-RU"/>
        </a:p>
      </dgm:t>
    </dgm:pt>
    <dgm:pt modelId="{A183EC82-66CC-47DE-9F21-B7677F724F73}" type="sibTrans" cxnId="{748D0019-7D2F-460B-99E7-B5E5CE2898E1}">
      <dgm:prSet/>
      <dgm:spPr/>
      <dgm:t>
        <a:bodyPr/>
        <a:lstStyle/>
        <a:p>
          <a:endParaRPr lang="ru-RU"/>
        </a:p>
      </dgm:t>
    </dgm:pt>
    <dgm:pt modelId="{48F59D14-0EE7-4E9C-B46D-C78A1E0FBA23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1"/>
              </a:solidFill>
            </a:rPr>
            <a:t>Етикетні </a:t>
          </a:r>
          <a:r>
            <a:rPr lang="uk-UA" sz="2400" b="1" dirty="0" smtClean="0">
              <a:solidFill>
                <a:srgbClr val="FF0000"/>
              </a:solidFill>
            </a:rPr>
            <a:t>ФОРМУЛИ</a:t>
          </a:r>
          <a:endParaRPr lang="ru-RU" sz="2400" b="1" dirty="0">
            <a:solidFill>
              <a:srgbClr val="FF0000"/>
            </a:solidFill>
          </a:endParaRPr>
        </a:p>
      </dgm:t>
    </dgm:pt>
    <dgm:pt modelId="{6F51E7AF-469A-4858-AF2B-632843012AF0}" type="parTrans" cxnId="{61FDF73A-F55B-4C81-A940-49D94F88F9E5}">
      <dgm:prSet/>
      <dgm:spPr/>
      <dgm:t>
        <a:bodyPr/>
        <a:lstStyle/>
        <a:p>
          <a:endParaRPr lang="ru-RU"/>
        </a:p>
      </dgm:t>
    </dgm:pt>
    <dgm:pt modelId="{67C0C926-0B01-4E66-8C30-D11A56F7F394}" type="sibTrans" cxnId="{61FDF73A-F55B-4C81-A940-49D94F88F9E5}">
      <dgm:prSet/>
      <dgm:spPr/>
      <dgm:t>
        <a:bodyPr/>
        <a:lstStyle/>
        <a:p>
          <a:endParaRPr lang="ru-RU"/>
        </a:p>
      </dgm:t>
    </dgm:pt>
    <dgm:pt modelId="{2BBDB942-6ACE-4142-B678-65582F409465}" type="pres">
      <dgm:prSet presAssocID="{406E45CE-A4CF-4A4A-B4AB-823AB763FF8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6CB3077-9768-4720-A571-8DDC8F46C64A}" type="pres">
      <dgm:prSet presAssocID="{406E45CE-A4CF-4A4A-B4AB-823AB763FF8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EAE2E-3D41-48BA-9D8E-8D1ADF2C5DA5}" type="pres">
      <dgm:prSet presAssocID="{406E45CE-A4CF-4A4A-B4AB-823AB763FF86}" presName="LeftNode" presStyleLbl="bgImgPlace1" presStyleIdx="0" presStyleCnt="2" custScaleX="423079" custLinFactX="-33019" custLinFactNeighborX="-100000" custLinFactNeighborY="-5049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942DB822-A24B-4EE4-B1A9-2EC5717450F6}" type="pres">
      <dgm:prSet presAssocID="{406E45CE-A4CF-4A4A-B4AB-823AB763FF8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D9571-DACE-439B-AD2F-ADA93138F52A}" type="pres">
      <dgm:prSet presAssocID="{406E45CE-A4CF-4A4A-B4AB-823AB763FF86}" presName="RightNode" presStyleLbl="bgImgPlace1" presStyleIdx="1" presStyleCnt="2" custScaleX="272855" custLinFactNeighborX="63881" custLinFactNeighborY="-454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3B0C5C0-5042-4A68-8EDC-FBC9090E723D}" type="pres">
      <dgm:prSet presAssocID="{406E45CE-A4CF-4A4A-B4AB-823AB763FF86}" presName="TopArrow" presStyleLbl="node1" presStyleIdx="0" presStyleCnt="2"/>
      <dgm:spPr/>
    </dgm:pt>
    <dgm:pt modelId="{EB3472D3-2282-4F22-AFA0-9B34431F0F34}" type="pres">
      <dgm:prSet presAssocID="{406E45CE-A4CF-4A4A-B4AB-823AB763FF86}" presName="BottomArrow" presStyleLbl="node1" presStyleIdx="1" presStyleCnt="2"/>
      <dgm:spPr/>
    </dgm:pt>
  </dgm:ptLst>
  <dgm:cxnLst>
    <dgm:cxn modelId="{131358E7-7283-4DCC-91D5-91AB5231367F}" type="presOf" srcId="{E2492FD1-89D8-404F-965A-2F83A76806E3}" destId="{7A3EAE2E-3D41-48BA-9D8E-8D1ADF2C5DA5}" srcOrd="1" destOrd="0" presId="urn:microsoft.com/office/officeart/2009/layout/ReverseList"/>
    <dgm:cxn modelId="{9E9C3389-0AE6-442A-B9EE-1B71F9521EEE}" type="presOf" srcId="{E2492FD1-89D8-404F-965A-2F83A76806E3}" destId="{26CB3077-9768-4720-A571-8DDC8F46C64A}" srcOrd="0" destOrd="0" presId="urn:microsoft.com/office/officeart/2009/layout/ReverseList"/>
    <dgm:cxn modelId="{748D0019-7D2F-460B-99E7-B5E5CE2898E1}" srcId="{406E45CE-A4CF-4A4A-B4AB-823AB763FF86}" destId="{E2492FD1-89D8-404F-965A-2F83A76806E3}" srcOrd="0" destOrd="0" parTransId="{12CD810A-FB32-42ED-9D29-20104CE5F846}" sibTransId="{A183EC82-66CC-47DE-9F21-B7677F724F73}"/>
    <dgm:cxn modelId="{61FDF73A-F55B-4C81-A940-49D94F88F9E5}" srcId="{406E45CE-A4CF-4A4A-B4AB-823AB763FF86}" destId="{48F59D14-0EE7-4E9C-B46D-C78A1E0FBA23}" srcOrd="1" destOrd="0" parTransId="{6F51E7AF-469A-4858-AF2B-632843012AF0}" sibTransId="{67C0C926-0B01-4E66-8C30-D11A56F7F394}"/>
    <dgm:cxn modelId="{CE3CC27D-9027-43F4-A5E0-7AA8AA47CD55}" type="presOf" srcId="{48F59D14-0EE7-4E9C-B46D-C78A1E0FBA23}" destId="{942DB822-A24B-4EE4-B1A9-2EC5717450F6}" srcOrd="0" destOrd="0" presId="urn:microsoft.com/office/officeart/2009/layout/ReverseList"/>
    <dgm:cxn modelId="{496BC4E8-97DD-40DD-A504-C489551890A9}" type="presOf" srcId="{48F59D14-0EE7-4E9C-B46D-C78A1E0FBA23}" destId="{616D9571-DACE-439B-AD2F-ADA93138F52A}" srcOrd="1" destOrd="0" presId="urn:microsoft.com/office/officeart/2009/layout/ReverseList"/>
    <dgm:cxn modelId="{9098D76B-07DD-42C9-ADDA-BD5F6BB56A70}" type="presOf" srcId="{406E45CE-A4CF-4A4A-B4AB-823AB763FF86}" destId="{2BBDB942-6ACE-4142-B678-65582F409465}" srcOrd="0" destOrd="0" presId="urn:microsoft.com/office/officeart/2009/layout/ReverseList"/>
    <dgm:cxn modelId="{AF96DFC6-3CE6-401D-8575-E88E3E060076}" type="presParOf" srcId="{2BBDB942-6ACE-4142-B678-65582F409465}" destId="{26CB3077-9768-4720-A571-8DDC8F46C64A}" srcOrd="0" destOrd="0" presId="urn:microsoft.com/office/officeart/2009/layout/ReverseList"/>
    <dgm:cxn modelId="{AD70AC3B-C983-48BD-A52D-2B44A4585B32}" type="presParOf" srcId="{2BBDB942-6ACE-4142-B678-65582F409465}" destId="{7A3EAE2E-3D41-48BA-9D8E-8D1ADF2C5DA5}" srcOrd="1" destOrd="0" presId="urn:microsoft.com/office/officeart/2009/layout/ReverseList"/>
    <dgm:cxn modelId="{17C63855-1DB2-4045-B475-CFB0369EE954}" type="presParOf" srcId="{2BBDB942-6ACE-4142-B678-65582F409465}" destId="{942DB822-A24B-4EE4-B1A9-2EC5717450F6}" srcOrd="2" destOrd="0" presId="urn:microsoft.com/office/officeart/2009/layout/ReverseList"/>
    <dgm:cxn modelId="{97E4ACE2-4F12-47A6-910D-16800EBB8272}" type="presParOf" srcId="{2BBDB942-6ACE-4142-B678-65582F409465}" destId="{616D9571-DACE-439B-AD2F-ADA93138F52A}" srcOrd="3" destOrd="0" presId="urn:microsoft.com/office/officeart/2009/layout/ReverseList"/>
    <dgm:cxn modelId="{39F271AB-C7A5-4B60-B41E-C369622FF89A}" type="presParOf" srcId="{2BBDB942-6ACE-4142-B678-65582F409465}" destId="{F3B0C5C0-5042-4A68-8EDC-FBC9090E723D}" srcOrd="4" destOrd="0" presId="urn:microsoft.com/office/officeart/2009/layout/ReverseList"/>
    <dgm:cxn modelId="{39357B0E-CD12-4C12-9D4C-2F830B20058F}" type="presParOf" srcId="{2BBDB942-6ACE-4142-B678-65582F409465}" destId="{EB3472D3-2282-4F22-AFA0-9B34431F0F3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6543BE-8AB7-4F51-8750-F324FAD477BE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4033B47-5B77-4E5A-A79E-CAFFED14C879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етикетні слова і вислови </a:t>
          </a:r>
          <a:endParaRPr lang="ru-RU" dirty="0"/>
        </a:p>
      </dgm:t>
    </dgm:pt>
    <dgm:pt modelId="{7C5C9D9B-9403-421A-8CD2-0E07B7445884}" type="parTrans" cxnId="{4B86F425-53EB-4F73-8461-BDA9554A8CD3}">
      <dgm:prSet/>
      <dgm:spPr/>
      <dgm:t>
        <a:bodyPr/>
        <a:lstStyle/>
        <a:p>
          <a:endParaRPr lang="ru-RU"/>
        </a:p>
      </dgm:t>
    </dgm:pt>
    <dgm:pt modelId="{9D1305F8-9B6C-40EB-8FB6-809AEBC76273}" type="sibTrans" cxnId="{4B86F425-53EB-4F73-8461-BDA9554A8CD3}">
      <dgm:prSet/>
      <dgm:spPr/>
      <dgm:t>
        <a:bodyPr/>
        <a:lstStyle/>
        <a:p>
          <a:endParaRPr lang="ru-RU"/>
        </a:p>
      </dgm:t>
    </dgm:pt>
    <dgm:pt modelId="{C8910D06-EDD7-459A-A412-7EA903FBC410}">
      <dgm:prSet phldrT="[Текст]"/>
      <dgm:spPr/>
      <dgm:t>
        <a:bodyPr/>
        <a:lstStyle/>
        <a:p>
          <a:r>
            <a:rPr lang="uk-UA" dirty="0" err="1" smtClean="0">
              <a:solidFill>
                <a:schemeClr val="bg1"/>
              </a:solidFill>
            </a:rPr>
            <a:t>спілкувальна</a:t>
          </a:r>
          <a:r>
            <a:rPr lang="uk-UA" dirty="0" smtClean="0">
              <a:solidFill>
                <a:schemeClr val="bg1"/>
              </a:solidFill>
            </a:rPr>
            <a:t> гра</a:t>
          </a:r>
          <a:endParaRPr lang="ru-RU" dirty="0">
            <a:solidFill>
              <a:schemeClr val="bg1"/>
            </a:solidFill>
          </a:endParaRPr>
        </a:p>
      </dgm:t>
    </dgm:pt>
    <dgm:pt modelId="{249C8B3E-FBF6-4F61-951A-991CCBC0BEF4}" type="parTrans" cxnId="{5FCE520B-2C13-43B4-AF0E-A1993010807A}">
      <dgm:prSet/>
      <dgm:spPr/>
      <dgm:t>
        <a:bodyPr/>
        <a:lstStyle/>
        <a:p>
          <a:endParaRPr lang="ru-RU"/>
        </a:p>
      </dgm:t>
    </dgm:pt>
    <dgm:pt modelId="{4A31FA51-CF8B-44FA-9BC7-F186B101C732}" type="sibTrans" cxnId="{5FCE520B-2C13-43B4-AF0E-A1993010807A}">
      <dgm:prSet/>
      <dgm:spPr/>
      <dgm:t>
        <a:bodyPr/>
        <a:lstStyle/>
        <a:p>
          <a:endParaRPr lang="ru-RU"/>
        </a:p>
      </dgm:t>
    </dgm:pt>
    <dgm:pt modelId="{7E7010B2-FAE0-44E6-B8D4-8B090B3B2402}">
      <dgm:prSet phldrT="[Текст]"/>
      <dgm:spPr/>
      <dgm:t>
        <a:bodyPr/>
        <a:lstStyle/>
        <a:p>
          <a:r>
            <a:rPr lang="uk-UA" b="1" dirty="0" smtClean="0">
              <a:solidFill>
                <a:srgbClr val="00B0F0"/>
              </a:solidFill>
            </a:rPr>
            <a:t>ритуальний сенс</a:t>
          </a:r>
          <a:endParaRPr lang="ru-RU" b="1" dirty="0">
            <a:solidFill>
              <a:srgbClr val="00B0F0"/>
            </a:solidFill>
          </a:endParaRPr>
        </a:p>
      </dgm:t>
    </dgm:pt>
    <dgm:pt modelId="{679D99F2-181F-4356-8F45-E8EE60106C9C}" type="parTrans" cxnId="{93ED630B-6AF4-4554-9850-24F8399ED19E}">
      <dgm:prSet/>
      <dgm:spPr/>
      <dgm:t>
        <a:bodyPr/>
        <a:lstStyle/>
        <a:p>
          <a:endParaRPr lang="ru-RU"/>
        </a:p>
      </dgm:t>
    </dgm:pt>
    <dgm:pt modelId="{09BCDBDD-E778-4F8B-8C32-D3937B45821E}" type="sibTrans" cxnId="{93ED630B-6AF4-4554-9850-24F8399ED19E}">
      <dgm:prSet/>
      <dgm:spPr/>
      <dgm:t>
        <a:bodyPr/>
        <a:lstStyle/>
        <a:p>
          <a:endParaRPr lang="ru-RU"/>
        </a:p>
      </dgm:t>
    </dgm:pt>
    <dgm:pt modelId="{A8CB70B1-5B15-46BE-950E-94EA6474013F}" type="pres">
      <dgm:prSet presAssocID="{246543BE-8AB7-4F51-8750-F324FAD477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B4097-F4DD-46D5-A53B-82E4C3BA4C53}" type="pres">
      <dgm:prSet presAssocID="{14033B47-5B77-4E5A-A79E-CAFFED14C8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6F8A9-7844-4323-99B0-5363184C7962}" type="pres">
      <dgm:prSet presAssocID="{9D1305F8-9B6C-40EB-8FB6-809AEBC7627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5C42C3E-FF0C-41D7-852D-EC9D642E005E}" type="pres">
      <dgm:prSet presAssocID="{9D1305F8-9B6C-40EB-8FB6-809AEBC7627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F41B7A0-3F7F-4B18-A8E7-A5EA7452F6D8}" type="pres">
      <dgm:prSet presAssocID="{C8910D06-EDD7-459A-A412-7EA903FBC410}" presName="node" presStyleLbl="node1" presStyleIdx="1" presStyleCnt="3" custRadScaleRad="101454" custRadScaleInc="-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066F5-1B76-4A79-BD88-02FB060C3BD3}" type="pres">
      <dgm:prSet presAssocID="{4A31FA51-CF8B-44FA-9BC7-F186B101C73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8DAC5A7-B61F-463C-9525-DC3ECD1A9FBA}" type="pres">
      <dgm:prSet presAssocID="{4A31FA51-CF8B-44FA-9BC7-F186B101C73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9804565-56D5-4C71-B000-B9AA68F97B7A}" type="pres">
      <dgm:prSet presAssocID="{7E7010B2-FAE0-44E6-B8D4-8B090B3B24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51DF0-27E6-4AC1-AB7A-34C2C18C4749}" type="pres">
      <dgm:prSet presAssocID="{09BCDBDD-E778-4F8B-8C32-D3937B45821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530C90E-B329-4521-9F7C-6D0DC05B6500}" type="pres">
      <dgm:prSet presAssocID="{09BCDBDD-E778-4F8B-8C32-D3937B45821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4ACDAC6-427C-40C1-BA6E-FDFF4FD8C4A2}" type="presOf" srcId="{09BCDBDD-E778-4F8B-8C32-D3937B45821E}" destId="{4530C90E-B329-4521-9F7C-6D0DC05B6500}" srcOrd="1" destOrd="0" presId="urn:microsoft.com/office/officeart/2005/8/layout/cycle7"/>
    <dgm:cxn modelId="{DAEF1C9C-FB35-4D39-8147-569A7806B80C}" type="presOf" srcId="{246543BE-8AB7-4F51-8750-F324FAD477BE}" destId="{A8CB70B1-5B15-46BE-950E-94EA6474013F}" srcOrd="0" destOrd="0" presId="urn:microsoft.com/office/officeart/2005/8/layout/cycle7"/>
    <dgm:cxn modelId="{4B86F425-53EB-4F73-8461-BDA9554A8CD3}" srcId="{246543BE-8AB7-4F51-8750-F324FAD477BE}" destId="{14033B47-5B77-4E5A-A79E-CAFFED14C879}" srcOrd="0" destOrd="0" parTransId="{7C5C9D9B-9403-421A-8CD2-0E07B7445884}" sibTransId="{9D1305F8-9B6C-40EB-8FB6-809AEBC76273}"/>
    <dgm:cxn modelId="{93ED630B-6AF4-4554-9850-24F8399ED19E}" srcId="{246543BE-8AB7-4F51-8750-F324FAD477BE}" destId="{7E7010B2-FAE0-44E6-B8D4-8B090B3B2402}" srcOrd="2" destOrd="0" parTransId="{679D99F2-181F-4356-8F45-E8EE60106C9C}" sibTransId="{09BCDBDD-E778-4F8B-8C32-D3937B45821E}"/>
    <dgm:cxn modelId="{E89D7363-6F71-4388-9CF2-E379C6237B5E}" type="presOf" srcId="{7E7010B2-FAE0-44E6-B8D4-8B090B3B2402}" destId="{99804565-56D5-4C71-B000-B9AA68F97B7A}" srcOrd="0" destOrd="0" presId="urn:microsoft.com/office/officeart/2005/8/layout/cycle7"/>
    <dgm:cxn modelId="{D86A80FB-361D-4A06-B62B-B633F11E70BD}" type="presOf" srcId="{14033B47-5B77-4E5A-A79E-CAFFED14C879}" destId="{3DAB4097-F4DD-46D5-A53B-82E4C3BA4C53}" srcOrd="0" destOrd="0" presId="urn:microsoft.com/office/officeart/2005/8/layout/cycle7"/>
    <dgm:cxn modelId="{F4919FD2-BC94-47AD-9AD2-7D67FC51C224}" type="presOf" srcId="{C8910D06-EDD7-459A-A412-7EA903FBC410}" destId="{4F41B7A0-3F7F-4B18-A8E7-A5EA7452F6D8}" srcOrd="0" destOrd="0" presId="urn:microsoft.com/office/officeart/2005/8/layout/cycle7"/>
    <dgm:cxn modelId="{C6A3B723-A82B-4833-9121-7ADD3669F28D}" type="presOf" srcId="{4A31FA51-CF8B-44FA-9BC7-F186B101C732}" destId="{68DAC5A7-B61F-463C-9525-DC3ECD1A9FBA}" srcOrd="1" destOrd="0" presId="urn:microsoft.com/office/officeart/2005/8/layout/cycle7"/>
    <dgm:cxn modelId="{8218C7D8-A3B9-4A86-BBF4-12C1D374776F}" type="presOf" srcId="{09BCDBDD-E778-4F8B-8C32-D3937B45821E}" destId="{F1A51DF0-27E6-4AC1-AB7A-34C2C18C4749}" srcOrd="0" destOrd="0" presId="urn:microsoft.com/office/officeart/2005/8/layout/cycle7"/>
    <dgm:cxn modelId="{2B559E8E-ED97-4BDD-A86C-3595AFA8E87C}" type="presOf" srcId="{9D1305F8-9B6C-40EB-8FB6-809AEBC76273}" destId="{A976F8A9-7844-4323-99B0-5363184C7962}" srcOrd="0" destOrd="0" presId="urn:microsoft.com/office/officeart/2005/8/layout/cycle7"/>
    <dgm:cxn modelId="{87B8A79E-EF1B-440C-B13E-9C3B16D3F2B6}" type="presOf" srcId="{4A31FA51-CF8B-44FA-9BC7-F186B101C732}" destId="{FF1066F5-1B76-4A79-BD88-02FB060C3BD3}" srcOrd="0" destOrd="0" presId="urn:microsoft.com/office/officeart/2005/8/layout/cycle7"/>
    <dgm:cxn modelId="{5FCE520B-2C13-43B4-AF0E-A1993010807A}" srcId="{246543BE-8AB7-4F51-8750-F324FAD477BE}" destId="{C8910D06-EDD7-459A-A412-7EA903FBC410}" srcOrd="1" destOrd="0" parTransId="{249C8B3E-FBF6-4F61-951A-991CCBC0BEF4}" sibTransId="{4A31FA51-CF8B-44FA-9BC7-F186B101C732}"/>
    <dgm:cxn modelId="{8E8DCE24-87AC-4B27-90C3-FFCE9CA66A6F}" type="presOf" srcId="{9D1305F8-9B6C-40EB-8FB6-809AEBC76273}" destId="{15C42C3E-FF0C-41D7-852D-EC9D642E005E}" srcOrd="1" destOrd="0" presId="urn:microsoft.com/office/officeart/2005/8/layout/cycle7"/>
    <dgm:cxn modelId="{FE247BEC-5974-4113-B620-11C9B4A69132}" type="presParOf" srcId="{A8CB70B1-5B15-46BE-950E-94EA6474013F}" destId="{3DAB4097-F4DD-46D5-A53B-82E4C3BA4C53}" srcOrd="0" destOrd="0" presId="urn:microsoft.com/office/officeart/2005/8/layout/cycle7"/>
    <dgm:cxn modelId="{7ACF7CDB-41B6-4BBB-AA49-ECFECEFB9549}" type="presParOf" srcId="{A8CB70B1-5B15-46BE-950E-94EA6474013F}" destId="{A976F8A9-7844-4323-99B0-5363184C7962}" srcOrd="1" destOrd="0" presId="urn:microsoft.com/office/officeart/2005/8/layout/cycle7"/>
    <dgm:cxn modelId="{6763E1B5-8DFE-4491-B080-BED832DD53A1}" type="presParOf" srcId="{A976F8A9-7844-4323-99B0-5363184C7962}" destId="{15C42C3E-FF0C-41D7-852D-EC9D642E005E}" srcOrd="0" destOrd="0" presId="urn:microsoft.com/office/officeart/2005/8/layout/cycle7"/>
    <dgm:cxn modelId="{425D66A4-EBF0-4A36-8E30-BC81A5241A44}" type="presParOf" srcId="{A8CB70B1-5B15-46BE-950E-94EA6474013F}" destId="{4F41B7A0-3F7F-4B18-A8E7-A5EA7452F6D8}" srcOrd="2" destOrd="0" presId="urn:microsoft.com/office/officeart/2005/8/layout/cycle7"/>
    <dgm:cxn modelId="{084BF3D4-70D5-49F9-85EF-0198E7A173BD}" type="presParOf" srcId="{A8CB70B1-5B15-46BE-950E-94EA6474013F}" destId="{FF1066F5-1B76-4A79-BD88-02FB060C3BD3}" srcOrd="3" destOrd="0" presId="urn:microsoft.com/office/officeart/2005/8/layout/cycle7"/>
    <dgm:cxn modelId="{70294B2B-AFD3-45E4-A747-A5FCE9EAECA6}" type="presParOf" srcId="{FF1066F5-1B76-4A79-BD88-02FB060C3BD3}" destId="{68DAC5A7-B61F-463C-9525-DC3ECD1A9FBA}" srcOrd="0" destOrd="0" presId="urn:microsoft.com/office/officeart/2005/8/layout/cycle7"/>
    <dgm:cxn modelId="{57390431-EC48-43AC-9F31-60C0596F63BE}" type="presParOf" srcId="{A8CB70B1-5B15-46BE-950E-94EA6474013F}" destId="{99804565-56D5-4C71-B000-B9AA68F97B7A}" srcOrd="4" destOrd="0" presId="urn:microsoft.com/office/officeart/2005/8/layout/cycle7"/>
    <dgm:cxn modelId="{EA244DD5-7C15-4B73-9890-D22DBE46AD8B}" type="presParOf" srcId="{A8CB70B1-5B15-46BE-950E-94EA6474013F}" destId="{F1A51DF0-27E6-4AC1-AB7A-34C2C18C4749}" srcOrd="5" destOrd="0" presId="urn:microsoft.com/office/officeart/2005/8/layout/cycle7"/>
    <dgm:cxn modelId="{64B57D56-73F0-412D-BC1B-2BA8A0277CA6}" type="presParOf" srcId="{F1A51DF0-27E6-4AC1-AB7A-34C2C18C4749}" destId="{4530C90E-B329-4521-9F7C-6D0DC05B650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71E350-ABA5-430F-8317-BF3B92878646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615617B-E293-4070-9A78-0252F541CE49}">
      <dgm:prSet phldrT="[Текст]"/>
      <dgm:spPr/>
      <dgm:t>
        <a:bodyPr/>
        <a:lstStyle/>
        <a:p>
          <a:r>
            <a:rPr lang="uk-UA" b="1" dirty="0" smtClean="0">
              <a:solidFill>
                <a:schemeClr val="accent6"/>
              </a:solidFill>
            </a:rPr>
            <a:t>етикет</a:t>
          </a:r>
          <a:endParaRPr lang="ru-RU" b="1" dirty="0">
            <a:solidFill>
              <a:schemeClr val="accent6"/>
            </a:solidFill>
          </a:endParaRPr>
        </a:p>
      </dgm:t>
    </dgm:pt>
    <dgm:pt modelId="{4314C65F-7883-4374-BE35-2C908217A42B}" type="parTrans" cxnId="{1E05929A-2D22-4B5C-9255-BFA56FEFA5FE}">
      <dgm:prSet/>
      <dgm:spPr/>
      <dgm:t>
        <a:bodyPr/>
        <a:lstStyle/>
        <a:p>
          <a:endParaRPr lang="ru-RU"/>
        </a:p>
      </dgm:t>
    </dgm:pt>
    <dgm:pt modelId="{F0594D78-E088-4CBA-8C76-A1891F5C2CF7}" type="sibTrans" cxnId="{1E05929A-2D22-4B5C-9255-BFA56FEFA5FE}">
      <dgm:prSet/>
      <dgm:spPr/>
      <dgm:t>
        <a:bodyPr/>
        <a:lstStyle/>
        <a:p>
          <a:endParaRPr lang="ru-RU"/>
        </a:p>
      </dgm:t>
    </dgm:pt>
    <dgm:pt modelId="{048B8A87-8A39-4D90-AA7C-151C2F002263}">
      <dgm:prSet phldrT="[Текст]"/>
      <dgm:spPr/>
      <dgm:t>
        <a:bodyPr/>
        <a:lstStyle/>
        <a:p>
          <a:r>
            <a:rPr lang="uk-UA" b="1" dirty="0" smtClean="0">
              <a:solidFill>
                <a:schemeClr val="accent6"/>
              </a:solidFill>
            </a:rPr>
            <a:t>ритуал</a:t>
          </a:r>
          <a:endParaRPr lang="ru-RU" b="1" dirty="0">
            <a:solidFill>
              <a:schemeClr val="accent6"/>
            </a:solidFill>
          </a:endParaRPr>
        </a:p>
      </dgm:t>
    </dgm:pt>
    <dgm:pt modelId="{DB6687A3-8C77-4B2F-8857-059DD482F493}" type="parTrans" cxnId="{1C7B79DC-7BD6-4FA6-A3D2-D940B93A64D4}">
      <dgm:prSet/>
      <dgm:spPr/>
      <dgm:t>
        <a:bodyPr/>
        <a:lstStyle/>
        <a:p>
          <a:endParaRPr lang="ru-RU"/>
        </a:p>
      </dgm:t>
    </dgm:pt>
    <dgm:pt modelId="{052E54DA-9AED-42DA-A6FC-61D090399764}" type="sibTrans" cxnId="{1C7B79DC-7BD6-4FA6-A3D2-D940B93A64D4}">
      <dgm:prSet/>
      <dgm:spPr/>
      <dgm:t>
        <a:bodyPr/>
        <a:lstStyle/>
        <a:p>
          <a:endParaRPr lang="ru-RU"/>
        </a:p>
      </dgm:t>
    </dgm:pt>
    <dgm:pt modelId="{3655431B-FFCC-4FF0-B23C-D0A7FE5B7131}" type="pres">
      <dgm:prSet presAssocID="{C071E350-ABA5-430F-8317-BF3B928786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09133-0FE4-46F0-A0C2-458B050AC3F3}" type="pres">
      <dgm:prSet presAssocID="{6615617B-E293-4070-9A78-0252F541CE4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46A7B-3D13-4397-9C32-607FAC89A4E1}" type="pres">
      <dgm:prSet presAssocID="{048B8A87-8A39-4D90-AA7C-151C2F00226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5929A-2D22-4B5C-9255-BFA56FEFA5FE}" srcId="{C071E350-ABA5-430F-8317-BF3B92878646}" destId="{6615617B-E293-4070-9A78-0252F541CE49}" srcOrd="0" destOrd="0" parTransId="{4314C65F-7883-4374-BE35-2C908217A42B}" sibTransId="{F0594D78-E088-4CBA-8C76-A1891F5C2CF7}"/>
    <dgm:cxn modelId="{C08F5924-F227-4595-9FE3-54A55DFA1BCC}" type="presOf" srcId="{048B8A87-8A39-4D90-AA7C-151C2F002263}" destId="{3BF46A7B-3D13-4397-9C32-607FAC89A4E1}" srcOrd="0" destOrd="0" presId="urn:microsoft.com/office/officeart/2005/8/layout/arrow5"/>
    <dgm:cxn modelId="{D2D6BA4C-B7DA-4A98-B9B4-6FD8EA96B688}" type="presOf" srcId="{C071E350-ABA5-430F-8317-BF3B92878646}" destId="{3655431B-FFCC-4FF0-B23C-D0A7FE5B7131}" srcOrd="0" destOrd="0" presId="urn:microsoft.com/office/officeart/2005/8/layout/arrow5"/>
    <dgm:cxn modelId="{57528058-DF30-4057-9E03-87CC3FADC0F5}" type="presOf" srcId="{6615617B-E293-4070-9A78-0252F541CE49}" destId="{21609133-0FE4-46F0-A0C2-458B050AC3F3}" srcOrd="0" destOrd="0" presId="urn:microsoft.com/office/officeart/2005/8/layout/arrow5"/>
    <dgm:cxn modelId="{1C7B79DC-7BD6-4FA6-A3D2-D940B93A64D4}" srcId="{C071E350-ABA5-430F-8317-BF3B92878646}" destId="{048B8A87-8A39-4D90-AA7C-151C2F002263}" srcOrd="1" destOrd="0" parTransId="{DB6687A3-8C77-4B2F-8857-059DD482F493}" sibTransId="{052E54DA-9AED-42DA-A6FC-61D090399764}"/>
    <dgm:cxn modelId="{A67000E5-AC78-40F5-A519-9823C05B6D1E}" type="presParOf" srcId="{3655431B-FFCC-4FF0-B23C-D0A7FE5B7131}" destId="{21609133-0FE4-46F0-A0C2-458B050AC3F3}" srcOrd="0" destOrd="0" presId="urn:microsoft.com/office/officeart/2005/8/layout/arrow5"/>
    <dgm:cxn modelId="{3184B8CA-270E-4671-B0B5-AC701F13A33C}" type="presParOf" srcId="{3655431B-FFCC-4FF0-B23C-D0A7FE5B7131}" destId="{3BF46A7B-3D13-4397-9C32-607FAC89A4E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934C2-5DBA-4BBC-9439-5D228EC49500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8E82F666-FA8F-4FF0-B002-14ECDC16A3C1}">
      <dgm:prSet phldrT="[Текст]" custT="1"/>
      <dgm:spPr/>
      <dgm:t>
        <a:bodyPr/>
        <a:lstStyle/>
        <a:p>
          <a:r>
            <a:rPr lang="ru-RU" sz="2400" b="1" i="1" dirty="0" err="1" smtClean="0">
              <a:solidFill>
                <a:srgbClr val="0070C0"/>
              </a:solidFill>
            </a:rPr>
            <a:t>мовний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етикет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endParaRPr lang="ru-RU" sz="2400" b="1" dirty="0">
            <a:solidFill>
              <a:srgbClr val="0070C0"/>
            </a:solidFill>
          </a:endParaRPr>
        </a:p>
      </dgm:t>
    </dgm:pt>
    <dgm:pt modelId="{79B4D672-4B71-4365-8082-0781A7024C69}" type="parTrans" cxnId="{CD74A656-5FFC-4A62-9B03-1B038E23AA56}">
      <dgm:prSet/>
      <dgm:spPr/>
      <dgm:t>
        <a:bodyPr/>
        <a:lstStyle/>
        <a:p>
          <a:endParaRPr lang="ru-RU"/>
        </a:p>
      </dgm:t>
    </dgm:pt>
    <dgm:pt modelId="{BB09AABB-F610-4EF4-86E8-ED4FD6A34683}" type="sibTrans" cxnId="{CD74A656-5FFC-4A62-9B03-1B038E23AA56}">
      <dgm:prSet/>
      <dgm:spPr/>
      <dgm:t>
        <a:bodyPr/>
        <a:lstStyle/>
        <a:p>
          <a:endParaRPr lang="ru-RU"/>
        </a:p>
      </dgm:t>
    </dgm:pt>
    <dgm:pt modelId="{94A5D045-60ED-4E7B-98B2-1C9B85565832}">
      <dgm:prSet phldrT="[Текст]" custT="1"/>
      <dgm:spPr/>
      <dgm:t>
        <a:bodyPr/>
        <a:lstStyle/>
        <a:p>
          <a:r>
            <a:rPr lang="ru-RU" sz="2400" b="1" i="1" dirty="0" err="1" smtClean="0">
              <a:solidFill>
                <a:srgbClr val="0070C0"/>
              </a:solidFill>
            </a:rPr>
            <a:t>мовленнєвий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етикет</a:t>
          </a:r>
          <a:endParaRPr lang="ru-RU" sz="2400" b="1" dirty="0">
            <a:solidFill>
              <a:srgbClr val="0070C0"/>
            </a:solidFill>
          </a:endParaRPr>
        </a:p>
      </dgm:t>
    </dgm:pt>
    <dgm:pt modelId="{814A6FE6-24DD-4811-84F0-2739E75496B3}" type="parTrans" cxnId="{F673435B-4D15-44B1-8769-57C6CE0FD94A}">
      <dgm:prSet/>
      <dgm:spPr/>
      <dgm:t>
        <a:bodyPr/>
        <a:lstStyle/>
        <a:p>
          <a:endParaRPr lang="ru-RU"/>
        </a:p>
      </dgm:t>
    </dgm:pt>
    <dgm:pt modelId="{3E1A96A2-33E1-451C-A6F1-0CA36EBD6715}" type="sibTrans" cxnId="{F673435B-4D15-44B1-8769-57C6CE0FD94A}">
      <dgm:prSet/>
      <dgm:spPr/>
      <dgm:t>
        <a:bodyPr/>
        <a:lstStyle/>
        <a:p>
          <a:endParaRPr lang="ru-RU"/>
        </a:p>
      </dgm:t>
    </dgm:pt>
    <dgm:pt modelId="{DC95E189-0EA8-4C6E-9857-9DF4E312C3FE}">
      <dgm:prSet phldrT="[Текст]" custT="1"/>
      <dgm:spPr/>
      <dgm:t>
        <a:bodyPr/>
        <a:lstStyle/>
        <a:p>
          <a:r>
            <a:rPr lang="ru-RU" sz="2400" b="1" i="1" dirty="0" err="1" smtClean="0">
              <a:solidFill>
                <a:srgbClr val="0070C0"/>
              </a:solidFill>
            </a:rPr>
            <a:t>спілкувальний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етикет</a:t>
          </a:r>
          <a:endParaRPr lang="ru-RU" sz="2400" b="1" dirty="0">
            <a:solidFill>
              <a:srgbClr val="0070C0"/>
            </a:solidFill>
          </a:endParaRPr>
        </a:p>
      </dgm:t>
    </dgm:pt>
    <dgm:pt modelId="{C8B75413-3941-4409-8DFA-B0F339795270}" type="parTrans" cxnId="{FA438762-BAFC-408D-9235-75D517ADD174}">
      <dgm:prSet/>
      <dgm:spPr/>
      <dgm:t>
        <a:bodyPr/>
        <a:lstStyle/>
        <a:p>
          <a:endParaRPr lang="ru-RU"/>
        </a:p>
      </dgm:t>
    </dgm:pt>
    <dgm:pt modelId="{C2731A80-007E-4E55-87F2-0B8900092B5C}" type="sibTrans" cxnId="{FA438762-BAFC-408D-9235-75D517ADD174}">
      <dgm:prSet/>
      <dgm:spPr/>
      <dgm:t>
        <a:bodyPr/>
        <a:lstStyle/>
        <a:p>
          <a:endParaRPr lang="ru-RU"/>
        </a:p>
      </dgm:t>
    </dgm:pt>
    <dgm:pt modelId="{01E2CDE9-5B37-4E59-ABDA-B0911A0D8A2F}" type="pres">
      <dgm:prSet presAssocID="{848934C2-5DBA-4BBC-9439-5D228EC49500}" presName="compositeShape" presStyleCnt="0">
        <dgm:presLayoutVars>
          <dgm:chMax val="7"/>
          <dgm:dir/>
          <dgm:resizeHandles val="exact"/>
        </dgm:presLayoutVars>
      </dgm:prSet>
      <dgm:spPr/>
    </dgm:pt>
    <dgm:pt modelId="{188ADA09-3E0A-4DBB-AD15-2AB33DBAA7EF}" type="pres">
      <dgm:prSet presAssocID="{848934C2-5DBA-4BBC-9439-5D228EC49500}" presName="wedge1" presStyleLbl="node1" presStyleIdx="0" presStyleCnt="3" custScaleX="145625"/>
      <dgm:spPr/>
      <dgm:t>
        <a:bodyPr/>
        <a:lstStyle/>
        <a:p>
          <a:endParaRPr lang="ru-RU"/>
        </a:p>
      </dgm:t>
    </dgm:pt>
    <dgm:pt modelId="{5A04FDE8-6AF7-4A7C-A886-69E3FED4C5E4}" type="pres">
      <dgm:prSet presAssocID="{848934C2-5DBA-4BBC-9439-5D228EC49500}" presName="dummy1a" presStyleCnt="0"/>
      <dgm:spPr/>
    </dgm:pt>
    <dgm:pt modelId="{0E89F170-576A-44DA-83EA-B7A20B1B5C04}" type="pres">
      <dgm:prSet presAssocID="{848934C2-5DBA-4BBC-9439-5D228EC49500}" presName="dummy1b" presStyleCnt="0"/>
      <dgm:spPr/>
    </dgm:pt>
    <dgm:pt modelId="{373AC27D-5C8C-447E-8A61-4EA8B5FD39ED}" type="pres">
      <dgm:prSet presAssocID="{848934C2-5DBA-4BBC-9439-5D228EC4950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B6661-BB07-45A7-ABCF-1C739378095A}" type="pres">
      <dgm:prSet presAssocID="{848934C2-5DBA-4BBC-9439-5D228EC49500}" presName="wedge2" presStyleLbl="node1" presStyleIdx="1" presStyleCnt="3" custScaleX="129147" custScaleY="119628"/>
      <dgm:spPr/>
      <dgm:t>
        <a:bodyPr/>
        <a:lstStyle/>
        <a:p>
          <a:endParaRPr lang="ru-RU"/>
        </a:p>
      </dgm:t>
    </dgm:pt>
    <dgm:pt modelId="{1945F964-A087-42C5-BB73-C5A7EC1CF8E9}" type="pres">
      <dgm:prSet presAssocID="{848934C2-5DBA-4BBC-9439-5D228EC49500}" presName="dummy2a" presStyleCnt="0"/>
      <dgm:spPr/>
    </dgm:pt>
    <dgm:pt modelId="{964B2E4C-4986-4FD6-92BF-5FE5786B8854}" type="pres">
      <dgm:prSet presAssocID="{848934C2-5DBA-4BBC-9439-5D228EC49500}" presName="dummy2b" presStyleCnt="0"/>
      <dgm:spPr/>
    </dgm:pt>
    <dgm:pt modelId="{D165C0DD-BADC-498D-8EFC-EE861FED7B31}" type="pres">
      <dgm:prSet presAssocID="{848934C2-5DBA-4BBC-9439-5D228EC4950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9550F-1878-4FAE-A943-7D8B7419D2A3}" type="pres">
      <dgm:prSet presAssocID="{848934C2-5DBA-4BBC-9439-5D228EC49500}" presName="wedge3" presStyleLbl="node1" presStyleIdx="2" presStyleCnt="3" custScaleX="164887"/>
      <dgm:spPr/>
      <dgm:t>
        <a:bodyPr/>
        <a:lstStyle/>
        <a:p>
          <a:endParaRPr lang="ru-RU"/>
        </a:p>
      </dgm:t>
    </dgm:pt>
    <dgm:pt modelId="{7DE2C7F7-1DA5-4694-A173-6C9BF75102FA}" type="pres">
      <dgm:prSet presAssocID="{848934C2-5DBA-4BBC-9439-5D228EC49500}" presName="dummy3a" presStyleCnt="0"/>
      <dgm:spPr/>
    </dgm:pt>
    <dgm:pt modelId="{22DEB3BD-8334-40D9-B9B2-65E4450467A4}" type="pres">
      <dgm:prSet presAssocID="{848934C2-5DBA-4BBC-9439-5D228EC49500}" presName="dummy3b" presStyleCnt="0"/>
      <dgm:spPr/>
    </dgm:pt>
    <dgm:pt modelId="{8443F0FB-B092-4020-843E-31DBDB5ED5D2}" type="pres">
      <dgm:prSet presAssocID="{848934C2-5DBA-4BBC-9439-5D228EC4950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84526-1DB9-4D5E-AD15-66668ED79FBD}" type="pres">
      <dgm:prSet presAssocID="{BB09AABB-F610-4EF4-86E8-ED4FD6A34683}" presName="arrowWedge1" presStyleLbl="fgSibTrans2D1" presStyleIdx="0" presStyleCnt="3" custLinFactNeighborX="44623"/>
      <dgm:spPr/>
    </dgm:pt>
    <dgm:pt modelId="{A4EF1378-8FC9-4918-A40F-B83C7145156E}" type="pres">
      <dgm:prSet presAssocID="{3E1A96A2-33E1-451C-A6F1-0CA36EBD6715}" presName="arrowWedge2" presStyleLbl="fgSibTrans2D1" presStyleIdx="1" presStyleCnt="3" custLinFactNeighborX="-1684" custLinFactNeighborY="18965"/>
      <dgm:spPr/>
    </dgm:pt>
    <dgm:pt modelId="{005A5BEC-A601-4379-B937-DBE4B6FFEAE2}" type="pres">
      <dgm:prSet presAssocID="{C2731A80-007E-4E55-87F2-0B8900092B5C}" presName="arrowWedge3" presStyleLbl="fgSibTrans2D1" presStyleIdx="2" presStyleCnt="3" custLinFactNeighborX="-51551" custLinFactNeighborY="6144"/>
      <dgm:spPr/>
    </dgm:pt>
  </dgm:ptLst>
  <dgm:cxnLst>
    <dgm:cxn modelId="{9CE2E068-1319-4FF5-903B-FA950DD92FEB}" type="presOf" srcId="{94A5D045-60ED-4E7B-98B2-1C9B85565832}" destId="{8E9B6661-BB07-45A7-ABCF-1C739378095A}" srcOrd="0" destOrd="0" presId="urn:microsoft.com/office/officeart/2005/8/layout/cycle8"/>
    <dgm:cxn modelId="{E5222260-3148-40BF-83AB-DBC2571708B0}" type="presOf" srcId="{DC95E189-0EA8-4C6E-9857-9DF4E312C3FE}" destId="{B0E9550F-1878-4FAE-A943-7D8B7419D2A3}" srcOrd="0" destOrd="0" presId="urn:microsoft.com/office/officeart/2005/8/layout/cycle8"/>
    <dgm:cxn modelId="{65E59F05-0B35-4412-9805-C235FD92C07E}" type="presOf" srcId="{94A5D045-60ED-4E7B-98B2-1C9B85565832}" destId="{D165C0DD-BADC-498D-8EFC-EE861FED7B31}" srcOrd="1" destOrd="0" presId="urn:microsoft.com/office/officeart/2005/8/layout/cycle8"/>
    <dgm:cxn modelId="{5671982B-9CC0-4CD0-96B6-6D6E2274DA24}" type="presOf" srcId="{8E82F666-FA8F-4FF0-B002-14ECDC16A3C1}" destId="{188ADA09-3E0A-4DBB-AD15-2AB33DBAA7EF}" srcOrd="0" destOrd="0" presId="urn:microsoft.com/office/officeart/2005/8/layout/cycle8"/>
    <dgm:cxn modelId="{C9491764-0A09-4746-997D-59A7EC91274F}" type="presOf" srcId="{848934C2-5DBA-4BBC-9439-5D228EC49500}" destId="{01E2CDE9-5B37-4E59-ABDA-B0911A0D8A2F}" srcOrd="0" destOrd="0" presId="urn:microsoft.com/office/officeart/2005/8/layout/cycle8"/>
    <dgm:cxn modelId="{FA438762-BAFC-408D-9235-75D517ADD174}" srcId="{848934C2-5DBA-4BBC-9439-5D228EC49500}" destId="{DC95E189-0EA8-4C6E-9857-9DF4E312C3FE}" srcOrd="2" destOrd="0" parTransId="{C8B75413-3941-4409-8DFA-B0F339795270}" sibTransId="{C2731A80-007E-4E55-87F2-0B8900092B5C}"/>
    <dgm:cxn modelId="{3BD0B9D5-EBC6-4E5B-A89A-2A05EDF861DD}" type="presOf" srcId="{8E82F666-FA8F-4FF0-B002-14ECDC16A3C1}" destId="{373AC27D-5C8C-447E-8A61-4EA8B5FD39ED}" srcOrd="1" destOrd="0" presId="urn:microsoft.com/office/officeart/2005/8/layout/cycle8"/>
    <dgm:cxn modelId="{D6B495A6-4B38-4D39-B3AA-AFF4B53B47CF}" type="presOf" srcId="{DC95E189-0EA8-4C6E-9857-9DF4E312C3FE}" destId="{8443F0FB-B092-4020-843E-31DBDB5ED5D2}" srcOrd="1" destOrd="0" presId="urn:microsoft.com/office/officeart/2005/8/layout/cycle8"/>
    <dgm:cxn modelId="{F673435B-4D15-44B1-8769-57C6CE0FD94A}" srcId="{848934C2-5DBA-4BBC-9439-5D228EC49500}" destId="{94A5D045-60ED-4E7B-98B2-1C9B85565832}" srcOrd="1" destOrd="0" parTransId="{814A6FE6-24DD-4811-84F0-2739E75496B3}" sibTransId="{3E1A96A2-33E1-451C-A6F1-0CA36EBD6715}"/>
    <dgm:cxn modelId="{CD74A656-5FFC-4A62-9B03-1B038E23AA56}" srcId="{848934C2-5DBA-4BBC-9439-5D228EC49500}" destId="{8E82F666-FA8F-4FF0-B002-14ECDC16A3C1}" srcOrd="0" destOrd="0" parTransId="{79B4D672-4B71-4365-8082-0781A7024C69}" sibTransId="{BB09AABB-F610-4EF4-86E8-ED4FD6A34683}"/>
    <dgm:cxn modelId="{178980DE-BBC5-40BD-AACD-F2326756BE2C}" type="presParOf" srcId="{01E2CDE9-5B37-4E59-ABDA-B0911A0D8A2F}" destId="{188ADA09-3E0A-4DBB-AD15-2AB33DBAA7EF}" srcOrd="0" destOrd="0" presId="urn:microsoft.com/office/officeart/2005/8/layout/cycle8"/>
    <dgm:cxn modelId="{3048528B-E140-48B1-B28E-3B01D2D072EB}" type="presParOf" srcId="{01E2CDE9-5B37-4E59-ABDA-B0911A0D8A2F}" destId="{5A04FDE8-6AF7-4A7C-A886-69E3FED4C5E4}" srcOrd="1" destOrd="0" presId="urn:microsoft.com/office/officeart/2005/8/layout/cycle8"/>
    <dgm:cxn modelId="{E2D6BBCC-4843-456B-99B1-DC762EEDB1BE}" type="presParOf" srcId="{01E2CDE9-5B37-4E59-ABDA-B0911A0D8A2F}" destId="{0E89F170-576A-44DA-83EA-B7A20B1B5C04}" srcOrd="2" destOrd="0" presId="urn:microsoft.com/office/officeart/2005/8/layout/cycle8"/>
    <dgm:cxn modelId="{490A5FE2-AE79-43EB-B528-26F866403C30}" type="presParOf" srcId="{01E2CDE9-5B37-4E59-ABDA-B0911A0D8A2F}" destId="{373AC27D-5C8C-447E-8A61-4EA8B5FD39ED}" srcOrd="3" destOrd="0" presId="urn:microsoft.com/office/officeart/2005/8/layout/cycle8"/>
    <dgm:cxn modelId="{0664D7FE-D18B-4D92-B5E9-58734FC234E3}" type="presParOf" srcId="{01E2CDE9-5B37-4E59-ABDA-B0911A0D8A2F}" destId="{8E9B6661-BB07-45A7-ABCF-1C739378095A}" srcOrd="4" destOrd="0" presId="urn:microsoft.com/office/officeart/2005/8/layout/cycle8"/>
    <dgm:cxn modelId="{DCBA6E3C-F4F6-4A9D-B9E7-F2F6890BCE5E}" type="presParOf" srcId="{01E2CDE9-5B37-4E59-ABDA-B0911A0D8A2F}" destId="{1945F964-A087-42C5-BB73-C5A7EC1CF8E9}" srcOrd="5" destOrd="0" presId="urn:microsoft.com/office/officeart/2005/8/layout/cycle8"/>
    <dgm:cxn modelId="{A58A88F9-CF12-4A87-9C3F-7A0AD370B1D0}" type="presParOf" srcId="{01E2CDE9-5B37-4E59-ABDA-B0911A0D8A2F}" destId="{964B2E4C-4986-4FD6-92BF-5FE5786B8854}" srcOrd="6" destOrd="0" presId="urn:microsoft.com/office/officeart/2005/8/layout/cycle8"/>
    <dgm:cxn modelId="{CF007924-9078-4A24-A316-E7C66501F3A9}" type="presParOf" srcId="{01E2CDE9-5B37-4E59-ABDA-B0911A0D8A2F}" destId="{D165C0DD-BADC-498D-8EFC-EE861FED7B31}" srcOrd="7" destOrd="0" presId="urn:microsoft.com/office/officeart/2005/8/layout/cycle8"/>
    <dgm:cxn modelId="{455CA28C-9270-431F-A0B9-5B6FC8BC80F8}" type="presParOf" srcId="{01E2CDE9-5B37-4E59-ABDA-B0911A0D8A2F}" destId="{B0E9550F-1878-4FAE-A943-7D8B7419D2A3}" srcOrd="8" destOrd="0" presId="urn:microsoft.com/office/officeart/2005/8/layout/cycle8"/>
    <dgm:cxn modelId="{3ADC4EF8-8235-4BFD-A2D0-82D20CFA0DF2}" type="presParOf" srcId="{01E2CDE9-5B37-4E59-ABDA-B0911A0D8A2F}" destId="{7DE2C7F7-1DA5-4694-A173-6C9BF75102FA}" srcOrd="9" destOrd="0" presId="urn:microsoft.com/office/officeart/2005/8/layout/cycle8"/>
    <dgm:cxn modelId="{D4741A25-79D6-42B3-8058-8EDD66C361A1}" type="presParOf" srcId="{01E2CDE9-5B37-4E59-ABDA-B0911A0D8A2F}" destId="{22DEB3BD-8334-40D9-B9B2-65E4450467A4}" srcOrd="10" destOrd="0" presId="urn:microsoft.com/office/officeart/2005/8/layout/cycle8"/>
    <dgm:cxn modelId="{63FAF067-3B2F-45BD-A037-4E4DE519C76F}" type="presParOf" srcId="{01E2CDE9-5B37-4E59-ABDA-B0911A0D8A2F}" destId="{8443F0FB-B092-4020-843E-31DBDB5ED5D2}" srcOrd="11" destOrd="0" presId="urn:microsoft.com/office/officeart/2005/8/layout/cycle8"/>
    <dgm:cxn modelId="{62A588C0-7C61-4874-BFEB-CBAD2D3C5033}" type="presParOf" srcId="{01E2CDE9-5B37-4E59-ABDA-B0911A0D8A2F}" destId="{FD184526-1DB9-4D5E-AD15-66668ED79FBD}" srcOrd="12" destOrd="0" presId="urn:microsoft.com/office/officeart/2005/8/layout/cycle8"/>
    <dgm:cxn modelId="{90B714AB-FCBB-40B8-8362-3C22527DD47D}" type="presParOf" srcId="{01E2CDE9-5B37-4E59-ABDA-B0911A0D8A2F}" destId="{A4EF1378-8FC9-4918-A40F-B83C7145156E}" srcOrd="13" destOrd="0" presId="urn:microsoft.com/office/officeart/2005/8/layout/cycle8"/>
    <dgm:cxn modelId="{86C8C655-424B-4428-AB6E-F1C0B62B7A58}" type="presParOf" srcId="{01E2CDE9-5B37-4E59-ABDA-B0911A0D8A2F}" destId="{005A5BEC-A601-4379-B937-DBE4B6FFEAE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C24522-18AA-48C9-A800-03DA0695540C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3505013C-400E-4C5B-A760-612CB50B6A35}">
      <dgm:prSet phldrT="[Текст]"/>
      <dgm:spPr/>
      <dgm:t>
        <a:bodyPr/>
        <a:lstStyle/>
        <a:p>
          <a:r>
            <a:rPr lang="uk-UA" u="sng" dirty="0" smtClean="0">
              <a:solidFill>
                <a:schemeClr val="bg1"/>
              </a:solidFill>
            </a:rPr>
            <a:t>Найважливіша функція етикету </a:t>
          </a:r>
          <a:endParaRPr lang="ru-RU" dirty="0">
            <a:solidFill>
              <a:schemeClr val="bg1"/>
            </a:solidFill>
          </a:endParaRPr>
        </a:p>
      </dgm:t>
    </dgm:pt>
    <dgm:pt modelId="{D220F236-BAA4-42DC-8D23-888B792E58BF}" type="parTrans" cxnId="{4A098761-E791-4DCD-8090-844FB7A221D4}">
      <dgm:prSet/>
      <dgm:spPr/>
      <dgm:t>
        <a:bodyPr/>
        <a:lstStyle/>
        <a:p>
          <a:endParaRPr lang="ru-RU"/>
        </a:p>
      </dgm:t>
    </dgm:pt>
    <dgm:pt modelId="{44E4D3AA-1B2A-4C9A-B5A5-C243E0CCBE37}" type="sibTrans" cxnId="{4A098761-E791-4DCD-8090-844FB7A221D4}">
      <dgm:prSet/>
      <dgm:spPr/>
      <dgm:t>
        <a:bodyPr/>
        <a:lstStyle/>
        <a:p>
          <a:endParaRPr lang="ru-RU"/>
        </a:p>
      </dgm:t>
    </dgm:pt>
    <dgm:pt modelId="{0B517561-E9AF-457D-A431-CB9C5D6FFBB4}">
      <dgm:prSet phldrT="[Текст]"/>
      <dgm:spPr/>
      <dgm:t>
        <a:bodyPr/>
        <a:lstStyle/>
        <a:p>
          <a:r>
            <a:rPr lang="uk-UA" u="sng" dirty="0" smtClean="0">
              <a:solidFill>
                <a:schemeClr val="bg1"/>
              </a:solidFill>
            </a:rPr>
            <a:t>функція </a:t>
          </a:r>
          <a:r>
            <a:rPr lang="uk-UA" b="1" u="sng" dirty="0" smtClean="0">
              <a:solidFill>
                <a:srgbClr val="FF0000"/>
              </a:solidFill>
            </a:rPr>
            <a:t>етнічної та соціальної ідентифікації</a:t>
          </a:r>
          <a:endParaRPr lang="ru-RU" b="1" dirty="0">
            <a:solidFill>
              <a:srgbClr val="FF0000"/>
            </a:solidFill>
          </a:endParaRPr>
        </a:p>
      </dgm:t>
    </dgm:pt>
    <dgm:pt modelId="{36DD9E24-FA30-41E5-BD7A-D0E589EED2AA}" type="parTrans" cxnId="{3332D324-1572-41D8-8CBC-11AB2F36A914}">
      <dgm:prSet/>
      <dgm:spPr/>
      <dgm:t>
        <a:bodyPr/>
        <a:lstStyle/>
        <a:p>
          <a:endParaRPr lang="ru-RU"/>
        </a:p>
      </dgm:t>
    </dgm:pt>
    <dgm:pt modelId="{7095D70A-EF13-44C3-ABAE-8A3457A47F2E}" type="sibTrans" cxnId="{3332D324-1572-41D8-8CBC-11AB2F36A914}">
      <dgm:prSet/>
      <dgm:spPr/>
      <dgm:t>
        <a:bodyPr/>
        <a:lstStyle/>
        <a:p>
          <a:endParaRPr lang="ru-RU"/>
        </a:p>
      </dgm:t>
    </dgm:pt>
    <dgm:pt modelId="{4EFF616C-FD48-42A6-9C5E-D89D58F949D8}" type="pres">
      <dgm:prSet presAssocID="{74C24522-18AA-48C9-A800-03DA0695540C}" presName="Name0" presStyleCnt="0">
        <dgm:presLayoutVars>
          <dgm:dir/>
          <dgm:animLvl val="lvl"/>
          <dgm:resizeHandles val="exact"/>
        </dgm:presLayoutVars>
      </dgm:prSet>
      <dgm:spPr/>
    </dgm:pt>
    <dgm:pt modelId="{D82B8EF3-ACD6-409A-B843-9E104657EEE5}" type="pres">
      <dgm:prSet presAssocID="{3505013C-400E-4C5B-A760-612CB50B6A3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AE1E7-6823-45CE-9DF3-2C01A9199739}" type="pres">
      <dgm:prSet presAssocID="{44E4D3AA-1B2A-4C9A-B5A5-C243E0CCBE37}" presName="parTxOnlySpace" presStyleCnt="0"/>
      <dgm:spPr/>
    </dgm:pt>
    <dgm:pt modelId="{149C2B7B-4A60-4CF8-9BC7-5767E706C576}" type="pres">
      <dgm:prSet presAssocID="{0B517561-E9AF-457D-A431-CB9C5D6FFBB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F3CC8-CFAD-46A3-8880-9CCB3F053100}" type="presOf" srcId="{0B517561-E9AF-457D-A431-CB9C5D6FFBB4}" destId="{149C2B7B-4A60-4CF8-9BC7-5767E706C576}" srcOrd="0" destOrd="0" presId="urn:microsoft.com/office/officeart/2005/8/layout/chevron1"/>
    <dgm:cxn modelId="{4A098761-E791-4DCD-8090-844FB7A221D4}" srcId="{74C24522-18AA-48C9-A800-03DA0695540C}" destId="{3505013C-400E-4C5B-A760-612CB50B6A35}" srcOrd="0" destOrd="0" parTransId="{D220F236-BAA4-42DC-8D23-888B792E58BF}" sibTransId="{44E4D3AA-1B2A-4C9A-B5A5-C243E0CCBE37}"/>
    <dgm:cxn modelId="{3332D324-1572-41D8-8CBC-11AB2F36A914}" srcId="{74C24522-18AA-48C9-A800-03DA0695540C}" destId="{0B517561-E9AF-457D-A431-CB9C5D6FFBB4}" srcOrd="1" destOrd="0" parTransId="{36DD9E24-FA30-41E5-BD7A-D0E589EED2AA}" sibTransId="{7095D70A-EF13-44C3-ABAE-8A3457A47F2E}"/>
    <dgm:cxn modelId="{53460E12-4D79-44ED-946C-2E81FCA4EB16}" type="presOf" srcId="{74C24522-18AA-48C9-A800-03DA0695540C}" destId="{4EFF616C-FD48-42A6-9C5E-D89D58F949D8}" srcOrd="0" destOrd="0" presId="urn:microsoft.com/office/officeart/2005/8/layout/chevron1"/>
    <dgm:cxn modelId="{7C70CF75-AF6B-4564-9737-74C824695C7F}" type="presOf" srcId="{3505013C-400E-4C5B-A760-612CB50B6A35}" destId="{D82B8EF3-ACD6-409A-B843-9E104657EEE5}" srcOrd="0" destOrd="0" presId="urn:microsoft.com/office/officeart/2005/8/layout/chevron1"/>
    <dgm:cxn modelId="{C6CD8BFA-279F-44E7-A95C-9D9B3A8FC785}" type="presParOf" srcId="{4EFF616C-FD48-42A6-9C5E-D89D58F949D8}" destId="{D82B8EF3-ACD6-409A-B843-9E104657EEE5}" srcOrd="0" destOrd="0" presId="urn:microsoft.com/office/officeart/2005/8/layout/chevron1"/>
    <dgm:cxn modelId="{399ABD33-FFDF-4B53-AC91-4B622142EED2}" type="presParOf" srcId="{4EFF616C-FD48-42A6-9C5E-D89D58F949D8}" destId="{5B4AE1E7-6823-45CE-9DF3-2C01A9199739}" srcOrd="1" destOrd="0" presId="urn:microsoft.com/office/officeart/2005/8/layout/chevron1"/>
    <dgm:cxn modelId="{6C000CD0-3441-4682-A8B5-0E20EC9F1733}" type="presParOf" srcId="{4EFF616C-FD48-42A6-9C5E-D89D58F949D8}" destId="{149C2B7B-4A60-4CF8-9BC7-5767E706C57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995083-14C9-4056-BC25-32D87146D48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1E091B5-29A3-4B6E-88EE-A6D32E4EEB26}">
      <dgm:prSet phldrT="[Текст]"/>
      <dgm:spPr/>
      <dgm:t>
        <a:bodyPr/>
        <a:lstStyle/>
        <a:p>
          <a:r>
            <a:rPr lang="uk-UA" dirty="0" smtClean="0"/>
            <a:t>спілкування</a:t>
          </a:r>
          <a:endParaRPr lang="ru-RU" dirty="0"/>
        </a:p>
      </dgm:t>
    </dgm:pt>
    <dgm:pt modelId="{FC9DF81C-CB1F-4147-BBE7-7C0BD90AF244}" type="parTrans" cxnId="{CC3746D0-CADF-487E-94B8-E7AE34B88E4E}">
      <dgm:prSet/>
      <dgm:spPr/>
      <dgm:t>
        <a:bodyPr/>
        <a:lstStyle/>
        <a:p>
          <a:endParaRPr lang="ru-RU"/>
        </a:p>
      </dgm:t>
    </dgm:pt>
    <dgm:pt modelId="{27D3DDE9-D69A-4F73-94A9-288EE7D5DF13}" type="sibTrans" cxnId="{CC3746D0-CADF-487E-94B8-E7AE34B88E4E}">
      <dgm:prSet/>
      <dgm:spPr/>
      <dgm:t>
        <a:bodyPr/>
        <a:lstStyle/>
        <a:p>
          <a:endParaRPr lang="ru-RU"/>
        </a:p>
      </dgm:t>
    </dgm:pt>
    <dgm:pt modelId="{E5ABBBF9-9B16-4B2C-9F9C-3702D71720C8}">
      <dgm:prSet phldrT="[Текст]"/>
      <dgm:spPr/>
      <dgm:t>
        <a:bodyPr/>
        <a:lstStyle/>
        <a:p>
          <a:r>
            <a:rPr lang="uk-UA" dirty="0" smtClean="0"/>
            <a:t>(</a:t>
          </a:r>
          <a:r>
            <a:rPr lang="uk-UA" b="1" dirty="0" smtClean="0"/>
            <a:t>комунікація</a:t>
          </a:r>
          <a:r>
            <a:rPr lang="uk-UA" dirty="0" smtClean="0"/>
            <a:t>, від лат. “спілкуюся з кимось”)</a:t>
          </a:r>
          <a:endParaRPr lang="ru-RU" dirty="0"/>
        </a:p>
      </dgm:t>
    </dgm:pt>
    <dgm:pt modelId="{75BBEFB9-0573-4D95-B8A2-94F481EE3876}" type="parTrans" cxnId="{D8770BA2-C5F5-455D-93F1-8838AE5B1DC4}">
      <dgm:prSet/>
      <dgm:spPr/>
      <dgm:t>
        <a:bodyPr/>
        <a:lstStyle/>
        <a:p>
          <a:endParaRPr lang="ru-RU"/>
        </a:p>
      </dgm:t>
    </dgm:pt>
    <dgm:pt modelId="{63F727C0-E563-41B2-B5AA-7F26317140EB}" type="sibTrans" cxnId="{D8770BA2-C5F5-455D-93F1-8838AE5B1DC4}">
      <dgm:prSet/>
      <dgm:spPr/>
      <dgm:t>
        <a:bodyPr/>
        <a:lstStyle/>
        <a:p>
          <a:endParaRPr lang="ru-RU"/>
        </a:p>
      </dgm:t>
    </dgm:pt>
    <dgm:pt modelId="{752C2863-725E-4557-A450-01EB64646550}">
      <dgm:prSet phldrT="[Текст]"/>
      <dgm:spPr/>
      <dgm:t>
        <a:bodyPr/>
        <a:lstStyle/>
        <a:p>
          <a:r>
            <a:rPr lang="uk-UA" b="1" dirty="0" err="1" smtClean="0"/>
            <a:t>інтеракція</a:t>
          </a:r>
          <a:r>
            <a:rPr lang="uk-UA" dirty="0" smtClean="0"/>
            <a:t>, </a:t>
          </a:r>
        </a:p>
        <a:p>
          <a:r>
            <a:rPr lang="uk-UA" dirty="0" smtClean="0"/>
            <a:t>від </a:t>
          </a:r>
          <a:r>
            <a:rPr lang="uk-UA" dirty="0" err="1" smtClean="0"/>
            <a:t>англ</a:t>
          </a:r>
          <a:r>
            <a:rPr lang="uk-UA" dirty="0" smtClean="0"/>
            <a:t>.  “взаємодія”</a:t>
          </a:r>
          <a:endParaRPr lang="ru-RU" dirty="0"/>
        </a:p>
      </dgm:t>
    </dgm:pt>
    <dgm:pt modelId="{E86D17DB-2895-4A44-9FFD-EDC4BFFF2718}" type="parTrans" cxnId="{1CD15B4C-FDF4-408E-A37C-B632E4C5A774}">
      <dgm:prSet/>
      <dgm:spPr/>
      <dgm:t>
        <a:bodyPr/>
        <a:lstStyle/>
        <a:p>
          <a:endParaRPr lang="ru-RU"/>
        </a:p>
      </dgm:t>
    </dgm:pt>
    <dgm:pt modelId="{ED2C79B6-061A-440B-B93B-C7128CBB71FB}" type="sibTrans" cxnId="{1CD15B4C-FDF4-408E-A37C-B632E4C5A774}">
      <dgm:prSet/>
      <dgm:spPr/>
      <dgm:t>
        <a:bodyPr/>
        <a:lstStyle/>
        <a:p>
          <a:endParaRPr lang="ru-RU"/>
        </a:p>
      </dgm:t>
    </dgm:pt>
    <dgm:pt modelId="{3EA14436-CA99-446F-AE39-48BFD95C366D}">
      <dgm:prSet phldrT="[Текст]"/>
      <dgm:spPr/>
      <dgm:t>
        <a:bodyPr/>
        <a:lstStyle/>
        <a:p>
          <a:r>
            <a:rPr lang="uk-UA" b="1" dirty="0" smtClean="0"/>
            <a:t>перцепція</a:t>
          </a:r>
          <a:r>
            <a:rPr lang="uk-UA" dirty="0" smtClean="0"/>
            <a:t>, </a:t>
          </a:r>
        </a:p>
        <a:p>
          <a:r>
            <a:rPr lang="uk-UA" dirty="0" smtClean="0"/>
            <a:t>від лат. “сприймання, пізнавання”</a:t>
          </a:r>
          <a:endParaRPr lang="ru-RU" dirty="0"/>
        </a:p>
      </dgm:t>
    </dgm:pt>
    <dgm:pt modelId="{B9584B1D-4DF0-47BD-9480-C2A78C6A493B}" type="parTrans" cxnId="{6C05F129-3B3A-458F-BD40-B5474777AB8D}">
      <dgm:prSet/>
      <dgm:spPr/>
      <dgm:t>
        <a:bodyPr/>
        <a:lstStyle/>
        <a:p>
          <a:endParaRPr lang="ru-RU"/>
        </a:p>
      </dgm:t>
    </dgm:pt>
    <dgm:pt modelId="{5D2F31EB-CC00-4931-8F2B-F973878DC496}" type="sibTrans" cxnId="{6C05F129-3B3A-458F-BD40-B5474777AB8D}">
      <dgm:prSet/>
      <dgm:spPr/>
      <dgm:t>
        <a:bodyPr/>
        <a:lstStyle/>
        <a:p>
          <a:endParaRPr lang="ru-RU"/>
        </a:p>
      </dgm:t>
    </dgm:pt>
    <dgm:pt modelId="{8DEA4405-FDCE-4B8A-9235-F89588A5D11F}" type="pres">
      <dgm:prSet presAssocID="{2A995083-14C9-4056-BC25-32D87146D4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818273-63DA-4140-ABDB-49191DC5616B}" type="pres">
      <dgm:prSet presAssocID="{A1E091B5-29A3-4B6E-88EE-A6D32E4EEB26}" presName="hierRoot1" presStyleCnt="0"/>
      <dgm:spPr/>
    </dgm:pt>
    <dgm:pt modelId="{6137903B-A08B-4941-8D5A-9DC10B81B14B}" type="pres">
      <dgm:prSet presAssocID="{A1E091B5-29A3-4B6E-88EE-A6D32E4EEB26}" presName="composite" presStyleCnt="0"/>
      <dgm:spPr/>
    </dgm:pt>
    <dgm:pt modelId="{A51B8DF8-803F-47B8-BD8C-145D203B827D}" type="pres">
      <dgm:prSet presAssocID="{A1E091B5-29A3-4B6E-88EE-A6D32E4EEB26}" presName="background" presStyleLbl="node0" presStyleIdx="0" presStyleCnt="1"/>
      <dgm:spPr/>
    </dgm:pt>
    <dgm:pt modelId="{BAFDBC30-95B3-4D28-B863-B756E19BF505}" type="pres">
      <dgm:prSet presAssocID="{A1E091B5-29A3-4B6E-88EE-A6D32E4EEB2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24265D-5E8A-4EBE-B843-0AA1193C5C0C}" type="pres">
      <dgm:prSet presAssocID="{A1E091B5-29A3-4B6E-88EE-A6D32E4EEB26}" presName="hierChild2" presStyleCnt="0"/>
      <dgm:spPr/>
    </dgm:pt>
    <dgm:pt modelId="{3406DA0C-D314-42BF-8989-2AC22E829AA6}" type="pres">
      <dgm:prSet presAssocID="{75BBEFB9-0573-4D95-B8A2-94F481EE387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338A450-0761-4667-8EBF-4C1107C3255C}" type="pres">
      <dgm:prSet presAssocID="{E5ABBBF9-9B16-4B2C-9F9C-3702D71720C8}" presName="hierRoot2" presStyleCnt="0"/>
      <dgm:spPr/>
    </dgm:pt>
    <dgm:pt modelId="{A5C20D9D-66A1-436F-B272-9E2F2E839414}" type="pres">
      <dgm:prSet presAssocID="{E5ABBBF9-9B16-4B2C-9F9C-3702D71720C8}" presName="composite2" presStyleCnt="0"/>
      <dgm:spPr/>
    </dgm:pt>
    <dgm:pt modelId="{4B224426-695E-4856-B82E-980AF5778552}" type="pres">
      <dgm:prSet presAssocID="{E5ABBBF9-9B16-4B2C-9F9C-3702D71720C8}" presName="background2" presStyleLbl="node2" presStyleIdx="0" presStyleCnt="3"/>
      <dgm:spPr/>
    </dgm:pt>
    <dgm:pt modelId="{4EF6DAE4-6148-4889-89E7-F9518D481CB4}" type="pres">
      <dgm:prSet presAssocID="{E5ABBBF9-9B16-4B2C-9F9C-3702D71720C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6D28A6-E1DB-429B-9D61-E899B89380D8}" type="pres">
      <dgm:prSet presAssocID="{E5ABBBF9-9B16-4B2C-9F9C-3702D71720C8}" presName="hierChild3" presStyleCnt="0"/>
      <dgm:spPr/>
    </dgm:pt>
    <dgm:pt modelId="{0759AF75-8C2A-4A05-BCF7-63BD86A4C057}" type="pres">
      <dgm:prSet presAssocID="{E86D17DB-2895-4A44-9FFD-EDC4BFFF271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4F10762-DBA2-4870-B7B6-49FB3FF5BB47}" type="pres">
      <dgm:prSet presAssocID="{752C2863-725E-4557-A450-01EB64646550}" presName="hierRoot2" presStyleCnt="0"/>
      <dgm:spPr/>
    </dgm:pt>
    <dgm:pt modelId="{62953D06-F784-43B2-AC30-FF63A74539D7}" type="pres">
      <dgm:prSet presAssocID="{752C2863-725E-4557-A450-01EB64646550}" presName="composite2" presStyleCnt="0"/>
      <dgm:spPr/>
    </dgm:pt>
    <dgm:pt modelId="{75FF116E-6DEC-4B88-BBDA-7262EA05CD48}" type="pres">
      <dgm:prSet presAssocID="{752C2863-725E-4557-A450-01EB64646550}" presName="background2" presStyleLbl="node2" presStyleIdx="1" presStyleCnt="3"/>
      <dgm:spPr/>
    </dgm:pt>
    <dgm:pt modelId="{A8F72D2A-6B02-4D2A-B364-0D9CDFEC0E16}" type="pres">
      <dgm:prSet presAssocID="{752C2863-725E-4557-A450-01EB6464655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26C5AA-8433-4B8F-AEAF-AAEA9CBD6CD7}" type="pres">
      <dgm:prSet presAssocID="{752C2863-725E-4557-A450-01EB64646550}" presName="hierChild3" presStyleCnt="0"/>
      <dgm:spPr/>
    </dgm:pt>
    <dgm:pt modelId="{22447954-730D-4761-A408-D9DE55C3AFF4}" type="pres">
      <dgm:prSet presAssocID="{B9584B1D-4DF0-47BD-9480-C2A78C6A493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40108F5-8837-42DC-926D-09E442F97084}" type="pres">
      <dgm:prSet presAssocID="{3EA14436-CA99-446F-AE39-48BFD95C366D}" presName="hierRoot2" presStyleCnt="0"/>
      <dgm:spPr/>
    </dgm:pt>
    <dgm:pt modelId="{553FB202-1C9A-470D-B596-C449E693FFF3}" type="pres">
      <dgm:prSet presAssocID="{3EA14436-CA99-446F-AE39-48BFD95C366D}" presName="composite2" presStyleCnt="0"/>
      <dgm:spPr/>
    </dgm:pt>
    <dgm:pt modelId="{E6707D05-0B8B-4724-BE1D-6F39D23FD326}" type="pres">
      <dgm:prSet presAssocID="{3EA14436-CA99-446F-AE39-48BFD95C366D}" presName="background2" presStyleLbl="node2" presStyleIdx="2" presStyleCnt="3"/>
      <dgm:spPr/>
    </dgm:pt>
    <dgm:pt modelId="{08F1DC2B-5F04-418B-85A4-681C6ADF6C55}" type="pres">
      <dgm:prSet presAssocID="{3EA14436-CA99-446F-AE39-48BFD95C366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CF4AC-56CA-4CD0-80EF-828CC95D8AFD}" type="pres">
      <dgm:prSet presAssocID="{3EA14436-CA99-446F-AE39-48BFD95C366D}" presName="hierChild3" presStyleCnt="0"/>
      <dgm:spPr/>
    </dgm:pt>
  </dgm:ptLst>
  <dgm:cxnLst>
    <dgm:cxn modelId="{D8770BA2-C5F5-455D-93F1-8838AE5B1DC4}" srcId="{A1E091B5-29A3-4B6E-88EE-A6D32E4EEB26}" destId="{E5ABBBF9-9B16-4B2C-9F9C-3702D71720C8}" srcOrd="0" destOrd="0" parTransId="{75BBEFB9-0573-4D95-B8A2-94F481EE3876}" sibTransId="{63F727C0-E563-41B2-B5AA-7F26317140EB}"/>
    <dgm:cxn modelId="{CC3746D0-CADF-487E-94B8-E7AE34B88E4E}" srcId="{2A995083-14C9-4056-BC25-32D87146D48A}" destId="{A1E091B5-29A3-4B6E-88EE-A6D32E4EEB26}" srcOrd="0" destOrd="0" parTransId="{FC9DF81C-CB1F-4147-BBE7-7C0BD90AF244}" sibTransId="{27D3DDE9-D69A-4F73-94A9-288EE7D5DF13}"/>
    <dgm:cxn modelId="{3AB912E1-D550-427B-92E0-A7C9C787D58A}" type="presOf" srcId="{752C2863-725E-4557-A450-01EB64646550}" destId="{A8F72D2A-6B02-4D2A-B364-0D9CDFEC0E16}" srcOrd="0" destOrd="0" presId="urn:microsoft.com/office/officeart/2005/8/layout/hierarchy1"/>
    <dgm:cxn modelId="{800A0BB7-7950-4845-B6CC-9E4AF372343C}" type="presOf" srcId="{A1E091B5-29A3-4B6E-88EE-A6D32E4EEB26}" destId="{BAFDBC30-95B3-4D28-B863-B756E19BF505}" srcOrd="0" destOrd="0" presId="urn:microsoft.com/office/officeart/2005/8/layout/hierarchy1"/>
    <dgm:cxn modelId="{1CD15B4C-FDF4-408E-A37C-B632E4C5A774}" srcId="{A1E091B5-29A3-4B6E-88EE-A6D32E4EEB26}" destId="{752C2863-725E-4557-A450-01EB64646550}" srcOrd="1" destOrd="0" parTransId="{E86D17DB-2895-4A44-9FFD-EDC4BFFF2718}" sibTransId="{ED2C79B6-061A-440B-B93B-C7128CBB71FB}"/>
    <dgm:cxn modelId="{DE6F7826-815A-4F59-BD20-52B6A52F7A40}" type="presOf" srcId="{75BBEFB9-0573-4D95-B8A2-94F481EE3876}" destId="{3406DA0C-D314-42BF-8989-2AC22E829AA6}" srcOrd="0" destOrd="0" presId="urn:microsoft.com/office/officeart/2005/8/layout/hierarchy1"/>
    <dgm:cxn modelId="{44DA167F-0E82-4B10-A346-844DA997A764}" type="presOf" srcId="{2A995083-14C9-4056-BC25-32D87146D48A}" destId="{8DEA4405-FDCE-4B8A-9235-F89588A5D11F}" srcOrd="0" destOrd="0" presId="urn:microsoft.com/office/officeart/2005/8/layout/hierarchy1"/>
    <dgm:cxn modelId="{417A1065-0287-40F6-BABB-A18CA0EB4243}" type="presOf" srcId="{E5ABBBF9-9B16-4B2C-9F9C-3702D71720C8}" destId="{4EF6DAE4-6148-4889-89E7-F9518D481CB4}" srcOrd="0" destOrd="0" presId="urn:microsoft.com/office/officeart/2005/8/layout/hierarchy1"/>
    <dgm:cxn modelId="{BE5787D6-ED5A-4F6C-9B04-103A82B05716}" type="presOf" srcId="{E86D17DB-2895-4A44-9FFD-EDC4BFFF2718}" destId="{0759AF75-8C2A-4A05-BCF7-63BD86A4C057}" srcOrd="0" destOrd="0" presId="urn:microsoft.com/office/officeart/2005/8/layout/hierarchy1"/>
    <dgm:cxn modelId="{B5A96509-B7DD-41B7-8700-5EF119385496}" type="presOf" srcId="{B9584B1D-4DF0-47BD-9480-C2A78C6A493B}" destId="{22447954-730D-4761-A408-D9DE55C3AFF4}" srcOrd="0" destOrd="0" presId="urn:microsoft.com/office/officeart/2005/8/layout/hierarchy1"/>
    <dgm:cxn modelId="{A644D832-4E9C-44AA-9314-2918C52C9AAE}" type="presOf" srcId="{3EA14436-CA99-446F-AE39-48BFD95C366D}" destId="{08F1DC2B-5F04-418B-85A4-681C6ADF6C55}" srcOrd="0" destOrd="0" presId="urn:microsoft.com/office/officeart/2005/8/layout/hierarchy1"/>
    <dgm:cxn modelId="{6C05F129-3B3A-458F-BD40-B5474777AB8D}" srcId="{A1E091B5-29A3-4B6E-88EE-A6D32E4EEB26}" destId="{3EA14436-CA99-446F-AE39-48BFD95C366D}" srcOrd="2" destOrd="0" parTransId="{B9584B1D-4DF0-47BD-9480-C2A78C6A493B}" sibTransId="{5D2F31EB-CC00-4931-8F2B-F973878DC496}"/>
    <dgm:cxn modelId="{B904F6A2-A337-4EF5-8C0A-2D6F598DCF10}" type="presParOf" srcId="{8DEA4405-FDCE-4B8A-9235-F89588A5D11F}" destId="{92818273-63DA-4140-ABDB-49191DC5616B}" srcOrd="0" destOrd="0" presId="urn:microsoft.com/office/officeart/2005/8/layout/hierarchy1"/>
    <dgm:cxn modelId="{D62BFD3B-0B76-459A-A6F0-34D2338B1A58}" type="presParOf" srcId="{92818273-63DA-4140-ABDB-49191DC5616B}" destId="{6137903B-A08B-4941-8D5A-9DC10B81B14B}" srcOrd="0" destOrd="0" presId="urn:microsoft.com/office/officeart/2005/8/layout/hierarchy1"/>
    <dgm:cxn modelId="{3E181823-5967-4768-B010-E1FABF2B6F33}" type="presParOf" srcId="{6137903B-A08B-4941-8D5A-9DC10B81B14B}" destId="{A51B8DF8-803F-47B8-BD8C-145D203B827D}" srcOrd="0" destOrd="0" presId="urn:microsoft.com/office/officeart/2005/8/layout/hierarchy1"/>
    <dgm:cxn modelId="{1A630BAB-A1BA-4F42-B17D-6C174F0B4DAF}" type="presParOf" srcId="{6137903B-A08B-4941-8D5A-9DC10B81B14B}" destId="{BAFDBC30-95B3-4D28-B863-B756E19BF505}" srcOrd="1" destOrd="0" presId="urn:microsoft.com/office/officeart/2005/8/layout/hierarchy1"/>
    <dgm:cxn modelId="{BBAC1D03-3705-41B1-B836-F5457EF5E4EB}" type="presParOf" srcId="{92818273-63DA-4140-ABDB-49191DC5616B}" destId="{2C24265D-5E8A-4EBE-B843-0AA1193C5C0C}" srcOrd="1" destOrd="0" presId="urn:microsoft.com/office/officeart/2005/8/layout/hierarchy1"/>
    <dgm:cxn modelId="{EC778181-EB3C-4D89-BDFA-BFA434FECD2B}" type="presParOf" srcId="{2C24265D-5E8A-4EBE-B843-0AA1193C5C0C}" destId="{3406DA0C-D314-42BF-8989-2AC22E829AA6}" srcOrd="0" destOrd="0" presId="urn:microsoft.com/office/officeart/2005/8/layout/hierarchy1"/>
    <dgm:cxn modelId="{4146AA2E-0CA5-4D25-84D3-E38719D33E1A}" type="presParOf" srcId="{2C24265D-5E8A-4EBE-B843-0AA1193C5C0C}" destId="{D338A450-0761-4667-8EBF-4C1107C3255C}" srcOrd="1" destOrd="0" presId="urn:microsoft.com/office/officeart/2005/8/layout/hierarchy1"/>
    <dgm:cxn modelId="{BF54C561-8569-4FFD-89F9-BA6569254449}" type="presParOf" srcId="{D338A450-0761-4667-8EBF-4C1107C3255C}" destId="{A5C20D9D-66A1-436F-B272-9E2F2E839414}" srcOrd="0" destOrd="0" presId="urn:microsoft.com/office/officeart/2005/8/layout/hierarchy1"/>
    <dgm:cxn modelId="{C9A2BCA9-0A55-40F0-A745-877A66FFD7A2}" type="presParOf" srcId="{A5C20D9D-66A1-436F-B272-9E2F2E839414}" destId="{4B224426-695E-4856-B82E-980AF5778552}" srcOrd="0" destOrd="0" presId="urn:microsoft.com/office/officeart/2005/8/layout/hierarchy1"/>
    <dgm:cxn modelId="{4B7C8C70-87BD-4BEF-A496-D8B48EC0FF97}" type="presParOf" srcId="{A5C20D9D-66A1-436F-B272-9E2F2E839414}" destId="{4EF6DAE4-6148-4889-89E7-F9518D481CB4}" srcOrd="1" destOrd="0" presId="urn:microsoft.com/office/officeart/2005/8/layout/hierarchy1"/>
    <dgm:cxn modelId="{DB3D95C2-A684-4282-A8D8-610B762DEE83}" type="presParOf" srcId="{D338A450-0761-4667-8EBF-4C1107C3255C}" destId="{516D28A6-E1DB-429B-9D61-E899B89380D8}" srcOrd="1" destOrd="0" presId="urn:microsoft.com/office/officeart/2005/8/layout/hierarchy1"/>
    <dgm:cxn modelId="{D1D51A9C-2B68-4B8C-BE5C-3F13E4A023F6}" type="presParOf" srcId="{2C24265D-5E8A-4EBE-B843-0AA1193C5C0C}" destId="{0759AF75-8C2A-4A05-BCF7-63BD86A4C057}" srcOrd="2" destOrd="0" presId="urn:microsoft.com/office/officeart/2005/8/layout/hierarchy1"/>
    <dgm:cxn modelId="{AAA7F7E6-9575-4457-890F-FC2CBA93595E}" type="presParOf" srcId="{2C24265D-5E8A-4EBE-B843-0AA1193C5C0C}" destId="{64F10762-DBA2-4870-B7B6-49FB3FF5BB47}" srcOrd="3" destOrd="0" presId="urn:microsoft.com/office/officeart/2005/8/layout/hierarchy1"/>
    <dgm:cxn modelId="{B189A826-1400-425C-9FF2-103D027035CF}" type="presParOf" srcId="{64F10762-DBA2-4870-B7B6-49FB3FF5BB47}" destId="{62953D06-F784-43B2-AC30-FF63A74539D7}" srcOrd="0" destOrd="0" presId="urn:microsoft.com/office/officeart/2005/8/layout/hierarchy1"/>
    <dgm:cxn modelId="{1ACA69C9-6329-4991-947D-1DE296B2D5A1}" type="presParOf" srcId="{62953D06-F784-43B2-AC30-FF63A74539D7}" destId="{75FF116E-6DEC-4B88-BBDA-7262EA05CD48}" srcOrd="0" destOrd="0" presId="urn:microsoft.com/office/officeart/2005/8/layout/hierarchy1"/>
    <dgm:cxn modelId="{6A5BFC09-315A-43D6-997E-05A1F5B808F2}" type="presParOf" srcId="{62953D06-F784-43B2-AC30-FF63A74539D7}" destId="{A8F72D2A-6B02-4D2A-B364-0D9CDFEC0E16}" srcOrd="1" destOrd="0" presId="urn:microsoft.com/office/officeart/2005/8/layout/hierarchy1"/>
    <dgm:cxn modelId="{89E81125-757F-44FD-BAC3-CF6D553005F0}" type="presParOf" srcId="{64F10762-DBA2-4870-B7B6-49FB3FF5BB47}" destId="{9F26C5AA-8433-4B8F-AEAF-AAEA9CBD6CD7}" srcOrd="1" destOrd="0" presId="urn:microsoft.com/office/officeart/2005/8/layout/hierarchy1"/>
    <dgm:cxn modelId="{3BAC50A5-D384-474C-945F-43B7909C02AC}" type="presParOf" srcId="{2C24265D-5E8A-4EBE-B843-0AA1193C5C0C}" destId="{22447954-730D-4761-A408-D9DE55C3AFF4}" srcOrd="4" destOrd="0" presId="urn:microsoft.com/office/officeart/2005/8/layout/hierarchy1"/>
    <dgm:cxn modelId="{FFC38959-166D-4650-819F-DA4AD3342D89}" type="presParOf" srcId="{2C24265D-5E8A-4EBE-B843-0AA1193C5C0C}" destId="{040108F5-8837-42DC-926D-09E442F97084}" srcOrd="5" destOrd="0" presId="urn:microsoft.com/office/officeart/2005/8/layout/hierarchy1"/>
    <dgm:cxn modelId="{34539C06-5BE3-45AC-95B9-9FC2A2C24E6E}" type="presParOf" srcId="{040108F5-8837-42DC-926D-09E442F97084}" destId="{553FB202-1C9A-470D-B596-C449E693FFF3}" srcOrd="0" destOrd="0" presId="urn:microsoft.com/office/officeart/2005/8/layout/hierarchy1"/>
    <dgm:cxn modelId="{EF949F3A-D486-4562-A91D-F0B881C7474D}" type="presParOf" srcId="{553FB202-1C9A-470D-B596-C449E693FFF3}" destId="{E6707D05-0B8B-4724-BE1D-6F39D23FD326}" srcOrd="0" destOrd="0" presId="urn:microsoft.com/office/officeart/2005/8/layout/hierarchy1"/>
    <dgm:cxn modelId="{6DE30217-D0A5-4C3B-A770-D1CE7B0308F4}" type="presParOf" srcId="{553FB202-1C9A-470D-B596-C449E693FFF3}" destId="{08F1DC2B-5F04-418B-85A4-681C6ADF6C55}" srcOrd="1" destOrd="0" presId="urn:microsoft.com/office/officeart/2005/8/layout/hierarchy1"/>
    <dgm:cxn modelId="{2A924D94-0C05-4C49-A9BE-1BFE8E54E187}" type="presParOf" srcId="{040108F5-8837-42DC-926D-09E442F97084}" destId="{807CF4AC-56CA-4CD0-80EF-828CC95D8A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9212A0-8BBE-4974-AC12-7ADF05DAD32B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E0BBE01-73FD-49C4-A680-6967B4745B7A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невербальне (несловесне)</a:t>
          </a:r>
          <a:endParaRPr lang="ru-RU" b="1" dirty="0">
            <a:solidFill>
              <a:schemeClr val="bg1"/>
            </a:solidFill>
          </a:endParaRPr>
        </a:p>
      </dgm:t>
    </dgm:pt>
    <dgm:pt modelId="{464A6012-43DD-4F2A-96C9-588672C9F46C}" type="parTrans" cxnId="{B3033B42-ECB4-401E-8D14-BA20774F34B4}">
      <dgm:prSet/>
      <dgm:spPr/>
      <dgm:t>
        <a:bodyPr/>
        <a:lstStyle/>
        <a:p>
          <a:endParaRPr lang="ru-RU"/>
        </a:p>
      </dgm:t>
    </dgm:pt>
    <dgm:pt modelId="{A77A7FBE-8175-4CB5-9BD7-1550E61D1343}" type="sibTrans" cxnId="{B3033B42-ECB4-401E-8D14-BA20774F34B4}">
      <dgm:prSet/>
      <dgm:spPr/>
      <dgm:t>
        <a:bodyPr/>
        <a:lstStyle/>
        <a:p>
          <a:endParaRPr lang="ru-RU"/>
        </a:p>
      </dgm:t>
    </dgm:pt>
    <dgm:pt modelId="{C9FF0E6B-8680-47EF-B6B5-130B73138E5A}">
      <dgm:prSet phldrT="[Текст]" phldr="1"/>
      <dgm:spPr/>
      <dgm:t>
        <a:bodyPr/>
        <a:lstStyle/>
        <a:p>
          <a:endParaRPr lang="ru-RU"/>
        </a:p>
      </dgm:t>
    </dgm:pt>
    <dgm:pt modelId="{31750E72-B332-4C63-8F62-20FDC8145BBF}" type="parTrans" cxnId="{C4AC5C7B-74FD-4366-9C17-E550686FBAD5}">
      <dgm:prSet/>
      <dgm:spPr/>
      <dgm:t>
        <a:bodyPr/>
        <a:lstStyle/>
        <a:p>
          <a:endParaRPr lang="ru-RU"/>
        </a:p>
      </dgm:t>
    </dgm:pt>
    <dgm:pt modelId="{58053117-52F2-42C8-97D1-5405081B604C}" type="sibTrans" cxnId="{C4AC5C7B-74FD-4366-9C17-E550686FBAD5}">
      <dgm:prSet/>
      <dgm:spPr/>
      <dgm:t>
        <a:bodyPr/>
        <a:lstStyle/>
        <a:p>
          <a:endParaRPr lang="ru-RU"/>
        </a:p>
      </dgm:t>
    </dgm:pt>
    <dgm:pt modelId="{4EF85CD6-FC39-4020-AE03-B64C58A32B4B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вербальне (лат. “слово”), тобто словесне, </a:t>
          </a:r>
          <a:r>
            <a:rPr lang="uk-UA" b="1" dirty="0" err="1" smtClean="0">
              <a:solidFill>
                <a:schemeClr val="bg1"/>
              </a:solidFill>
            </a:rPr>
            <a:t>мовне</a:t>
          </a:r>
          <a:endParaRPr lang="ru-RU" b="1" dirty="0">
            <a:solidFill>
              <a:schemeClr val="bg1"/>
            </a:solidFill>
          </a:endParaRPr>
        </a:p>
      </dgm:t>
    </dgm:pt>
    <dgm:pt modelId="{AF4D76F1-8E7D-4CF6-8F10-80D4ABE5E05F}" type="parTrans" cxnId="{3A981405-8A1E-4388-88A8-C5AADFA2EEEE}">
      <dgm:prSet/>
      <dgm:spPr/>
      <dgm:t>
        <a:bodyPr/>
        <a:lstStyle/>
        <a:p>
          <a:endParaRPr lang="ru-RU"/>
        </a:p>
      </dgm:t>
    </dgm:pt>
    <dgm:pt modelId="{3BA72D09-145E-4EDF-A66E-5EF66F936807}" type="sibTrans" cxnId="{3A981405-8A1E-4388-88A8-C5AADFA2EEEE}">
      <dgm:prSet/>
      <dgm:spPr/>
      <dgm:t>
        <a:bodyPr/>
        <a:lstStyle/>
        <a:p>
          <a:endParaRPr lang="ru-RU"/>
        </a:p>
      </dgm:t>
    </dgm:pt>
    <dgm:pt modelId="{9C30CE70-36CB-46C3-8E74-AB4A192DBDA9}" type="pres">
      <dgm:prSet presAssocID="{DE9212A0-8BBE-4974-AC12-7ADF05DAD32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B2B962-62F1-4BD9-8B82-2813E76CD5B0}" type="pres">
      <dgm:prSet presAssocID="{DE9212A0-8BBE-4974-AC12-7ADF05DAD32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F495F-E698-4217-9863-0A3C2A0CF47B}" type="pres">
      <dgm:prSet presAssocID="{DE9212A0-8BBE-4974-AC12-7ADF05DAD32B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27B0014F-938B-4167-A994-74D7A7F48C6F}" type="pres">
      <dgm:prSet presAssocID="{DE9212A0-8BBE-4974-AC12-7ADF05DAD32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7A11A-D79E-4D0B-BF97-A724A129999F}" type="pres">
      <dgm:prSet presAssocID="{DE9212A0-8BBE-4974-AC12-7ADF05DAD32B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E6372F7-DEA9-4D31-A66C-E861839C26B0}" type="pres">
      <dgm:prSet presAssocID="{DE9212A0-8BBE-4974-AC12-7ADF05DAD32B}" presName="TopArrow" presStyleLbl="node1" presStyleIdx="0" presStyleCnt="2"/>
      <dgm:spPr/>
    </dgm:pt>
    <dgm:pt modelId="{2C30E998-5527-46C4-9A73-A2F002502B8B}" type="pres">
      <dgm:prSet presAssocID="{DE9212A0-8BBE-4974-AC12-7ADF05DAD32B}" presName="BottomArrow" presStyleLbl="node1" presStyleIdx="1" presStyleCnt="2"/>
      <dgm:spPr/>
    </dgm:pt>
  </dgm:ptLst>
  <dgm:cxnLst>
    <dgm:cxn modelId="{C180FB8D-25CF-4828-9E89-DBF2A2155CA0}" type="presOf" srcId="{DE9212A0-8BBE-4974-AC12-7ADF05DAD32B}" destId="{9C30CE70-36CB-46C3-8E74-AB4A192DBDA9}" srcOrd="0" destOrd="0" presId="urn:microsoft.com/office/officeart/2009/layout/ReverseList"/>
    <dgm:cxn modelId="{F1E14E7E-8C17-49D2-A33A-B189404DFBD1}" type="presOf" srcId="{4EF85CD6-FC39-4020-AE03-B64C58A32B4B}" destId="{27B0014F-938B-4167-A994-74D7A7F48C6F}" srcOrd="0" destOrd="0" presId="urn:microsoft.com/office/officeart/2009/layout/ReverseList"/>
    <dgm:cxn modelId="{B3033B42-ECB4-401E-8D14-BA20774F34B4}" srcId="{DE9212A0-8BBE-4974-AC12-7ADF05DAD32B}" destId="{1E0BBE01-73FD-49C4-A680-6967B4745B7A}" srcOrd="0" destOrd="0" parTransId="{464A6012-43DD-4F2A-96C9-588672C9F46C}" sibTransId="{A77A7FBE-8175-4CB5-9BD7-1550E61D1343}"/>
    <dgm:cxn modelId="{1E72E2D5-6A66-4C74-8821-02FCDA9576A9}" type="presOf" srcId="{1E0BBE01-73FD-49C4-A680-6967B4745B7A}" destId="{74B2B962-62F1-4BD9-8B82-2813E76CD5B0}" srcOrd="0" destOrd="0" presId="urn:microsoft.com/office/officeart/2009/layout/ReverseList"/>
    <dgm:cxn modelId="{AF08D103-6B65-4136-9B16-B89BCEA2626F}" type="presOf" srcId="{4EF85CD6-FC39-4020-AE03-B64C58A32B4B}" destId="{B097A11A-D79E-4D0B-BF97-A724A129999F}" srcOrd="1" destOrd="0" presId="urn:microsoft.com/office/officeart/2009/layout/ReverseList"/>
    <dgm:cxn modelId="{3A981405-8A1E-4388-88A8-C5AADFA2EEEE}" srcId="{DE9212A0-8BBE-4974-AC12-7ADF05DAD32B}" destId="{4EF85CD6-FC39-4020-AE03-B64C58A32B4B}" srcOrd="1" destOrd="0" parTransId="{AF4D76F1-8E7D-4CF6-8F10-80D4ABE5E05F}" sibTransId="{3BA72D09-145E-4EDF-A66E-5EF66F936807}"/>
    <dgm:cxn modelId="{C4AC5C7B-74FD-4366-9C17-E550686FBAD5}" srcId="{DE9212A0-8BBE-4974-AC12-7ADF05DAD32B}" destId="{C9FF0E6B-8680-47EF-B6B5-130B73138E5A}" srcOrd="2" destOrd="0" parTransId="{31750E72-B332-4C63-8F62-20FDC8145BBF}" sibTransId="{58053117-52F2-42C8-97D1-5405081B604C}"/>
    <dgm:cxn modelId="{76724951-BD63-45A7-9EC2-DC6F845AA07C}" type="presOf" srcId="{1E0BBE01-73FD-49C4-A680-6967B4745B7A}" destId="{C5DF495F-E698-4217-9863-0A3C2A0CF47B}" srcOrd="1" destOrd="0" presId="urn:microsoft.com/office/officeart/2009/layout/ReverseList"/>
    <dgm:cxn modelId="{661225D5-6145-40FE-B6FB-E56CF239640E}" type="presParOf" srcId="{9C30CE70-36CB-46C3-8E74-AB4A192DBDA9}" destId="{74B2B962-62F1-4BD9-8B82-2813E76CD5B0}" srcOrd="0" destOrd="0" presId="urn:microsoft.com/office/officeart/2009/layout/ReverseList"/>
    <dgm:cxn modelId="{D20E174A-2E3B-4D67-9F1D-0132BA06A4D9}" type="presParOf" srcId="{9C30CE70-36CB-46C3-8E74-AB4A192DBDA9}" destId="{C5DF495F-E698-4217-9863-0A3C2A0CF47B}" srcOrd="1" destOrd="0" presId="urn:microsoft.com/office/officeart/2009/layout/ReverseList"/>
    <dgm:cxn modelId="{52DBC3FF-B2E9-4618-A98B-30F1D349468C}" type="presParOf" srcId="{9C30CE70-36CB-46C3-8E74-AB4A192DBDA9}" destId="{27B0014F-938B-4167-A994-74D7A7F48C6F}" srcOrd="2" destOrd="0" presId="urn:microsoft.com/office/officeart/2009/layout/ReverseList"/>
    <dgm:cxn modelId="{AEE2774A-5662-4D17-896B-668FD86B5EB2}" type="presParOf" srcId="{9C30CE70-36CB-46C3-8E74-AB4A192DBDA9}" destId="{B097A11A-D79E-4D0B-BF97-A724A129999F}" srcOrd="3" destOrd="0" presId="urn:microsoft.com/office/officeart/2009/layout/ReverseList"/>
    <dgm:cxn modelId="{94B9EFDB-51A4-4DBC-B2D4-06CFC7B21D34}" type="presParOf" srcId="{9C30CE70-36CB-46C3-8E74-AB4A192DBDA9}" destId="{AE6372F7-DEA9-4D31-A66C-E861839C26B0}" srcOrd="4" destOrd="0" presId="urn:microsoft.com/office/officeart/2009/layout/ReverseList"/>
    <dgm:cxn modelId="{CC92E117-6790-426C-83D3-690041049F85}" type="presParOf" srcId="{9C30CE70-36CB-46C3-8E74-AB4A192DBDA9}" destId="{2C30E998-5527-46C4-9A73-A2F002502B8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A5981D-5C12-45E0-983E-0A9FE402DBE3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40E1DE8-A9F6-4442-8E75-75D040A37DB0}">
      <dgm:prSet phldrT="[Текст]"/>
      <dgm:spPr/>
      <dgm:t>
        <a:bodyPr/>
        <a:lstStyle/>
        <a:p>
          <a:r>
            <a:rPr lang="uk-UA" b="1" dirty="0" smtClean="0"/>
            <a:t>фрази-стимул: </a:t>
          </a:r>
        </a:p>
        <a:p>
          <a:r>
            <a:rPr lang="uk-UA" b="0" i="1" dirty="0" smtClean="0">
              <a:solidFill>
                <a:srgbClr val="FFFF00"/>
              </a:solidFill>
            </a:rPr>
            <a:t>Як поживаєте?</a:t>
          </a:r>
          <a:endParaRPr lang="ru-RU" b="0" i="1" dirty="0">
            <a:solidFill>
              <a:srgbClr val="FFFF00"/>
            </a:solidFill>
          </a:endParaRPr>
        </a:p>
      </dgm:t>
    </dgm:pt>
    <dgm:pt modelId="{ECBE03EB-0D1F-41A5-B587-D35BE3F2357E}" type="parTrans" cxnId="{552DA313-E3B6-46F5-8A37-4AFA74443F77}">
      <dgm:prSet/>
      <dgm:spPr/>
      <dgm:t>
        <a:bodyPr/>
        <a:lstStyle/>
        <a:p>
          <a:endParaRPr lang="ru-RU"/>
        </a:p>
      </dgm:t>
    </dgm:pt>
    <dgm:pt modelId="{1CD021E4-08E8-4964-95F7-2FC9B553E6F1}" type="sibTrans" cxnId="{552DA313-E3B6-46F5-8A37-4AFA74443F77}">
      <dgm:prSet/>
      <dgm:spPr/>
      <dgm:t>
        <a:bodyPr/>
        <a:lstStyle/>
        <a:p>
          <a:endParaRPr lang="ru-RU"/>
        </a:p>
      </dgm:t>
    </dgm:pt>
    <dgm:pt modelId="{A8EFFD8D-222B-45DD-8856-07A33B0033D9}">
      <dgm:prSet phldrT="[Текст]"/>
      <dgm:spPr/>
      <dgm:t>
        <a:bodyPr/>
        <a:lstStyle/>
        <a:p>
          <a:r>
            <a:rPr lang="uk-UA" b="1" dirty="0" smtClean="0"/>
            <a:t>фрази-реакції: </a:t>
          </a:r>
          <a:r>
            <a:rPr lang="ru-RU" i="1" dirty="0" err="1" smtClean="0">
              <a:solidFill>
                <a:srgbClr val="FFFF00"/>
              </a:solidFill>
            </a:rPr>
            <a:t>Дякую</a:t>
          </a:r>
          <a:r>
            <a:rPr lang="ru-RU" i="1" dirty="0" smtClean="0">
              <a:solidFill>
                <a:srgbClr val="FFFF00"/>
              </a:solidFill>
            </a:rPr>
            <a:t>, добре.</a:t>
          </a:r>
          <a:endParaRPr lang="ru-RU" dirty="0">
            <a:solidFill>
              <a:srgbClr val="FFFF00"/>
            </a:solidFill>
          </a:endParaRPr>
        </a:p>
      </dgm:t>
    </dgm:pt>
    <dgm:pt modelId="{138E0C9E-4DD8-4D38-880E-3773C1B0B72C}" type="parTrans" cxnId="{98325CE7-776E-48F6-A2FC-1F614BDC2174}">
      <dgm:prSet/>
      <dgm:spPr/>
      <dgm:t>
        <a:bodyPr/>
        <a:lstStyle/>
        <a:p>
          <a:endParaRPr lang="ru-RU"/>
        </a:p>
      </dgm:t>
    </dgm:pt>
    <dgm:pt modelId="{94476743-BC56-4017-86C3-C8283945DBBF}" type="sibTrans" cxnId="{98325CE7-776E-48F6-A2FC-1F614BDC2174}">
      <dgm:prSet/>
      <dgm:spPr/>
      <dgm:t>
        <a:bodyPr/>
        <a:lstStyle/>
        <a:p>
          <a:endParaRPr lang="ru-RU"/>
        </a:p>
      </dgm:t>
    </dgm:pt>
    <dgm:pt modelId="{E1DA91E9-4EE7-4F75-A554-1C613950B9A6}" type="pres">
      <dgm:prSet presAssocID="{E8A5981D-5C12-45E0-983E-0A9FE402DBE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B7EA1-E8C8-4BEF-89CE-52242C3F9B4D}" type="pres">
      <dgm:prSet presAssocID="{E8A5981D-5C12-45E0-983E-0A9FE402DBE3}" presName="divider" presStyleLbl="fgShp" presStyleIdx="0" presStyleCnt="1"/>
      <dgm:spPr/>
    </dgm:pt>
    <dgm:pt modelId="{7AF6E916-53CF-443A-AEF4-9A5A9C139FB8}" type="pres">
      <dgm:prSet presAssocID="{840E1DE8-A9F6-4442-8E75-75D040A37DB0}" presName="downArrow" presStyleLbl="node1" presStyleIdx="0" presStyleCnt="2"/>
      <dgm:spPr/>
    </dgm:pt>
    <dgm:pt modelId="{52F88CE5-DC10-4750-9C27-6F5B428EFB7B}" type="pres">
      <dgm:prSet presAssocID="{840E1DE8-A9F6-4442-8E75-75D040A37DB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5E045-B499-4D31-97F2-C960A6E27676}" type="pres">
      <dgm:prSet presAssocID="{A8EFFD8D-222B-45DD-8856-07A33B0033D9}" presName="upArrow" presStyleLbl="node1" presStyleIdx="1" presStyleCnt="2"/>
      <dgm:spPr/>
    </dgm:pt>
    <dgm:pt modelId="{0A29020A-BE8E-4D9A-8311-858DF8757F31}" type="pres">
      <dgm:prSet presAssocID="{A8EFFD8D-222B-45DD-8856-07A33B0033D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59EBD-15A4-425A-B9F1-52D157F00824}" type="presOf" srcId="{E8A5981D-5C12-45E0-983E-0A9FE402DBE3}" destId="{E1DA91E9-4EE7-4F75-A554-1C613950B9A6}" srcOrd="0" destOrd="0" presId="urn:microsoft.com/office/officeart/2005/8/layout/arrow3"/>
    <dgm:cxn modelId="{1CB57327-6554-4718-AC8A-F421D833F6B3}" type="presOf" srcId="{840E1DE8-A9F6-4442-8E75-75D040A37DB0}" destId="{52F88CE5-DC10-4750-9C27-6F5B428EFB7B}" srcOrd="0" destOrd="0" presId="urn:microsoft.com/office/officeart/2005/8/layout/arrow3"/>
    <dgm:cxn modelId="{C43FADCD-9DA0-48D1-A3E8-200D9F2E9EBC}" type="presOf" srcId="{A8EFFD8D-222B-45DD-8856-07A33B0033D9}" destId="{0A29020A-BE8E-4D9A-8311-858DF8757F31}" srcOrd="0" destOrd="0" presId="urn:microsoft.com/office/officeart/2005/8/layout/arrow3"/>
    <dgm:cxn modelId="{98325CE7-776E-48F6-A2FC-1F614BDC2174}" srcId="{E8A5981D-5C12-45E0-983E-0A9FE402DBE3}" destId="{A8EFFD8D-222B-45DD-8856-07A33B0033D9}" srcOrd="1" destOrd="0" parTransId="{138E0C9E-4DD8-4D38-880E-3773C1B0B72C}" sibTransId="{94476743-BC56-4017-86C3-C8283945DBBF}"/>
    <dgm:cxn modelId="{552DA313-E3B6-46F5-8A37-4AFA74443F77}" srcId="{E8A5981D-5C12-45E0-983E-0A9FE402DBE3}" destId="{840E1DE8-A9F6-4442-8E75-75D040A37DB0}" srcOrd="0" destOrd="0" parTransId="{ECBE03EB-0D1F-41A5-B587-D35BE3F2357E}" sibTransId="{1CD021E4-08E8-4964-95F7-2FC9B553E6F1}"/>
    <dgm:cxn modelId="{B27F0D9F-071F-4F42-913D-6BA270C39ABD}" type="presParOf" srcId="{E1DA91E9-4EE7-4F75-A554-1C613950B9A6}" destId="{F67B7EA1-E8C8-4BEF-89CE-52242C3F9B4D}" srcOrd="0" destOrd="0" presId="urn:microsoft.com/office/officeart/2005/8/layout/arrow3"/>
    <dgm:cxn modelId="{F5A39C5D-9398-456D-BDBB-D492B82A2F18}" type="presParOf" srcId="{E1DA91E9-4EE7-4F75-A554-1C613950B9A6}" destId="{7AF6E916-53CF-443A-AEF4-9A5A9C139FB8}" srcOrd="1" destOrd="0" presId="urn:microsoft.com/office/officeart/2005/8/layout/arrow3"/>
    <dgm:cxn modelId="{B4C5C8B6-8E50-49C4-BCFD-4BCF0C58E53A}" type="presParOf" srcId="{E1DA91E9-4EE7-4F75-A554-1C613950B9A6}" destId="{52F88CE5-DC10-4750-9C27-6F5B428EFB7B}" srcOrd="2" destOrd="0" presId="urn:microsoft.com/office/officeart/2005/8/layout/arrow3"/>
    <dgm:cxn modelId="{7C5B872E-6F55-4AC0-A62F-6831707357AC}" type="presParOf" srcId="{E1DA91E9-4EE7-4F75-A554-1C613950B9A6}" destId="{ACD5E045-B499-4D31-97F2-C960A6E27676}" srcOrd="3" destOrd="0" presId="urn:microsoft.com/office/officeart/2005/8/layout/arrow3"/>
    <dgm:cxn modelId="{B1B26491-117B-4E19-B18F-06FAC2A5F0D7}" type="presParOf" srcId="{E1DA91E9-4EE7-4F75-A554-1C613950B9A6}" destId="{0A29020A-BE8E-4D9A-8311-858DF8757F3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C5A02-0D51-4644-B3AE-E8EB4161EACF}">
      <dsp:nvSpPr>
        <dsp:cNvPr id="0" name=""/>
        <dsp:cNvSpPr/>
      </dsp:nvSpPr>
      <dsp:spPr>
        <a:xfrm>
          <a:off x="5276133" y="1533875"/>
          <a:ext cx="2949457" cy="701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281"/>
              </a:lnTo>
              <a:lnTo>
                <a:pt x="2949457" y="478281"/>
              </a:lnTo>
              <a:lnTo>
                <a:pt x="2949457" y="7018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98BD4-1520-419F-9AC2-73423B002DEE}">
      <dsp:nvSpPr>
        <dsp:cNvPr id="0" name=""/>
        <dsp:cNvSpPr/>
      </dsp:nvSpPr>
      <dsp:spPr>
        <a:xfrm>
          <a:off x="5230413" y="1533875"/>
          <a:ext cx="91440" cy="701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18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BDA05-4DBE-4DD7-A2FA-6A56D70A5460}">
      <dsp:nvSpPr>
        <dsp:cNvPr id="0" name=""/>
        <dsp:cNvSpPr/>
      </dsp:nvSpPr>
      <dsp:spPr>
        <a:xfrm>
          <a:off x="2326676" y="1533875"/>
          <a:ext cx="2949457" cy="701836"/>
        </a:xfrm>
        <a:custGeom>
          <a:avLst/>
          <a:gdLst/>
          <a:ahLst/>
          <a:cxnLst/>
          <a:rect l="0" t="0" r="0" b="0"/>
          <a:pathLst>
            <a:path>
              <a:moveTo>
                <a:pt x="2949457" y="0"/>
              </a:moveTo>
              <a:lnTo>
                <a:pt x="2949457" y="478281"/>
              </a:lnTo>
              <a:lnTo>
                <a:pt x="0" y="478281"/>
              </a:lnTo>
              <a:lnTo>
                <a:pt x="0" y="7018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D9499-E665-416F-953D-0C3E22D39201}">
      <dsp:nvSpPr>
        <dsp:cNvPr id="0" name=""/>
        <dsp:cNvSpPr/>
      </dsp:nvSpPr>
      <dsp:spPr>
        <a:xfrm>
          <a:off x="4069537" y="1498"/>
          <a:ext cx="2413192" cy="15323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CEB42-20C7-4431-860F-646CAE8A609B}">
      <dsp:nvSpPr>
        <dsp:cNvPr id="0" name=""/>
        <dsp:cNvSpPr/>
      </dsp:nvSpPr>
      <dsp:spPr>
        <a:xfrm>
          <a:off x="4337670" y="256223"/>
          <a:ext cx="2413192" cy="1532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Етикетні одиниці</a:t>
          </a:r>
          <a:endParaRPr lang="ru-RU" sz="2600" kern="1200" dirty="0"/>
        </a:p>
      </dsp:txBody>
      <dsp:txXfrm>
        <a:off x="4382552" y="301105"/>
        <a:ext cx="2323428" cy="1442613"/>
      </dsp:txXfrm>
    </dsp:sp>
    <dsp:sp modelId="{BD19C7EF-25BF-4468-8B28-811911DB73E4}">
      <dsp:nvSpPr>
        <dsp:cNvPr id="0" name=""/>
        <dsp:cNvSpPr/>
      </dsp:nvSpPr>
      <dsp:spPr>
        <a:xfrm>
          <a:off x="1120080" y="2235711"/>
          <a:ext cx="2413192" cy="15323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A246B-F3FC-4C2B-9037-43977C042590}">
      <dsp:nvSpPr>
        <dsp:cNvPr id="0" name=""/>
        <dsp:cNvSpPr/>
      </dsp:nvSpPr>
      <dsp:spPr>
        <a:xfrm>
          <a:off x="1388212" y="2490437"/>
          <a:ext cx="2413192" cy="1532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стереотипні</a:t>
          </a:r>
          <a:endParaRPr lang="ru-RU" sz="2600" kern="1200" dirty="0"/>
        </a:p>
      </dsp:txBody>
      <dsp:txXfrm>
        <a:off x="1433094" y="2535319"/>
        <a:ext cx="2323428" cy="1442613"/>
      </dsp:txXfrm>
    </dsp:sp>
    <dsp:sp modelId="{A6821A9B-1236-4571-ADE1-C9BAF3F4A3D2}">
      <dsp:nvSpPr>
        <dsp:cNvPr id="0" name=""/>
        <dsp:cNvSpPr/>
      </dsp:nvSpPr>
      <dsp:spPr>
        <a:xfrm>
          <a:off x="4069537" y="2235711"/>
          <a:ext cx="2413192" cy="15323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9DAD7-EB7B-42B5-BA29-8E5ABC913DC4}">
      <dsp:nvSpPr>
        <dsp:cNvPr id="0" name=""/>
        <dsp:cNvSpPr/>
      </dsp:nvSpPr>
      <dsp:spPr>
        <a:xfrm>
          <a:off x="4337670" y="2490437"/>
          <a:ext cx="2413192" cy="1532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ритуальні</a:t>
          </a:r>
          <a:endParaRPr lang="ru-RU" sz="2600" kern="1200" dirty="0"/>
        </a:p>
      </dsp:txBody>
      <dsp:txXfrm>
        <a:off x="4382552" y="2535319"/>
        <a:ext cx="2323428" cy="1442613"/>
      </dsp:txXfrm>
    </dsp:sp>
    <dsp:sp modelId="{D50C9C6E-CA72-4215-8A8E-814397FA1AA3}">
      <dsp:nvSpPr>
        <dsp:cNvPr id="0" name=""/>
        <dsp:cNvSpPr/>
      </dsp:nvSpPr>
      <dsp:spPr>
        <a:xfrm>
          <a:off x="7018994" y="2235711"/>
          <a:ext cx="2413192" cy="15323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BAECD-20D3-444D-A840-05B2D1A98E9C}">
      <dsp:nvSpPr>
        <dsp:cNvPr id="0" name=""/>
        <dsp:cNvSpPr/>
      </dsp:nvSpPr>
      <dsp:spPr>
        <a:xfrm>
          <a:off x="7287127" y="2490437"/>
          <a:ext cx="2413192" cy="1532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Алгоритмічні</a:t>
          </a:r>
          <a:endParaRPr lang="ru-RU" sz="2600" kern="1200" dirty="0"/>
        </a:p>
      </dsp:txBody>
      <dsp:txXfrm>
        <a:off x="7332009" y="2535319"/>
        <a:ext cx="2323428" cy="14426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3645B-AB2D-49B9-8882-705FFF0D7AA4}">
      <dsp:nvSpPr>
        <dsp:cNvPr id="0" name=""/>
        <dsp:cNvSpPr/>
      </dsp:nvSpPr>
      <dsp:spPr>
        <a:xfrm>
          <a:off x="2600320" y="2185"/>
          <a:ext cx="1309696" cy="85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00"/>
              </a:solidFill>
            </a:rPr>
            <a:t>ХТО</a:t>
          </a:r>
          <a:endParaRPr lang="ru-RU" sz="2100" b="1" kern="1200" dirty="0">
            <a:solidFill>
              <a:srgbClr val="FFFF00"/>
            </a:solidFill>
          </a:endParaRPr>
        </a:p>
      </dsp:txBody>
      <dsp:txXfrm>
        <a:off x="2641877" y="43742"/>
        <a:ext cx="1226582" cy="768188"/>
      </dsp:txXfrm>
    </dsp:sp>
    <dsp:sp modelId="{0A5BBA8E-E648-4A85-A1D4-1FEB6A1DC256}">
      <dsp:nvSpPr>
        <dsp:cNvPr id="0" name=""/>
        <dsp:cNvSpPr/>
      </dsp:nvSpPr>
      <dsp:spPr>
        <a:xfrm>
          <a:off x="826702" y="427836"/>
          <a:ext cx="4856932" cy="4856932"/>
        </a:xfrm>
        <a:custGeom>
          <a:avLst/>
          <a:gdLst/>
          <a:ahLst/>
          <a:cxnLst/>
          <a:rect l="0" t="0" r="0" b="0"/>
          <a:pathLst>
            <a:path>
              <a:moveTo>
                <a:pt x="3254583" y="144833"/>
              </a:moveTo>
              <a:arcTo wR="2428466" hR="2428466" stAng="17393273" swAng="771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3566D-ADE9-43D3-9EF7-0FA84460A98F}">
      <dsp:nvSpPr>
        <dsp:cNvPr id="0" name=""/>
        <dsp:cNvSpPr/>
      </dsp:nvSpPr>
      <dsp:spPr>
        <a:xfrm>
          <a:off x="4498971" y="916527"/>
          <a:ext cx="1309696" cy="85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00"/>
              </a:solidFill>
            </a:rPr>
            <a:t>КОМУ</a:t>
          </a:r>
          <a:endParaRPr lang="ru-RU" sz="2100" b="1" kern="1200" dirty="0">
            <a:solidFill>
              <a:srgbClr val="FFFF00"/>
            </a:solidFill>
          </a:endParaRPr>
        </a:p>
      </dsp:txBody>
      <dsp:txXfrm>
        <a:off x="4540528" y="958084"/>
        <a:ext cx="1226582" cy="768188"/>
      </dsp:txXfrm>
    </dsp:sp>
    <dsp:sp modelId="{4AD8B4A6-5C94-42B5-BDB1-44216A39F261}">
      <dsp:nvSpPr>
        <dsp:cNvPr id="0" name=""/>
        <dsp:cNvSpPr/>
      </dsp:nvSpPr>
      <dsp:spPr>
        <a:xfrm>
          <a:off x="826702" y="427836"/>
          <a:ext cx="4856932" cy="4856932"/>
        </a:xfrm>
        <a:custGeom>
          <a:avLst/>
          <a:gdLst/>
          <a:ahLst/>
          <a:cxnLst/>
          <a:rect l="0" t="0" r="0" b="0"/>
          <a:pathLst>
            <a:path>
              <a:moveTo>
                <a:pt x="4698273" y="1565086"/>
              </a:moveTo>
              <a:arcTo wR="2428466" hR="2428466" stAng="20350463" swAng="10638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99635-910D-4D07-838A-53FE5E62B8A7}">
      <dsp:nvSpPr>
        <dsp:cNvPr id="0" name=""/>
        <dsp:cNvSpPr/>
      </dsp:nvSpPr>
      <dsp:spPr>
        <a:xfrm>
          <a:off x="4967899" y="2971036"/>
          <a:ext cx="1309696" cy="85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</a:rPr>
            <a:t>ЩО</a:t>
          </a:r>
          <a:endParaRPr lang="ru-RU" sz="2100" b="1" kern="1200" dirty="0">
            <a:solidFill>
              <a:srgbClr val="FFFF00"/>
            </a:solidFill>
          </a:endParaRPr>
        </a:p>
      </dsp:txBody>
      <dsp:txXfrm>
        <a:off x="5009456" y="3012593"/>
        <a:ext cx="1226582" cy="768188"/>
      </dsp:txXfrm>
    </dsp:sp>
    <dsp:sp modelId="{363E3F56-9DAF-4EB6-98C6-667DE3A74B52}">
      <dsp:nvSpPr>
        <dsp:cNvPr id="0" name=""/>
        <dsp:cNvSpPr/>
      </dsp:nvSpPr>
      <dsp:spPr>
        <a:xfrm>
          <a:off x="826702" y="427836"/>
          <a:ext cx="4856932" cy="4856932"/>
        </a:xfrm>
        <a:custGeom>
          <a:avLst/>
          <a:gdLst/>
          <a:ahLst/>
          <a:cxnLst/>
          <a:rect l="0" t="0" r="0" b="0"/>
          <a:pathLst>
            <a:path>
              <a:moveTo>
                <a:pt x="4572146" y="3569555"/>
              </a:moveTo>
              <a:arcTo wR="2428466" hR="2428466" stAng="1681593" swAng="8348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0DD3D-4DA9-4331-B8B0-E75503053B38}">
      <dsp:nvSpPr>
        <dsp:cNvPr id="0" name=""/>
        <dsp:cNvSpPr/>
      </dsp:nvSpPr>
      <dsp:spPr>
        <a:xfrm>
          <a:off x="3653992" y="4618624"/>
          <a:ext cx="1309696" cy="85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</a:rPr>
            <a:t>ПРО ЩО</a:t>
          </a:r>
          <a:endParaRPr lang="ru-RU" sz="2100" b="1" kern="1200" dirty="0">
            <a:solidFill>
              <a:srgbClr val="FFFF00"/>
            </a:solidFill>
          </a:endParaRPr>
        </a:p>
      </dsp:txBody>
      <dsp:txXfrm>
        <a:off x="3695549" y="4660181"/>
        <a:ext cx="1226582" cy="768188"/>
      </dsp:txXfrm>
    </dsp:sp>
    <dsp:sp modelId="{41FCC8C1-9327-43EE-8C2C-B8025834B1A0}">
      <dsp:nvSpPr>
        <dsp:cNvPr id="0" name=""/>
        <dsp:cNvSpPr/>
      </dsp:nvSpPr>
      <dsp:spPr>
        <a:xfrm>
          <a:off x="826702" y="427836"/>
          <a:ext cx="4856932" cy="4856932"/>
        </a:xfrm>
        <a:custGeom>
          <a:avLst/>
          <a:gdLst/>
          <a:ahLst/>
          <a:cxnLst/>
          <a:rect l="0" t="0" r="0" b="0"/>
          <a:pathLst>
            <a:path>
              <a:moveTo>
                <a:pt x="2669179" y="4844973"/>
              </a:moveTo>
              <a:arcTo wR="2428466" hR="2428466" stAng="5058685" swAng="6826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94061-8310-4076-AA14-0C0D64931035}">
      <dsp:nvSpPr>
        <dsp:cNvPr id="0" name=""/>
        <dsp:cNvSpPr/>
      </dsp:nvSpPr>
      <dsp:spPr>
        <a:xfrm>
          <a:off x="1546648" y="4618624"/>
          <a:ext cx="1309696" cy="85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</a:rPr>
            <a:t>ДЛЯ ЧОГО</a:t>
          </a:r>
          <a:endParaRPr lang="ru-RU" sz="2100" b="1" kern="1200" dirty="0">
            <a:solidFill>
              <a:srgbClr val="FFFF00"/>
            </a:solidFill>
          </a:endParaRPr>
        </a:p>
      </dsp:txBody>
      <dsp:txXfrm>
        <a:off x="1588205" y="4660181"/>
        <a:ext cx="1226582" cy="768188"/>
      </dsp:txXfrm>
    </dsp:sp>
    <dsp:sp modelId="{75E47472-3D4B-4052-88A2-81F8B7BEAB41}">
      <dsp:nvSpPr>
        <dsp:cNvPr id="0" name=""/>
        <dsp:cNvSpPr/>
      </dsp:nvSpPr>
      <dsp:spPr>
        <a:xfrm>
          <a:off x="826702" y="427836"/>
          <a:ext cx="4856932" cy="4856932"/>
        </a:xfrm>
        <a:custGeom>
          <a:avLst/>
          <a:gdLst/>
          <a:ahLst/>
          <a:cxnLst/>
          <a:rect l="0" t="0" r="0" b="0"/>
          <a:pathLst>
            <a:path>
              <a:moveTo>
                <a:pt x="622077" y="4051552"/>
              </a:moveTo>
              <a:arcTo wR="2428466" hR="2428466" stAng="8283570" swAng="8348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7272F-9087-4A4B-8B33-DB1BFB99D974}">
      <dsp:nvSpPr>
        <dsp:cNvPr id="0" name=""/>
        <dsp:cNvSpPr/>
      </dsp:nvSpPr>
      <dsp:spPr>
        <a:xfrm>
          <a:off x="232740" y="2971036"/>
          <a:ext cx="1309696" cy="85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</a:rPr>
            <a:t>ДЕ</a:t>
          </a:r>
          <a:endParaRPr lang="ru-RU" sz="2100" b="1" kern="1200" dirty="0">
            <a:solidFill>
              <a:srgbClr val="FFFF00"/>
            </a:solidFill>
          </a:endParaRPr>
        </a:p>
      </dsp:txBody>
      <dsp:txXfrm>
        <a:off x="274297" y="3012593"/>
        <a:ext cx="1226582" cy="768188"/>
      </dsp:txXfrm>
    </dsp:sp>
    <dsp:sp modelId="{7FD37DFA-DDB1-46A3-A5F8-80936A23D684}">
      <dsp:nvSpPr>
        <dsp:cNvPr id="0" name=""/>
        <dsp:cNvSpPr/>
      </dsp:nvSpPr>
      <dsp:spPr>
        <a:xfrm>
          <a:off x="826702" y="427836"/>
          <a:ext cx="4856932" cy="4856932"/>
        </a:xfrm>
        <a:custGeom>
          <a:avLst/>
          <a:gdLst/>
          <a:ahLst/>
          <a:cxnLst/>
          <a:rect l="0" t="0" r="0" b="0"/>
          <a:pathLst>
            <a:path>
              <a:moveTo>
                <a:pt x="3543" y="2297324"/>
              </a:moveTo>
              <a:arcTo wR="2428466" hR="2428466" stAng="10985735" swAng="10638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62750-BA6A-4E45-835A-9B6669831E5E}">
      <dsp:nvSpPr>
        <dsp:cNvPr id="0" name=""/>
        <dsp:cNvSpPr/>
      </dsp:nvSpPr>
      <dsp:spPr>
        <a:xfrm>
          <a:off x="701668" y="916527"/>
          <a:ext cx="1309696" cy="85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</a:rPr>
            <a:t>КОЛИ</a:t>
          </a:r>
          <a:endParaRPr lang="ru-RU" sz="2100" b="1" kern="1200" dirty="0">
            <a:solidFill>
              <a:srgbClr val="FFFF00"/>
            </a:solidFill>
          </a:endParaRPr>
        </a:p>
      </dsp:txBody>
      <dsp:txXfrm>
        <a:off x="743225" y="958084"/>
        <a:ext cx="1226582" cy="768188"/>
      </dsp:txXfrm>
    </dsp:sp>
    <dsp:sp modelId="{F96AF231-793B-4D4A-8388-120DAD9E35EA}">
      <dsp:nvSpPr>
        <dsp:cNvPr id="0" name=""/>
        <dsp:cNvSpPr/>
      </dsp:nvSpPr>
      <dsp:spPr>
        <a:xfrm>
          <a:off x="826702" y="427836"/>
          <a:ext cx="4856932" cy="4856932"/>
        </a:xfrm>
        <a:custGeom>
          <a:avLst/>
          <a:gdLst/>
          <a:ahLst/>
          <a:cxnLst/>
          <a:rect l="0" t="0" r="0" b="0"/>
          <a:pathLst>
            <a:path>
              <a:moveTo>
                <a:pt x="1114960" y="385881"/>
              </a:moveTo>
              <a:arcTo wR="2428466" hR="2428466" stAng="14235391" swAng="771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A60B2-3CBF-4B7B-89C6-B8E8E14BF19F}">
      <dsp:nvSpPr>
        <dsp:cNvPr id="0" name=""/>
        <dsp:cNvSpPr/>
      </dsp:nvSpPr>
      <dsp:spPr>
        <a:xfrm rot="16200000">
          <a:off x="1988" y="1266"/>
          <a:ext cx="3131343" cy="313134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FF00"/>
              </a:solidFill>
            </a:rPr>
            <a:t>Комунікативна компетенція </a:t>
          </a:r>
          <a:endParaRPr lang="ru-RU" sz="2300" b="1" kern="1200" dirty="0">
            <a:solidFill>
              <a:srgbClr val="FFFF00"/>
            </a:solidFill>
          </a:endParaRPr>
        </a:p>
      </dsp:txBody>
      <dsp:txXfrm rot="5400000">
        <a:off x="1989" y="784101"/>
        <a:ext cx="2583358" cy="1565671"/>
      </dsp:txXfrm>
    </dsp:sp>
    <dsp:sp modelId="{256068BC-F0A1-46DD-9B37-227AC2C4CB07}">
      <dsp:nvSpPr>
        <dsp:cNvPr id="0" name=""/>
        <dsp:cNvSpPr/>
      </dsp:nvSpPr>
      <dsp:spPr>
        <a:xfrm rot="5400000">
          <a:off x="4994667" y="1266"/>
          <a:ext cx="3131343" cy="313134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FF00"/>
              </a:solidFill>
            </a:rPr>
            <a:t>Культура</a:t>
          </a:r>
          <a:endParaRPr lang="ru-RU" sz="2300" b="1" kern="1200" dirty="0">
            <a:solidFill>
              <a:srgbClr val="FFFF00"/>
            </a:solidFill>
          </a:endParaRPr>
        </a:p>
      </dsp:txBody>
      <dsp:txXfrm rot="-5400000">
        <a:off x="5542653" y="784102"/>
        <a:ext cx="2583358" cy="15656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C0D21-C262-4413-9154-F56E679B0E30}">
      <dsp:nvSpPr>
        <dsp:cNvPr id="0" name=""/>
        <dsp:cNvSpPr/>
      </dsp:nvSpPr>
      <dsp:spPr>
        <a:xfrm>
          <a:off x="2277664" y="2138"/>
          <a:ext cx="1955008" cy="1270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Пан, пані, панна</a:t>
          </a:r>
          <a:endParaRPr lang="ru-RU" sz="2100" kern="1200" dirty="0"/>
        </a:p>
      </dsp:txBody>
      <dsp:txXfrm>
        <a:off x="2339697" y="64171"/>
        <a:ext cx="1830942" cy="1146689"/>
      </dsp:txXfrm>
    </dsp:sp>
    <dsp:sp modelId="{1B4337B8-26FE-4421-AD42-1CEB6FD2FF26}">
      <dsp:nvSpPr>
        <dsp:cNvPr id="0" name=""/>
        <dsp:cNvSpPr/>
      </dsp:nvSpPr>
      <dsp:spPr>
        <a:xfrm>
          <a:off x="1156628" y="637516"/>
          <a:ext cx="4197080" cy="4197080"/>
        </a:xfrm>
        <a:custGeom>
          <a:avLst/>
          <a:gdLst/>
          <a:ahLst/>
          <a:cxnLst/>
          <a:rect l="0" t="0" r="0" b="0"/>
          <a:pathLst>
            <a:path>
              <a:moveTo>
                <a:pt x="3345656" y="410768"/>
              </a:moveTo>
              <a:arcTo wR="2098540" hR="2098540" stAng="18387670" swAng="163294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B09DB-0867-44C5-A16C-D6A9CE0583D7}">
      <dsp:nvSpPr>
        <dsp:cNvPr id="0" name=""/>
        <dsp:cNvSpPr/>
      </dsp:nvSpPr>
      <dsp:spPr>
        <a:xfrm>
          <a:off x="4376204" y="2100678"/>
          <a:ext cx="1955008" cy="12707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Добродій, добродійка, добродії</a:t>
          </a:r>
          <a:r>
            <a:rPr lang="uk-UA" sz="2100" kern="1200" dirty="0" smtClean="0"/>
            <a:t>. </a:t>
          </a:r>
          <a:endParaRPr lang="ru-RU" sz="2100" kern="1200" dirty="0"/>
        </a:p>
      </dsp:txBody>
      <dsp:txXfrm>
        <a:off x="4438237" y="2162711"/>
        <a:ext cx="1830942" cy="1146689"/>
      </dsp:txXfrm>
    </dsp:sp>
    <dsp:sp modelId="{89489558-2743-49F6-9741-299AA21CB280}">
      <dsp:nvSpPr>
        <dsp:cNvPr id="0" name=""/>
        <dsp:cNvSpPr/>
      </dsp:nvSpPr>
      <dsp:spPr>
        <a:xfrm>
          <a:off x="1156628" y="637516"/>
          <a:ext cx="4197080" cy="4197080"/>
        </a:xfrm>
        <a:custGeom>
          <a:avLst/>
          <a:gdLst/>
          <a:ahLst/>
          <a:cxnLst/>
          <a:rect l="0" t="0" r="0" b="0"/>
          <a:pathLst>
            <a:path>
              <a:moveTo>
                <a:pt x="3979477" y="3029103"/>
              </a:moveTo>
              <a:arcTo wR="2098540" hR="2098540" stAng="1579390" swAng="163294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B5A85-5A8C-4D8B-951A-D8361E41FB4C}">
      <dsp:nvSpPr>
        <dsp:cNvPr id="0" name=""/>
        <dsp:cNvSpPr/>
      </dsp:nvSpPr>
      <dsp:spPr>
        <a:xfrm>
          <a:off x="2277664" y="4199219"/>
          <a:ext cx="1955008" cy="12707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Товариш, товаришка, товариші.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2339697" y="4261252"/>
        <a:ext cx="1830942" cy="1146689"/>
      </dsp:txXfrm>
    </dsp:sp>
    <dsp:sp modelId="{D93A9705-3977-4B30-AD26-5E8C77EBA9F1}">
      <dsp:nvSpPr>
        <dsp:cNvPr id="0" name=""/>
        <dsp:cNvSpPr/>
      </dsp:nvSpPr>
      <dsp:spPr>
        <a:xfrm>
          <a:off x="1156628" y="637516"/>
          <a:ext cx="4197080" cy="4197080"/>
        </a:xfrm>
        <a:custGeom>
          <a:avLst/>
          <a:gdLst/>
          <a:ahLst/>
          <a:cxnLst/>
          <a:rect l="0" t="0" r="0" b="0"/>
          <a:pathLst>
            <a:path>
              <a:moveTo>
                <a:pt x="851424" y="3786311"/>
              </a:moveTo>
              <a:arcTo wR="2098540" hR="2098540" stAng="7587670" swAng="163294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8DC12-DFC0-4661-AB99-5CF842B6F506}">
      <dsp:nvSpPr>
        <dsp:cNvPr id="0" name=""/>
        <dsp:cNvSpPr/>
      </dsp:nvSpPr>
      <dsp:spPr>
        <a:xfrm>
          <a:off x="179123" y="2100678"/>
          <a:ext cx="1955008" cy="12707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Друг, подруга, друзі</a:t>
          </a:r>
          <a:r>
            <a:rPr lang="uk-UA" sz="2100" kern="1200" dirty="0" smtClean="0"/>
            <a:t>. </a:t>
          </a:r>
          <a:endParaRPr lang="ru-RU" sz="2100" kern="1200" dirty="0"/>
        </a:p>
      </dsp:txBody>
      <dsp:txXfrm>
        <a:off x="241156" y="2162711"/>
        <a:ext cx="1830942" cy="1146689"/>
      </dsp:txXfrm>
    </dsp:sp>
    <dsp:sp modelId="{2C56B7CA-B56E-4C8C-B2E3-68184354DCCF}">
      <dsp:nvSpPr>
        <dsp:cNvPr id="0" name=""/>
        <dsp:cNvSpPr/>
      </dsp:nvSpPr>
      <dsp:spPr>
        <a:xfrm>
          <a:off x="1156628" y="637516"/>
          <a:ext cx="4197080" cy="4197080"/>
        </a:xfrm>
        <a:custGeom>
          <a:avLst/>
          <a:gdLst/>
          <a:ahLst/>
          <a:cxnLst/>
          <a:rect l="0" t="0" r="0" b="0"/>
          <a:pathLst>
            <a:path>
              <a:moveTo>
                <a:pt x="217603" y="1167976"/>
              </a:moveTo>
              <a:arcTo wR="2098540" hR="2098540" stAng="12379390" swAng="163294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67997-70B1-409E-B783-2358A18FFA30}">
      <dsp:nvSpPr>
        <dsp:cNvPr id="0" name=""/>
        <dsp:cNvSpPr/>
      </dsp:nvSpPr>
      <dsp:spPr>
        <a:xfrm>
          <a:off x="1066323" y="419769"/>
          <a:ext cx="4596574" cy="4596574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Традиція невживання  (справедливість по відношенню до жінки)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3578023" y="1623633"/>
        <a:ext cx="1641633" cy="2188845"/>
      </dsp:txXfrm>
    </dsp:sp>
    <dsp:sp modelId="{054940B7-5BB3-4B17-81A4-1910130376CD}">
      <dsp:nvSpPr>
        <dsp:cNvPr id="0" name=""/>
        <dsp:cNvSpPr/>
      </dsp:nvSpPr>
      <dsp:spPr>
        <a:xfrm>
          <a:off x="861274" y="461322"/>
          <a:ext cx="4596574" cy="459657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“пан (пані) + ім’я або/ і прізвище” та “добродій (добродійка) + прізвище або ім’я”.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1304515" y="1665186"/>
        <a:ext cx="1641633" cy="2188845"/>
      </dsp:txXfrm>
    </dsp:sp>
    <dsp:sp modelId="{53501F2F-F8E7-4972-B655-B835D2F4A5D4}">
      <dsp:nvSpPr>
        <dsp:cNvPr id="0" name=""/>
        <dsp:cNvSpPr/>
      </dsp:nvSpPr>
      <dsp:spPr>
        <a:xfrm>
          <a:off x="781773" y="135219"/>
          <a:ext cx="5165674" cy="5165674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1DDBF-6867-41B8-8CA9-21FD62F4FA74}">
      <dsp:nvSpPr>
        <dsp:cNvPr id="0" name=""/>
        <dsp:cNvSpPr/>
      </dsp:nvSpPr>
      <dsp:spPr>
        <a:xfrm>
          <a:off x="576724" y="176772"/>
          <a:ext cx="5165674" cy="5165674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D47D3-4DBB-4475-B26B-79A69FB96E2A}">
      <dsp:nvSpPr>
        <dsp:cNvPr id="0" name=""/>
        <dsp:cNvSpPr/>
      </dsp:nvSpPr>
      <dsp:spPr>
        <a:xfrm>
          <a:off x="585930" y="1565388"/>
          <a:ext cx="5663993" cy="292711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FB4B9-3F91-4170-8C04-DBEC82D1603F}">
      <dsp:nvSpPr>
        <dsp:cNvPr id="0" name=""/>
        <dsp:cNvSpPr/>
      </dsp:nvSpPr>
      <dsp:spPr>
        <a:xfrm>
          <a:off x="755199" y="1907718"/>
          <a:ext cx="2630176" cy="2504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solidFill>
                <a:schemeClr val="bg1"/>
              </a:solidFill>
            </a:rPr>
            <a:t>ми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755199" y="1907718"/>
        <a:ext cx="2630176" cy="2504113"/>
      </dsp:txXfrm>
    </dsp:sp>
    <dsp:sp modelId="{9C043D98-8E73-4F3D-9CC8-05A96CC9B9FF}">
      <dsp:nvSpPr>
        <dsp:cNvPr id="0" name=""/>
        <dsp:cNvSpPr/>
      </dsp:nvSpPr>
      <dsp:spPr>
        <a:xfrm>
          <a:off x="3443968" y="1907718"/>
          <a:ext cx="2630176" cy="2504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solidFill>
                <a:srgbClr val="7030A0"/>
              </a:solidFill>
            </a:rPr>
            <a:t>я</a:t>
          </a:r>
          <a:endParaRPr lang="ru-RU" sz="6500" kern="1200" dirty="0">
            <a:solidFill>
              <a:srgbClr val="7030A0"/>
            </a:solidFill>
          </a:endParaRPr>
        </a:p>
      </dsp:txBody>
      <dsp:txXfrm>
        <a:off x="3443968" y="1907718"/>
        <a:ext cx="2630176" cy="2504113"/>
      </dsp:txXfrm>
    </dsp:sp>
    <dsp:sp modelId="{7D9C239E-C3FD-4FD8-97A7-30056A706872}">
      <dsp:nvSpPr>
        <dsp:cNvPr id="0" name=""/>
        <dsp:cNvSpPr/>
      </dsp:nvSpPr>
      <dsp:spPr>
        <a:xfrm>
          <a:off x="0" y="979607"/>
          <a:ext cx="1106757" cy="1106757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E9727-BB8B-4A1D-9708-6B97ADB3E2BC}">
      <dsp:nvSpPr>
        <dsp:cNvPr id="0" name=""/>
        <dsp:cNvSpPr/>
      </dsp:nvSpPr>
      <dsp:spPr>
        <a:xfrm>
          <a:off x="5468683" y="1377624"/>
          <a:ext cx="1041653" cy="356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390B3-AB0E-4819-A3EB-D00312B1A647}">
      <dsp:nvSpPr>
        <dsp:cNvPr id="0" name=""/>
        <dsp:cNvSpPr/>
      </dsp:nvSpPr>
      <dsp:spPr>
        <a:xfrm>
          <a:off x="3417926" y="1913072"/>
          <a:ext cx="651" cy="2391668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EAE2E-3D41-48BA-9D8E-8D1ADF2C5DA5}">
      <dsp:nvSpPr>
        <dsp:cNvPr id="0" name=""/>
        <dsp:cNvSpPr/>
      </dsp:nvSpPr>
      <dsp:spPr>
        <a:xfrm rot="16200000">
          <a:off x="2050976" y="-1462863"/>
          <a:ext cx="2587230" cy="66891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</a:rPr>
            <a:t>етикетні слова і вислови/одиниці</a:t>
          </a:r>
          <a:endParaRPr lang="ru-RU" sz="2400" b="1" kern="1200" dirty="0">
            <a:solidFill>
              <a:schemeClr val="bg1"/>
            </a:solidFill>
          </a:endParaRPr>
        </a:p>
      </dsp:txBody>
      <dsp:txXfrm rot="5400000">
        <a:off x="126321" y="714434"/>
        <a:ext cx="6562863" cy="2334588"/>
      </dsp:txXfrm>
    </dsp:sp>
    <dsp:sp modelId="{616D9571-DACE-439B-AD2F-ADA93138F52A}">
      <dsp:nvSpPr>
        <dsp:cNvPr id="0" name=""/>
        <dsp:cNvSpPr/>
      </dsp:nvSpPr>
      <dsp:spPr>
        <a:xfrm rot="5400000">
          <a:off x="6546809" y="-262223"/>
          <a:ext cx="2587230" cy="43140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-558351"/>
            <a:satOff val="-16974"/>
            <a:lumOff val="93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</a:rPr>
            <a:t>Етикетні </a:t>
          </a:r>
          <a:r>
            <a:rPr lang="uk-UA" sz="2400" b="1" kern="1200" dirty="0" smtClean="0">
              <a:solidFill>
                <a:srgbClr val="FF0000"/>
              </a:solidFill>
            </a:rPr>
            <a:t>ФОРМУЛИ</a:t>
          </a:r>
          <a:endParaRPr lang="ru-RU" sz="2400" b="1" kern="1200" dirty="0">
            <a:solidFill>
              <a:srgbClr val="FF0000"/>
            </a:solidFill>
          </a:endParaRPr>
        </a:p>
      </dsp:txBody>
      <dsp:txXfrm rot="-5400000">
        <a:off x="5683408" y="727499"/>
        <a:ext cx="4187713" cy="2334588"/>
      </dsp:txXfrm>
    </dsp:sp>
    <dsp:sp modelId="{F3B0C5C0-5042-4A68-8EDC-FBC9090E723D}">
      <dsp:nvSpPr>
        <dsp:cNvPr id="0" name=""/>
        <dsp:cNvSpPr/>
      </dsp:nvSpPr>
      <dsp:spPr>
        <a:xfrm>
          <a:off x="5177392" y="0"/>
          <a:ext cx="1652865" cy="165278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472D3-2282-4F22-AFA0-9B34431F0F34}">
      <dsp:nvSpPr>
        <dsp:cNvPr id="0" name=""/>
        <dsp:cNvSpPr/>
      </dsp:nvSpPr>
      <dsp:spPr>
        <a:xfrm rot="10800000">
          <a:off x="5177392" y="2371527"/>
          <a:ext cx="1652865" cy="165278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B4097-F4DD-46D5-A53B-82E4C3BA4C53}">
      <dsp:nvSpPr>
        <dsp:cNvPr id="0" name=""/>
        <dsp:cNvSpPr/>
      </dsp:nvSpPr>
      <dsp:spPr>
        <a:xfrm>
          <a:off x="2028122" y="367663"/>
          <a:ext cx="2454091" cy="1227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FF00"/>
              </a:solidFill>
            </a:rPr>
            <a:t>етикетні слова і вислови </a:t>
          </a:r>
          <a:endParaRPr lang="ru-RU" sz="2300" kern="1200" dirty="0"/>
        </a:p>
      </dsp:txBody>
      <dsp:txXfrm>
        <a:off x="2064061" y="403602"/>
        <a:ext cx="2382213" cy="1155167"/>
      </dsp:txXfrm>
    </dsp:sp>
    <dsp:sp modelId="{A976F8A9-7844-4323-99B0-5363184C7962}">
      <dsp:nvSpPr>
        <dsp:cNvPr id="0" name=""/>
        <dsp:cNvSpPr/>
      </dsp:nvSpPr>
      <dsp:spPr>
        <a:xfrm rot="3598700">
          <a:off x="3629077" y="2521326"/>
          <a:ext cx="1280303" cy="4294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757917" y="2607219"/>
        <a:ext cx="1022623" cy="257680"/>
      </dsp:txXfrm>
    </dsp:sp>
    <dsp:sp modelId="{4F41B7A0-3F7F-4B18-A8E7-A5EA7452F6D8}">
      <dsp:nvSpPr>
        <dsp:cNvPr id="0" name=""/>
        <dsp:cNvSpPr/>
      </dsp:nvSpPr>
      <dsp:spPr>
        <a:xfrm>
          <a:off x="4056245" y="3877409"/>
          <a:ext cx="2454091" cy="12270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>
              <a:solidFill>
                <a:schemeClr val="bg1"/>
              </a:solidFill>
            </a:rPr>
            <a:t>спілкувальна</a:t>
          </a:r>
          <a:r>
            <a:rPr lang="uk-UA" sz="2300" kern="1200" dirty="0" smtClean="0">
              <a:solidFill>
                <a:schemeClr val="bg1"/>
              </a:solidFill>
            </a:rPr>
            <a:t> гра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4092184" y="3913348"/>
        <a:ext cx="2382213" cy="1155167"/>
      </dsp:txXfrm>
    </dsp:sp>
    <dsp:sp modelId="{FF1066F5-1B76-4A79-BD88-02FB060C3BD3}">
      <dsp:nvSpPr>
        <dsp:cNvPr id="0" name=""/>
        <dsp:cNvSpPr/>
      </dsp:nvSpPr>
      <dsp:spPr>
        <a:xfrm rot="10800005">
          <a:off x="2615903" y="4276196"/>
          <a:ext cx="1280303" cy="4294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744743" y="4362089"/>
        <a:ext cx="1022623" cy="257680"/>
      </dsp:txXfrm>
    </dsp:sp>
    <dsp:sp modelId="{99804565-56D5-4C71-B000-B9AA68F97B7A}">
      <dsp:nvSpPr>
        <dsp:cNvPr id="0" name=""/>
        <dsp:cNvSpPr/>
      </dsp:nvSpPr>
      <dsp:spPr>
        <a:xfrm>
          <a:off x="1773" y="3877403"/>
          <a:ext cx="2454091" cy="12270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B0F0"/>
              </a:solidFill>
            </a:rPr>
            <a:t>ритуальний сенс</a:t>
          </a:r>
          <a:endParaRPr lang="ru-RU" sz="2300" b="1" kern="1200" dirty="0">
            <a:solidFill>
              <a:srgbClr val="00B0F0"/>
            </a:solidFill>
          </a:endParaRPr>
        </a:p>
      </dsp:txBody>
      <dsp:txXfrm>
        <a:off x="37712" y="3913342"/>
        <a:ext cx="2382213" cy="1155167"/>
      </dsp:txXfrm>
    </dsp:sp>
    <dsp:sp modelId="{F1A51DF0-27E6-4AC1-AB7A-34C2C18C4749}">
      <dsp:nvSpPr>
        <dsp:cNvPr id="0" name=""/>
        <dsp:cNvSpPr/>
      </dsp:nvSpPr>
      <dsp:spPr>
        <a:xfrm rot="18000000">
          <a:off x="1601841" y="2521323"/>
          <a:ext cx="1280303" cy="4294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730681" y="2607216"/>
        <a:ext cx="1022623" cy="257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09133-0FE4-46F0-A0C2-458B050AC3F3}">
      <dsp:nvSpPr>
        <dsp:cNvPr id="0" name=""/>
        <dsp:cNvSpPr/>
      </dsp:nvSpPr>
      <dsp:spPr>
        <a:xfrm rot="16200000">
          <a:off x="1439" y="1823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b="1" kern="1200" dirty="0" smtClean="0">
              <a:solidFill>
                <a:schemeClr val="accent6"/>
              </a:solidFill>
            </a:rPr>
            <a:t>етикет</a:t>
          </a:r>
          <a:endParaRPr lang="ru-RU" sz="5500" b="1" kern="1200" dirty="0">
            <a:solidFill>
              <a:schemeClr val="accent6"/>
            </a:solidFill>
          </a:endParaRPr>
        </a:p>
      </dsp:txBody>
      <dsp:txXfrm rot="5400000">
        <a:off x="1439" y="1006989"/>
        <a:ext cx="3317049" cy="2010333"/>
      </dsp:txXfrm>
    </dsp:sp>
    <dsp:sp modelId="{3BF46A7B-3D13-4397-9C32-607FAC89A4E1}">
      <dsp:nvSpPr>
        <dsp:cNvPr id="0" name=""/>
        <dsp:cNvSpPr/>
      </dsp:nvSpPr>
      <dsp:spPr>
        <a:xfrm rot="5400000">
          <a:off x="6798294" y="1823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b="1" kern="1200" dirty="0" smtClean="0">
              <a:solidFill>
                <a:schemeClr val="accent6"/>
              </a:solidFill>
            </a:rPr>
            <a:t>ритуал</a:t>
          </a:r>
          <a:endParaRPr lang="ru-RU" sz="5500" b="1" kern="1200" dirty="0">
            <a:solidFill>
              <a:schemeClr val="accent6"/>
            </a:solidFill>
          </a:endParaRPr>
        </a:p>
      </dsp:txBody>
      <dsp:txXfrm rot="-5400000">
        <a:off x="7501911" y="1006990"/>
        <a:ext cx="3317049" cy="2010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ADA09-3E0A-4DBB-AD15-2AB33DBAA7EF}">
      <dsp:nvSpPr>
        <dsp:cNvPr id="0" name=""/>
        <dsp:cNvSpPr/>
      </dsp:nvSpPr>
      <dsp:spPr>
        <a:xfrm>
          <a:off x="2628828" y="241009"/>
          <a:ext cx="5896301" cy="404896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rgbClr val="0070C0"/>
              </a:solidFill>
            </a:rPr>
            <a:t>мовний</a:t>
          </a:r>
          <a:r>
            <a:rPr lang="ru-RU" sz="2400" b="1" i="1" kern="1200" dirty="0" smtClean="0">
              <a:solidFill>
                <a:srgbClr val="0070C0"/>
              </a:solidFill>
            </a:rPr>
            <a:t> </a:t>
          </a:r>
          <a:r>
            <a:rPr lang="ru-RU" sz="2400" b="1" i="1" kern="1200" dirty="0" err="1" smtClean="0">
              <a:solidFill>
                <a:srgbClr val="0070C0"/>
              </a:solidFill>
            </a:rPr>
            <a:t>етикет</a:t>
          </a:r>
          <a:r>
            <a:rPr lang="ru-RU" sz="2400" b="1" i="1" kern="1200" dirty="0" smtClean="0">
              <a:solidFill>
                <a:srgbClr val="0070C0"/>
              </a:solidFill>
            </a:rPr>
            <a:t> 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5736319" y="1099004"/>
        <a:ext cx="2105821" cy="1205048"/>
      </dsp:txXfrm>
    </dsp:sp>
    <dsp:sp modelId="{8E9B6661-BB07-45A7-ABCF-1C739378095A}">
      <dsp:nvSpPr>
        <dsp:cNvPr id="0" name=""/>
        <dsp:cNvSpPr/>
      </dsp:nvSpPr>
      <dsp:spPr>
        <a:xfrm>
          <a:off x="2879032" y="-11749"/>
          <a:ext cx="5229113" cy="4843692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rgbClr val="0070C0"/>
              </a:solidFill>
            </a:rPr>
            <a:t>мовленнєвий</a:t>
          </a:r>
          <a:r>
            <a:rPr lang="ru-RU" sz="2400" b="1" i="1" kern="1200" dirty="0" smtClean="0">
              <a:solidFill>
                <a:srgbClr val="0070C0"/>
              </a:solidFill>
            </a:rPr>
            <a:t> </a:t>
          </a:r>
          <a:r>
            <a:rPr lang="ru-RU" sz="2400" b="1" i="1" kern="1200" dirty="0" err="1" smtClean="0">
              <a:solidFill>
                <a:srgbClr val="0070C0"/>
              </a:solidFill>
            </a:rPr>
            <a:t>етикет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4124059" y="3130884"/>
        <a:ext cx="2801310" cy="1268586"/>
      </dsp:txXfrm>
    </dsp:sp>
    <dsp:sp modelId="{B0E9550F-1878-4FAE-A943-7D8B7419D2A3}">
      <dsp:nvSpPr>
        <dsp:cNvPr id="0" name=""/>
        <dsp:cNvSpPr/>
      </dsp:nvSpPr>
      <dsp:spPr>
        <a:xfrm>
          <a:off x="2072093" y="241009"/>
          <a:ext cx="6676212" cy="4048962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rgbClr val="0070C0"/>
              </a:solidFill>
            </a:rPr>
            <a:t>спілкувальний</a:t>
          </a:r>
          <a:r>
            <a:rPr lang="ru-RU" sz="2400" b="1" i="1" kern="1200" dirty="0" smtClean="0">
              <a:solidFill>
                <a:srgbClr val="0070C0"/>
              </a:solidFill>
            </a:rPr>
            <a:t> </a:t>
          </a:r>
          <a:r>
            <a:rPr lang="ru-RU" sz="2400" b="1" i="1" kern="1200" dirty="0" err="1" smtClean="0">
              <a:solidFill>
                <a:srgbClr val="0070C0"/>
              </a:solidFill>
            </a:rPr>
            <a:t>етикет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2845421" y="1099004"/>
        <a:ext cx="2384361" cy="1205048"/>
      </dsp:txXfrm>
    </dsp:sp>
    <dsp:sp modelId="{FD184526-1DB9-4D5E-AD15-66668ED79FBD}">
      <dsp:nvSpPr>
        <dsp:cNvPr id="0" name=""/>
        <dsp:cNvSpPr/>
      </dsp:nvSpPr>
      <dsp:spPr>
        <a:xfrm>
          <a:off x="5320685" y="-9640"/>
          <a:ext cx="4550262" cy="455026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F1378-8FC9-4918-A40F-B83C7145156E}">
      <dsp:nvSpPr>
        <dsp:cNvPr id="0" name=""/>
        <dsp:cNvSpPr/>
      </dsp:nvSpPr>
      <dsp:spPr>
        <a:xfrm>
          <a:off x="3135056" y="993440"/>
          <a:ext cx="4550262" cy="455026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A5BEC-A601-4379-B937-DBE4B6FFEAE2}">
      <dsp:nvSpPr>
        <dsp:cNvPr id="0" name=""/>
        <dsp:cNvSpPr/>
      </dsp:nvSpPr>
      <dsp:spPr>
        <a:xfrm>
          <a:off x="769770" y="269927"/>
          <a:ext cx="4550262" cy="455026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B8EF3-ACD6-409A-B843-9E104657EEE5}">
      <dsp:nvSpPr>
        <dsp:cNvPr id="0" name=""/>
        <dsp:cNvSpPr/>
      </dsp:nvSpPr>
      <dsp:spPr>
        <a:xfrm>
          <a:off x="9510" y="875169"/>
          <a:ext cx="5684936" cy="22739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u="sng" kern="1200" dirty="0" smtClean="0">
              <a:solidFill>
                <a:schemeClr val="bg1"/>
              </a:solidFill>
            </a:rPr>
            <a:t>Найважливіша функція етикету </a:t>
          </a:r>
          <a:endParaRPr lang="ru-RU" sz="3400" kern="1200" dirty="0">
            <a:solidFill>
              <a:schemeClr val="bg1"/>
            </a:solidFill>
          </a:endParaRPr>
        </a:p>
      </dsp:txBody>
      <dsp:txXfrm>
        <a:off x="1146497" y="875169"/>
        <a:ext cx="3410962" cy="2273974"/>
      </dsp:txXfrm>
    </dsp:sp>
    <dsp:sp modelId="{149C2B7B-4A60-4CF8-9BC7-5767E706C576}">
      <dsp:nvSpPr>
        <dsp:cNvPr id="0" name=""/>
        <dsp:cNvSpPr/>
      </dsp:nvSpPr>
      <dsp:spPr>
        <a:xfrm>
          <a:off x="5125953" y="875169"/>
          <a:ext cx="5684936" cy="22739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u="sng" kern="1200" dirty="0" smtClean="0">
              <a:solidFill>
                <a:schemeClr val="bg1"/>
              </a:solidFill>
            </a:rPr>
            <a:t>функція </a:t>
          </a:r>
          <a:r>
            <a:rPr lang="uk-UA" sz="3400" b="1" u="sng" kern="1200" dirty="0" smtClean="0">
              <a:solidFill>
                <a:srgbClr val="FF0000"/>
              </a:solidFill>
            </a:rPr>
            <a:t>етнічної та соціальної ідентифікації</a:t>
          </a:r>
          <a:endParaRPr lang="ru-RU" sz="3400" b="1" kern="1200" dirty="0">
            <a:solidFill>
              <a:srgbClr val="FF0000"/>
            </a:solidFill>
          </a:endParaRPr>
        </a:p>
      </dsp:txBody>
      <dsp:txXfrm>
        <a:off x="6262940" y="875169"/>
        <a:ext cx="3410962" cy="2273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47954-730D-4761-A408-D9DE55C3AFF4}">
      <dsp:nvSpPr>
        <dsp:cNvPr id="0" name=""/>
        <dsp:cNvSpPr/>
      </dsp:nvSpPr>
      <dsp:spPr>
        <a:xfrm>
          <a:off x="5276133" y="1533875"/>
          <a:ext cx="2949457" cy="701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281"/>
              </a:lnTo>
              <a:lnTo>
                <a:pt x="2949457" y="478281"/>
              </a:lnTo>
              <a:lnTo>
                <a:pt x="2949457" y="7018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9AF75-8C2A-4A05-BCF7-63BD86A4C057}">
      <dsp:nvSpPr>
        <dsp:cNvPr id="0" name=""/>
        <dsp:cNvSpPr/>
      </dsp:nvSpPr>
      <dsp:spPr>
        <a:xfrm>
          <a:off x="5230413" y="1533875"/>
          <a:ext cx="91440" cy="701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18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6DA0C-D314-42BF-8989-2AC22E829AA6}">
      <dsp:nvSpPr>
        <dsp:cNvPr id="0" name=""/>
        <dsp:cNvSpPr/>
      </dsp:nvSpPr>
      <dsp:spPr>
        <a:xfrm>
          <a:off x="2326676" y="1533875"/>
          <a:ext cx="2949457" cy="701836"/>
        </a:xfrm>
        <a:custGeom>
          <a:avLst/>
          <a:gdLst/>
          <a:ahLst/>
          <a:cxnLst/>
          <a:rect l="0" t="0" r="0" b="0"/>
          <a:pathLst>
            <a:path>
              <a:moveTo>
                <a:pt x="2949457" y="0"/>
              </a:moveTo>
              <a:lnTo>
                <a:pt x="2949457" y="478281"/>
              </a:lnTo>
              <a:lnTo>
                <a:pt x="0" y="478281"/>
              </a:lnTo>
              <a:lnTo>
                <a:pt x="0" y="7018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B8DF8-803F-47B8-BD8C-145D203B827D}">
      <dsp:nvSpPr>
        <dsp:cNvPr id="0" name=""/>
        <dsp:cNvSpPr/>
      </dsp:nvSpPr>
      <dsp:spPr>
        <a:xfrm>
          <a:off x="4069537" y="1498"/>
          <a:ext cx="2413192" cy="1532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DBC30-95B3-4D28-B863-B756E19BF505}">
      <dsp:nvSpPr>
        <dsp:cNvPr id="0" name=""/>
        <dsp:cNvSpPr/>
      </dsp:nvSpPr>
      <dsp:spPr>
        <a:xfrm>
          <a:off x="4337670" y="256223"/>
          <a:ext cx="2413192" cy="1532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спілкування</a:t>
          </a:r>
          <a:endParaRPr lang="ru-RU" sz="2000" kern="1200" dirty="0"/>
        </a:p>
      </dsp:txBody>
      <dsp:txXfrm>
        <a:off x="4382552" y="301105"/>
        <a:ext cx="2323428" cy="1442613"/>
      </dsp:txXfrm>
    </dsp:sp>
    <dsp:sp modelId="{4B224426-695E-4856-B82E-980AF5778552}">
      <dsp:nvSpPr>
        <dsp:cNvPr id="0" name=""/>
        <dsp:cNvSpPr/>
      </dsp:nvSpPr>
      <dsp:spPr>
        <a:xfrm>
          <a:off x="1120080" y="2235711"/>
          <a:ext cx="2413192" cy="15323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6DAE4-6148-4889-89E7-F9518D481CB4}">
      <dsp:nvSpPr>
        <dsp:cNvPr id="0" name=""/>
        <dsp:cNvSpPr/>
      </dsp:nvSpPr>
      <dsp:spPr>
        <a:xfrm>
          <a:off x="1388212" y="2490437"/>
          <a:ext cx="2413192" cy="1532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(</a:t>
          </a:r>
          <a:r>
            <a:rPr lang="uk-UA" sz="2000" b="1" kern="1200" dirty="0" smtClean="0"/>
            <a:t>комунікація</a:t>
          </a:r>
          <a:r>
            <a:rPr lang="uk-UA" sz="2000" kern="1200" dirty="0" smtClean="0"/>
            <a:t>, від лат. “спілкуюся з кимось”)</a:t>
          </a:r>
          <a:endParaRPr lang="ru-RU" sz="2000" kern="1200" dirty="0"/>
        </a:p>
      </dsp:txBody>
      <dsp:txXfrm>
        <a:off x="1433094" y="2535319"/>
        <a:ext cx="2323428" cy="1442613"/>
      </dsp:txXfrm>
    </dsp:sp>
    <dsp:sp modelId="{75FF116E-6DEC-4B88-BBDA-7262EA05CD48}">
      <dsp:nvSpPr>
        <dsp:cNvPr id="0" name=""/>
        <dsp:cNvSpPr/>
      </dsp:nvSpPr>
      <dsp:spPr>
        <a:xfrm>
          <a:off x="4069537" y="2235711"/>
          <a:ext cx="2413192" cy="15323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72D2A-6B02-4D2A-B364-0D9CDFEC0E16}">
      <dsp:nvSpPr>
        <dsp:cNvPr id="0" name=""/>
        <dsp:cNvSpPr/>
      </dsp:nvSpPr>
      <dsp:spPr>
        <a:xfrm>
          <a:off x="4337670" y="2490437"/>
          <a:ext cx="2413192" cy="1532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/>
            <a:t>інтеракція</a:t>
          </a:r>
          <a:r>
            <a:rPr lang="uk-UA" sz="2000" kern="1200" dirty="0" smtClean="0"/>
            <a:t>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 </a:t>
          </a:r>
          <a:r>
            <a:rPr lang="uk-UA" sz="2000" kern="1200" dirty="0" err="1" smtClean="0"/>
            <a:t>англ</a:t>
          </a:r>
          <a:r>
            <a:rPr lang="uk-UA" sz="2000" kern="1200" dirty="0" smtClean="0"/>
            <a:t>.  “взаємодія”</a:t>
          </a:r>
          <a:endParaRPr lang="ru-RU" sz="2000" kern="1200" dirty="0"/>
        </a:p>
      </dsp:txBody>
      <dsp:txXfrm>
        <a:off x="4382552" y="2535319"/>
        <a:ext cx="2323428" cy="1442613"/>
      </dsp:txXfrm>
    </dsp:sp>
    <dsp:sp modelId="{E6707D05-0B8B-4724-BE1D-6F39D23FD326}">
      <dsp:nvSpPr>
        <dsp:cNvPr id="0" name=""/>
        <dsp:cNvSpPr/>
      </dsp:nvSpPr>
      <dsp:spPr>
        <a:xfrm>
          <a:off x="7018994" y="2235711"/>
          <a:ext cx="2413192" cy="15323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1DC2B-5F04-418B-85A4-681C6ADF6C55}">
      <dsp:nvSpPr>
        <dsp:cNvPr id="0" name=""/>
        <dsp:cNvSpPr/>
      </dsp:nvSpPr>
      <dsp:spPr>
        <a:xfrm>
          <a:off x="7287127" y="2490437"/>
          <a:ext cx="2413192" cy="1532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перцепція</a:t>
          </a:r>
          <a:r>
            <a:rPr lang="uk-UA" sz="2000" kern="1200" dirty="0" smtClean="0"/>
            <a:t>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 лат. “сприймання, пізнавання”</a:t>
          </a:r>
          <a:endParaRPr lang="ru-RU" sz="2000" kern="1200" dirty="0"/>
        </a:p>
      </dsp:txBody>
      <dsp:txXfrm>
        <a:off x="7332009" y="2535319"/>
        <a:ext cx="2323428" cy="1442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F495F-E698-4217-9863-0A3C2A0CF47B}">
      <dsp:nvSpPr>
        <dsp:cNvPr id="0" name=""/>
        <dsp:cNvSpPr/>
      </dsp:nvSpPr>
      <dsp:spPr>
        <a:xfrm rot="16200000">
          <a:off x="3290151" y="1221821"/>
          <a:ext cx="2587230" cy="15810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 невербальне (несловесне)</a:t>
          </a:r>
          <a:endParaRPr lang="ru-RU" sz="1500" b="1" kern="1200" dirty="0">
            <a:solidFill>
              <a:schemeClr val="bg1"/>
            </a:solidFill>
          </a:endParaRPr>
        </a:p>
      </dsp:txBody>
      <dsp:txXfrm rot="5400000">
        <a:off x="3870425" y="795938"/>
        <a:ext cx="1503877" cy="2432840"/>
      </dsp:txXfrm>
    </dsp:sp>
    <dsp:sp modelId="{B097A11A-D79E-4D0B-BF97-A724A129999F}">
      <dsp:nvSpPr>
        <dsp:cNvPr id="0" name=""/>
        <dsp:cNvSpPr/>
      </dsp:nvSpPr>
      <dsp:spPr>
        <a:xfrm rot="5400000">
          <a:off x="4943017" y="1221821"/>
          <a:ext cx="2587230" cy="15810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1007648"/>
            <a:satOff val="629"/>
            <a:lumOff val="98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вербальне (лат. “слово”), тобто словесне, </a:t>
          </a:r>
          <a:r>
            <a:rPr lang="uk-UA" sz="1500" b="1" kern="1200" dirty="0" err="1" smtClean="0">
              <a:solidFill>
                <a:schemeClr val="bg1"/>
              </a:solidFill>
            </a:rPr>
            <a:t>мовне</a:t>
          </a:r>
          <a:endParaRPr lang="ru-RU" sz="1500" b="1" kern="1200" dirty="0">
            <a:solidFill>
              <a:schemeClr val="bg1"/>
            </a:solidFill>
          </a:endParaRPr>
        </a:p>
      </dsp:txBody>
      <dsp:txXfrm rot="-5400000">
        <a:off x="5446096" y="795938"/>
        <a:ext cx="1503877" cy="2432840"/>
      </dsp:txXfrm>
    </dsp:sp>
    <dsp:sp modelId="{AE6372F7-DEA9-4D31-A66C-E861839C26B0}">
      <dsp:nvSpPr>
        <dsp:cNvPr id="0" name=""/>
        <dsp:cNvSpPr/>
      </dsp:nvSpPr>
      <dsp:spPr>
        <a:xfrm>
          <a:off x="4583605" y="0"/>
          <a:ext cx="1652865" cy="165278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0E998-5527-46C4-9A73-A2F002502B8B}">
      <dsp:nvSpPr>
        <dsp:cNvPr id="0" name=""/>
        <dsp:cNvSpPr/>
      </dsp:nvSpPr>
      <dsp:spPr>
        <a:xfrm rot="10800000">
          <a:off x="4583605" y="2371527"/>
          <a:ext cx="1652865" cy="165278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B7EA1-E8C8-4BEF-89CE-52242C3F9B4D}">
      <dsp:nvSpPr>
        <dsp:cNvPr id="0" name=""/>
        <dsp:cNvSpPr/>
      </dsp:nvSpPr>
      <dsp:spPr>
        <a:xfrm rot="21300000">
          <a:off x="19978" y="2365578"/>
          <a:ext cx="6470380" cy="740956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6E916-53CF-443A-AEF4-9A5A9C139FB8}">
      <dsp:nvSpPr>
        <dsp:cNvPr id="0" name=""/>
        <dsp:cNvSpPr/>
      </dsp:nvSpPr>
      <dsp:spPr>
        <a:xfrm>
          <a:off x="781240" y="273605"/>
          <a:ext cx="1953101" cy="2188845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88CE5-DC10-4750-9C27-6F5B428EFB7B}">
      <dsp:nvSpPr>
        <dsp:cNvPr id="0" name=""/>
        <dsp:cNvSpPr/>
      </dsp:nvSpPr>
      <dsp:spPr>
        <a:xfrm>
          <a:off x="3450478" y="0"/>
          <a:ext cx="2083307" cy="2298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фрази-стимул: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1" kern="1200" dirty="0" smtClean="0">
              <a:solidFill>
                <a:srgbClr val="FFFF00"/>
              </a:solidFill>
            </a:rPr>
            <a:t>Як поживаєте?</a:t>
          </a:r>
          <a:endParaRPr lang="ru-RU" sz="2200" b="0" i="1" kern="1200" dirty="0">
            <a:solidFill>
              <a:srgbClr val="FFFF00"/>
            </a:solidFill>
          </a:endParaRPr>
        </a:p>
      </dsp:txBody>
      <dsp:txXfrm>
        <a:off x="3450478" y="0"/>
        <a:ext cx="2083307" cy="2298287"/>
      </dsp:txXfrm>
    </dsp:sp>
    <dsp:sp modelId="{ACD5E045-B499-4D31-97F2-C960A6E27676}">
      <dsp:nvSpPr>
        <dsp:cNvPr id="0" name=""/>
        <dsp:cNvSpPr/>
      </dsp:nvSpPr>
      <dsp:spPr>
        <a:xfrm>
          <a:off x="3775995" y="3009662"/>
          <a:ext cx="1953101" cy="2188845"/>
        </a:xfrm>
        <a:prstGeom prst="upArrow">
          <a:avLst/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9020A-BE8E-4D9A-8311-858DF8757F31}">
      <dsp:nvSpPr>
        <dsp:cNvPr id="0" name=""/>
        <dsp:cNvSpPr/>
      </dsp:nvSpPr>
      <dsp:spPr>
        <a:xfrm>
          <a:off x="976550" y="3173825"/>
          <a:ext cx="2083307" cy="2298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фрази-реакції: </a:t>
          </a:r>
          <a:r>
            <a:rPr lang="ru-RU" sz="2200" i="1" kern="1200" dirty="0" err="1" smtClean="0">
              <a:solidFill>
                <a:srgbClr val="FFFF00"/>
              </a:solidFill>
            </a:rPr>
            <a:t>Дякую</a:t>
          </a:r>
          <a:r>
            <a:rPr lang="ru-RU" sz="2200" i="1" kern="1200" dirty="0" smtClean="0">
              <a:solidFill>
                <a:srgbClr val="FFFF00"/>
              </a:solidFill>
            </a:rPr>
            <a:t>, добре.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976550" y="3173825"/>
        <a:ext cx="2083307" cy="2298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2411" y="2783115"/>
            <a:ext cx="9448800" cy="3225799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b="1" dirty="0"/>
              <a:t>Народна педагогіка українців – джерело мовленнєвого етикету. </a:t>
            </a:r>
            <a:r>
              <a:rPr lang="ru-RU" b="1" dirty="0"/>
              <a:t/>
            </a:r>
            <a:br>
              <a:rPr lang="ru-RU" b="1" dirty="0"/>
            </a:br>
            <a:endParaRPr lang="uk-UA" b="1" dirty="0"/>
          </a:p>
          <a:p>
            <a:pPr marL="457200" lvl="0" indent="-457200">
              <a:buFont typeface="+mj-lt"/>
              <a:buAutoNum type="arabicPeriod"/>
            </a:pPr>
            <a:r>
              <a:rPr lang="uk-UA" b="1" dirty="0" smtClean="0"/>
              <a:t>Мовленнєвий </a:t>
            </a:r>
            <a:r>
              <a:rPr lang="uk-UA" b="1" dirty="0"/>
              <a:t>етикет. Формули ввічливості в системі </a:t>
            </a:r>
            <a:r>
              <a:rPr lang="uk-UA" b="1" dirty="0" err="1"/>
              <a:t>мовного</a:t>
            </a:r>
            <a:r>
              <a:rPr lang="uk-UA" b="1" dirty="0"/>
              <a:t> етикету українців</a:t>
            </a:r>
            <a:r>
              <a:rPr lang="uk-UA" b="1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ru-RU" b="1" dirty="0"/>
          </a:p>
          <a:p>
            <a:pPr marL="457200" lvl="0" indent="-457200">
              <a:buFont typeface="+mj-lt"/>
              <a:buAutoNum type="arabicPeriod"/>
            </a:pPr>
            <a:r>
              <a:rPr lang="uk-UA" b="1" dirty="0"/>
              <a:t>Різновиди мовленнєвого етикету. </a:t>
            </a:r>
            <a:endParaRPr lang="uk-UA" b="1" dirty="0" smtClean="0"/>
          </a:p>
          <a:p>
            <a:pPr marL="457200" lvl="0" indent="-457200">
              <a:buFont typeface="+mj-lt"/>
              <a:buAutoNum type="arabicPeriod"/>
            </a:pPr>
            <a:endParaRPr lang="ru-RU" b="1" dirty="0"/>
          </a:p>
          <a:p>
            <a:pPr marL="457200" lvl="0" indent="-457200">
              <a:buFont typeface="+mj-lt"/>
              <a:buAutoNum type="arabicPeriod"/>
            </a:pPr>
            <a:r>
              <a:rPr lang="uk-UA" b="1" dirty="0" err="1" smtClean="0"/>
              <a:t>Функційна</a:t>
            </a:r>
            <a:r>
              <a:rPr lang="uk-UA" b="1" dirty="0" smtClean="0"/>
              <a:t> </a:t>
            </a:r>
            <a:r>
              <a:rPr lang="uk-UA" b="1" dirty="0"/>
              <a:t>типологія одиниць українського мовленнєвого етикету. </a:t>
            </a:r>
            <a:endParaRPr lang="ru-RU" b="1" dirty="0"/>
          </a:p>
          <a:p>
            <a:r>
              <a:rPr lang="uk-UA" b="1" dirty="0"/>
              <a:t> 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1417" y="849816"/>
            <a:ext cx="9448800" cy="250733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Тема </a:t>
            </a:r>
            <a:r>
              <a:rPr lang="uk-UA" sz="4400" b="1" dirty="0" smtClean="0">
                <a:solidFill>
                  <a:srgbClr val="FFFF00"/>
                </a:solidFill>
              </a:rPr>
              <a:t>1</a:t>
            </a:r>
            <a:r>
              <a:rPr lang="uk-UA" sz="4400" i="1" dirty="0" smtClean="0">
                <a:solidFill>
                  <a:srgbClr val="FFFF00"/>
                </a:solidFill>
              </a:rPr>
              <a:t/>
            </a:r>
            <a:br>
              <a:rPr lang="uk-UA" sz="4400" i="1" dirty="0" smtClean="0">
                <a:solidFill>
                  <a:srgbClr val="FFFF00"/>
                </a:solidFill>
              </a:rPr>
            </a:br>
            <a:r>
              <a:rPr lang="uk-UA" sz="4400" b="1" dirty="0" smtClean="0">
                <a:solidFill>
                  <a:srgbClr val="FFFF00"/>
                </a:solidFill>
              </a:rPr>
              <a:t>Поняття </a:t>
            </a:r>
            <a:r>
              <a:rPr lang="uk-UA" sz="4400" b="1" dirty="0">
                <a:solidFill>
                  <a:srgbClr val="FFFF00"/>
                </a:solidFill>
              </a:rPr>
              <a:t>про культуру мовлення. Історія й різновиди  </a:t>
            </a:r>
            <a:r>
              <a:rPr lang="uk-UA" sz="4400" b="1" dirty="0" smtClean="0">
                <a:solidFill>
                  <a:srgbClr val="FFFF00"/>
                </a:solidFill>
              </a:rPr>
              <a:t>етикету</a:t>
            </a:r>
            <a:r>
              <a:rPr lang="uk-UA" sz="4400" dirty="0" smtClean="0">
                <a:solidFill>
                  <a:srgbClr val="FFFF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46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692" y="18960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>
                <a:solidFill>
                  <a:srgbClr val="FFFF00"/>
                </a:solidFill>
              </a:rPr>
              <a:t>Мовний</a:t>
            </a:r>
            <a:r>
              <a:rPr lang="uk-UA" b="1" dirty="0">
                <a:solidFill>
                  <a:srgbClr val="FFFF00"/>
                </a:solidFill>
              </a:rPr>
              <a:t> етикет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617084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78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063" y="254921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Мовленнєвий етикет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27910"/>
            <a:ext cx="10820400" cy="4990776"/>
          </a:xfrm>
        </p:spPr>
        <p:txBody>
          <a:bodyPr>
            <a:normAutofit/>
          </a:bodyPr>
          <a:lstStyle/>
          <a:p>
            <a:pPr algn="just">
              <a:lnSpc>
                <a:spcPct val="300000"/>
              </a:lnSpc>
            </a:pPr>
            <a:r>
              <a:rPr lang="uk-UA" b="1" dirty="0" smtClean="0">
                <a:solidFill>
                  <a:srgbClr val="00B0F0"/>
                </a:solidFill>
              </a:rPr>
              <a:t>Мовленнєвий </a:t>
            </a:r>
            <a:r>
              <a:rPr lang="uk-UA" b="1" dirty="0">
                <a:solidFill>
                  <a:srgbClr val="00B0F0"/>
                </a:solidFill>
              </a:rPr>
              <a:t>етикет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— </a:t>
            </a:r>
            <a:r>
              <a:rPr lang="uk-UA" b="1" dirty="0" smtClean="0">
                <a:solidFill>
                  <a:srgbClr val="FFFF00"/>
                </a:solidFill>
              </a:rPr>
              <a:t>це </a:t>
            </a:r>
            <a:r>
              <a:rPr lang="uk-UA" b="1" dirty="0" err="1" smtClean="0">
                <a:solidFill>
                  <a:srgbClr val="FFFF00"/>
                </a:solidFill>
              </a:rPr>
              <a:t>мовний</a:t>
            </a:r>
            <a:r>
              <a:rPr lang="uk-UA" b="1" dirty="0" smtClean="0">
                <a:solidFill>
                  <a:srgbClr val="FFFF00"/>
                </a:solidFill>
              </a:rPr>
              <a:t> етикет у реалізації, тобто застосовуваний у конкретних актах спілкування. </a:t>
            </a:r>
          </a:p>
          <a:p>
            <a:pPr algn="just">
              <a:lnSpc>
                <a:spcPct val="120000"/>
              </a:lnSpc>
            </a:pPr>
            <a:r>
              <a:rPr lang="uk-UA" sz="4800" i="1" dirty="0">
                <a:latin typeface="Bahnschrift SemiBold Condensed" panose="020B0502040204020203" pitchFamily="34" charset="0"/>
              </a:rPr>
              <a:t>«Відмінність між мовленнєвим і </a:t>
            </a:r>
            <a:r>
              <a:rPr lang="uk-UA" sz="4800" i="1" dirty="0" err="1">
                <a:latin typeface="Bahnschrift SemiBold Condensed" panose="020B0502040204020203" pitchFamily="34" charset="0"/>
              </a:rPr>
              <a:t>мовним</a:t>
            </a:r>
            <a:r>
              <a:rPr lang="uk-UA" sz="4800" i="1" dirty="0">
                <a:latin typeface="Bahnschrift SemiBold Condensed" panose="020B0502040204020203" pitchFamily="34" charset="0"/>
              </a:rPr>
              <a:t> етикетом приблизно така ж, як між нотами музичного твору і його виконанням (</a:t>
            </a:r>
            <a:r>
              <a:rPr lang="uk-UA" sz="4800" i="1" dirty="0" err="1">
                <a:latin typeface="Bahnschrift SemiBold Condensed" panose="020B0502040204020203" pitchFamily="34" charset="0"/>
              </a:rPr>
              <a:t>Радевич</a:t>
            </a:r>
            <a:r>
              <a:rPr lang="uk-UA" sz="4800" i="1" dirty="0">
                <a:latin typeface="Bahnschrift SemiBold Condensed" panose="020B0502040204020203" pitchFamily="34" charset="0"/>
              </a:rPr>
              <a:t>-Винницький Я. )</a:t>
            </a:r>
            <a:endParaRPr lang="ru-RU" sz="4800" i="1" dirty="0">
              <a:solidFill>
                <a:srgbClr val="FFFF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1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234" y="490053"/>
            <a:ext cx="972312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Евфемізми (слова-рятівники)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Брехати</a:t>
            </a:r>
            <a:r>
              <a:rPr lang="uk-UA" dirty="0" smtClean="0"/>
              <a:t>- говоримо неправду, обманюємо, фантазуємо, додумуємо, лукавити, </a:t>
            </a:r>
            <a:r>
              <a:rPr lang="uk-UA" b="1" dirty="0" smtClean="0">
                <a:solidFill>
                  <a:srgbClr val="FFFF00"/>
                </a:solidFill>
              </a:rPr>
              <a:t>уводити в оману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Старий- зрілий, поважного віку, </a:t>
            </a:r>
            <a:r>
              <a:rPr lang="uk-UA" b="1" dirty="0" smtClean="0">
                <a:solidFill>
                  <a:srgbClr val="00B0F0"/>
                </a:solidFill>
              </a:rPr>
              <a:t>літня/у літах людина</a:t>
            </a:r>
          </a:p>
          <a:p>
            <a:r>
              <a:rPr lang="uk-UA" b="1" dirty="0" smtClean="0">
                <a:solidFill>
                  <a:srgbClr val="00B0F0"/>
                </a:solidFill>
              </a:rPr>
              <a:t>П’яний- нетверезий, напідпитку, веселий, хмільний, у хмелю, у стані алкогольного сп’яніння.</a:t>
            </a:r>
          </a:p>
          <a:p>
            <a:endParaRPr lang="uk-UA" b="1" dirty="0">
              <a:solidFill>
                <a:srgbClr val="00B0F0"/>
              </a:solidFill>
            </a:endParaRPr>
          </a:p>
          <a:p>
            <a:r>
              <a:rPr lang="uk-UA" b="1" dirty="0" smtClean="0">
                <a:solidFill>
                  <a:srgbClr val="00B0F0"/>
                </a:solidFill>
              </a:rPr>
              <a:t>З </a:t>
            </a:r>
            <a:r>
              <a:rPr lang="uk-UA" b="1" strike="sngStrike" dirty="0" smtClean="0">
                <a:solidFill>
                  <a:srgbClr val="00B0F0"/>
                </a:solidFill>
              </a:rPr>
              <a:t>наступа</a:t>
            </a:r>
            <a:r>
              <a:rPr lang="uk-UA" b="1" strike="sngStrike" dirty="0" smtClean="0">
                <a:solidFill>
                  <a:srgbClr val="92D050"/>
                </a:solidFill>
              </a:rPr>
              <a:t>ючи</a:t>
            </a:r>
            <a:r>
              <a:rPr lang="uk-UA" b="1" strike="sngStrike" dirty="0" smtClean="0">
                <a:solidFill>
                  <a:srgbClr val="00B0F0"/>
                </a:solidFill>
              </a:rPr>
              <a:t>ми</a:t>
            </a:r>
            <a:r>
              <a:rPr lang="uk-UA" b="1" dirty="0" smtClean="0">
                <a:solidFill>
                  <a:srgbClr val="00B0F0"/>
                </a:solidFill>
              </a:rPr>
              <a:t> (прийдешніми) святами-ті, що попереду</a:t>
            </a:r>
          </a:p>
          <a:p>
            <a:r>
              <a:rPr lang="uk-UA" b="1" dirty="0" smtClean="0">
                <a:solidFill>
                  <a:srgbClr val="00B0F0"/>
                </a:solidFill>
              </a:rPr>
              <a:t>Минулі-ті, що позаду.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спілкувальний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комунікативний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err="1" smtClean="0">
                <a:solidFill>
                  <a:srgbClr val="FFFF00"/>
                </a:solidFill>
              </a:rPr>
              <a:t>етикет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dirty="0" err="1"/>
              <a:t>Етикетне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і </a:t>
            </a:r>
            <a:r>
              <a:rPr lang="ru-RU" dirty="0" err="1"/>
              <a:t>позамовних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b="1" dirty="0" err="1"/>
              <a:t>спілкувальний</a:t>
            </a:r>
            <a:r>
              <a:rPr lang="ru-RU" b="1" dirty="0"/>
              <a:t> (</a:t>
            </a:r>
            <a:r>
              <a:rPr lang="ru-RU" b="1" dirty="0" err="1"/>
              <a:t>комунікативний</a:t>
            </a:r>
            <a:r>
              <a:rPr lang="ru-RU" b="1" dirty="0"/>
              <a:t>) </a:t>
            </a:r>
            <a:r>
              <a:rPr lang="ru-RU" b="1" dirty="0" err="1"/>
              <a:t>етикет</a:t>
            </a:r>
            <a:r>
              <a:rPr lang="ru-RU" b="1" dirty="0"/>
              <a:t>.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92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812" y="58149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2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Спілкування та його аспекти. Культура </a:t>
            </a:r>
            <a:r>
              <a:rPr lang="uk-UA" b="1" dirty="0" smtClean="0">
                <a:solidFill>
                  <a:srgbClr val="FFFF00"/>
                </a:solidFill>
              </a:rPr>
              <a:t>мовлення</a:t>
            </a:r>
            <a:r>
              <a:rPr lang="uk-UA" dirty="0" smtClean="0">
                <a:solidFill>
                  <a:srgbClr val="FFFF00"/>
                </a:solidFill>
              </a:rPr>
              <a:t>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37195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726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Спілкування та його </a:t>
            </a:r>
            <a:r>
              <a:rPr lang="uk-UA" b="1" dirty="0" smtClean="0">
                <a:solidFill>
                  <a:srgbClr val="FFFF00"/>
                </a:solidFill>
              </a:rPr>
              <a:t>види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00865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73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09" y="518160"/>
            <a:ext cx="4114800" cy="16002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Спілкування: специфіка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025675"/>
              </p:ext>
            </p:extLst>
          </p:nvPr>
        </p:nvGraphicFramePr>
        <p:xfrm>
          <a:off x="4995863" y="746125"/>
          <a:ext cx="6510337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1479" y="2259875"/>
            <a:ext cx="4114800" cy="395881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ru-RU" dirty="0" err="1"/>
              <a:t>Спілкуванню</a:t>
            </a:r>
            <a:r>
              <a:rPr lang="ru-RU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властивий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діалоговий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(гр. “</a:t>
            </a:r>
            <a:r>
              <a:rPr lang="ru-RU" dirty="0" err="1"/>
              <a:t>розмова</a:t>
            </a:r>
            <a:r>
              <a:rPr lang="ru-RU" dirty="0"/>
              <a:t> (</a:t>
            </a:r>
            <a:r>
              <a:rPr lang="ru-RU" dirty="0" err="1"/>
              <a:t>двох</a:t>
            </a:r>
            <a:r>
              <a:rPr lang="ru-RU" dirty="0"/>
              <a:t>), </a:t>
            </a:r>
            <a:r>
              <a:rPr lang="ru-RU" dirty="0" err="1"/>
              <a:t>бесіда</a:t>
            </a:r>
            <a:r>
              <a:rPr lang="ru-RU" dirty="0"/>
              <a:t>”) характер.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людьми, </a:t>
            </a:r>
            <a:r>
              <a:rPr lang="ru-RU" dirty="0" err="1"/>
              <a:t>рідше</a:t>
            </a:r>
            <a:r>
              <a:rPr lang="ru-RU" dirty="0"/>
              <a:t> —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і </a:t>
            </a:r>
            <a:r>
              <a:rPr lang="ru-RU" dirty="0" err="1"/>
              <a:t>групою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 —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і </a:t>
            </a:r>
            <a:r>
              <a:rPr lang="ru-RU" dirty="0" err="1"/>
              <a:t>суспільством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міжгрупове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як </a:t>
            </a:r>
            <a:r>
              <a:rPr lang="ru-RU" dirty="0" err="1"/>
              <a:t>колективні</a:t>
            </a:r>
            <a:r>
              <a:rPr lang="ru-RU" dirty="0"/>
              <a:t> особи.</a:t>
            </a:r>
          </a:p>
          <a:p>
            <a:pPr>
              <a:lnSpc>
                <a:spcPct val="2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4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036320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Спілкування: специфіка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570697"/>
              </p:ext>
            </p:extLst>
          </p:nvPr>
        </p:nvGraphicFramePr>
        <p:xfrm>
          <a:off x="4995863" y="746125"/>
          <a:ext cx="6510337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uk-UA" b="1" dirty="0"/>
              <a:t>Спілкування відбувається за конкретних обставин, які мають назву комунікативної </a:t>
            </a:r>
            <a:r>
              <a:rPr lang="uk-UA" b="1" dirty="0" smtClean="0"/>
              <a:t>ситуації.</a:t>
            </a:r>
          </a:p>
          <a:p>
            <a:pPr>
              <a:lnSpc>
                <a:spcPct val="200000"/>
              </a:lnSpc>
            </a:pPr>
            <a:r>
              <a:rPr lang="uk-UA" dirty="0"/>
              <a:t>Параметри ситуації в основному визначаються такими її складовими: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234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3" y="124293"/>
            <a:ext cx="8610600" cy="1293028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Комунікативна компетенція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06285"/>
            <a:ext cx="10820400" cy="40241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dirty="0"/>
              <a:t>Комунікативна компетенція (лат. “взаємно прагну; відповідаю, підходжу”) — це система знань, умінь і навичок, потрібних для ефективного спілкування. </a:t>
            </a:r>
            <a:endParaRPr lang="uk-UA" dirty="0" smtClean="0"/>
          </a:p>
          <a:p>
            <a:pPr>
              <a:lnSpc>
                <a:spcPct val="200000"/>
              </a:lnSpc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35002273"/>
              </p:ext>
            </p:extLst>
          </p:nvPr>
        </p:nvGraphicFramePr>
        <p:xfrm>
          <a:off x="2032000" y="3004457"/>
          <a:ext cx="8128000" cy="313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75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949" y="346362"/>
            <a:ext cx="8610600" cy="1293028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Комунікативна компетенція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Слово </a:t>
            </a:r>
            <a:r>
              <a:rPr lang="uk-UA" b="1" i="1" dirty="0">
                <a:solidFill>
                  <a:srgbClr val="FFFF00"/>
                </a:solidFill>
              </a:rPr>
              <a:t>культура </a:t>
            </a:r>
            <a:r>
              <a:rPr lang="uk-UA" dirty="0"/>
              <a:t>(від лат. </a:t>
            </a:r>
            <a:r>
              <a:rPr lang="uk-UA" i="1" dirty="0" err="1"/>
              <a:t>сultura</a:t>
            </a:r>
            <a:r>
              <a:rPr lang="uk-UA" i="1" dirty="0"/>
              <a:t> </a:t>
            </a:r>
            <a:r>
              <a:rPr lang="uk-UA" dirty="0"/>
              <a:t>– освіта, розвиток) означає сукупність матеріальних і духовних цінностей, які створило людство протягом своєї історії</a:t>
            </a:r>
            <a:r>
              <a:rPr lang="uk-UA" dirty="0" smtClean="0"/>
              <a:t>.</a:t>
            </a:r>
          </a:p>
          <a:p>
            <a:r>
              <a:rPr lang="uk-UA" b="1" dirty="0">
                <a:solidFill>
                  <a:srgbClr val="FFFF00"/>
                </a:solidFill>
              </a:rPr>
              <a:t>Культура мовлення </a:t>
            </a:r>
            <a:r>
              <a:rPr lang="uk-UA" dirty="0"/>
              <a:t>– галузь мовознавства, що займається утвердженням норм на всіх </a:t>
            </a:r>
            <a:r>
              <a:rPr lang="uk-UA" dirty="0" err="1"/>
              <a:t>мовних</a:t>
            </a:r>
            <a:r>
              <a:rPr lang="uk-UA" dirty="0"/>
              <a:t> рівнях.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07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503116"/>
            <a:ext cx="8610600" cy="129302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 smtClean="0">
                <a:solidFill>
                  <a:srgbClr val="FFFF00"/>
                </a:solidFill>
              </a:rPr>
              <a:t>Питання 1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Народна </a:t>
            </a:r>
            <a:r>
              <a:rPr lang="uk-UA" b="1" dirty="0">
                <a:solidFill>
                  <a:srgbClr val="FFFF00"/>
                </a:solidFill>
              </a:rPr>
              <a:t>педагогіка українців – джерело мовленнєвого </a:t>
            </a:r>
            <a:r>
              <a:rPr lang="uk-UA" b="1" dirty="0" smtClean="0">
                <a:solidFill>
                  <a:srgbClr val="FFFF00"/>
                </a:solidFill>
              </a:rPr>
              <a:t>етикету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375018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91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6362"/>
            <a:ext cx="10953206" cy="1293028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аспекти вияву культури мовлення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461910"/>
              </p:ext>
            </p:extLst>
          </p:nvPr>
        </p:nvGraphicFramePr>
        <p:xfrm>
          <a:off x="818606" y="1639390"/>
          <a:ext cx="10820400" cy="5075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3702072153"/>
                    </a:ext>
                  </a:extLst>
                </a:gridCol>
              </a:tblGrid>
              <a:tr h="17322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– </a:t>
                      </a:r>
                      <a:r>
                        <a:rPr lang="ru-RU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нормативність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(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дотримання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усіх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правил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усного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і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писемного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мовлення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); –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адекватність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(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точність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висловлювань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ясність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і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зрозумілість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мовлення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); </a:t>
                      </a: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88348"/>
                  </a:ext>
                </a:extLst>
              </a:tr>
              <a:tr h="1185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–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естетичність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(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використання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експресивно-стилістичних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засобів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мови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які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роблять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мовлення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багатим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і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виразним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); </a:t>
                      </a: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533054"/>
                  </a:ext>
                </a:extLst>
              </a:tr>
              <a:tr h="1185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–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поліфункціональність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(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забезпечення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застосування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мови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у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різних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 сферах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життєдіяльності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). </a:t>
                      </a: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Georgia" panose="02040502050405020303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3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0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1223"/>
            <a:ext cx="4114800" cy="16002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ПРАКТИЧНИЙ ЕТИКЕТ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796303"/>
              </p:ext>
            </p:extLst>
          </p:nvPr>
        </p:nvGraphicFramePr>
        <p:xfrm>
          <a:off x="4995863" y="746125"/>
          <a:ext cx="6510337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2131423"/>
            <a:ext cx="4114800" cy="4087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Слова-</a:t>
            </a:r>
            <a:r>
              <a:rPr lang="ru-RU" b="1" dirty="0" err="1"/>
              <a:t>регулятиви</a:t>
            </a:r>
            <a:r>
              <a:rPr lang="ru-RU" dirty="0"/>
              <a:t> (лат. “правило, норма”)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іменники</a:t>
            </a:r>
            <a:r>
              <a:rPr lang="ru-RU" dirty="0"/>
              <a:t> (</a:t>
            </a:r>
            <a:r>
              <a:rPr lang="ru-RU" dirty="0" err="1"/>
              <a:t>іменникові</a:t>
            </a:r>
            <a:r>
              <a:rPr lang="ru-RU" dirty="0"/>
              <a:t> </a:t>
            </a:r>
            <a:r>
              <a:rPr lang="ru-RU" dirty="0" err="1"/>
              <a:t>словосполуки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взаємини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спілкувальниками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мовленнєво-етикетних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і норм, </a:t>
            </a:r>
            <a:r>
              <a:rPr lang="ru-RU" dirty="0" err="1"/>
              <a:t>узвичаєних</a:t>
            </a:r>
            <a:r>
              <a:rPr lang="ru-RU" dirty="0"/>
              <a:t> у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територіальній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складовій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27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7090"/>
            <a:ext cx="4114800" cy="2978727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ПРАКТИЧНИЙ </a:t>
            </a:r>
            <a:r>
              <a:rPr lang="uk-UA" b="1" dirty="0" smtClean="0">
                <a:solidFill>
                  <a:srgbClr val="FFFF00"/>
                </a:solidFill>
              </a:rPr>
              <a:t>ЕТИКЕТ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/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 smtClean="0"/>
              <a:t>Чи </a:t>
            </a:r>
            <a:r>
              <a:rPr lang="uk-UA" b="1" dirty="0"/>
              <a:t>вживати “по батькові</a:t>
            </a:r>
            <a:r>
              <a:rPr lang="uk-UA" b="1" dirty="0" smtClean="0"/>
              <a:t>” 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178429"/>
              </p:ext>
            </p:extLst>
          </p:nvPr>
        </p:nvGraphicFramePr>
        <p:xfrm>
          <a:off x="4995863" y="746125"/>
          <a:ext cx="6510337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FFFF00"/>
                </a:solidFill>
              </a:rPr>
              <a:t>Остап Вишня іронічно пропонував для тих, хто має труднощі зі сприйняттям України, назву “Ой, не ходи, Грицю, тай на вечорниці” перекласти: “Не ходили </a:t>
            </a:r>
            <a:r>
              <a:rPr lang="uk-UA" b="1" dirty="0" err="1" smtClean="0">
                <a:solidFill>
                  <a:srgbClr val="FFFF00"/>
                </a:solidFill>
              </a:rPr>
              <a:t>бы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вьы</a:t>
            </a:r>
            <a:r>
              <a:rPr lang="uk-UA" b="1" dirty="0" smtClean="0">
                <a:solidFill>
                  <a:srgbClr val="FFFF00"/>
                </a:solidFill>
              </a:rPr>
              <a:t>, </a:t>
            </a:r>
            <a:r>
              <a:rPr lang="uk-UA" b="1" dirty="0" err="1">
                <a:solidFill>
                  <a:srgbClr val="FFFF00"/>
                </a:solidFill>
              </a:rPr>
              <a:t>Григорий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b="1" dirty="0" err="1">
                <a:solidFill>
                  <a:srgbClr val="FFFF00"/>
                </a:solidFill>
              </a:rPr>
              <a:t>Иванович</a:t>
            </a:r>
            <a:r>
              <a:rPr lang="uk-UA" b="1" dirty="0">
                <a:solidFill>
                  <a:srgbClr val="FFFF00"/>
                </a:solidFill>
              </a:rPr>
              <a:t>, на </a:t>
            </a:r>
            <a:r>
              <a:rPr lang="uk-UA" b="1" dirty="0" err="1">
                <a:solidFill>
                  <a:srgbClr val="FFFF00"/>
                </a:solidFill>
              </a:rPr>
              <a:t>танцевальньїе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b="1" dirty="0" err="1">
                <a:solidFill>
                  <a:srgbClr val="FFFF00"/>
                </a:solidFill>
              </a:rPr>
              <a:t>вечера</a:t>
            </a:r>
            <a:r>
              <a:rPr lang="uk-UA" b="1" dirty="0">
                <a:solidFill>
                  <a:srgbClr val="FFFF00"/>
                </a:solidFill>
              </a:rPr>
              <a:t>”.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0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348737"/>
            <a:ext cx="10311245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у пам’ятках (про традицію)  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uk-UA" b="1" dirty="0"/>
              <a:t>Усі історичні персонажі-українці мають тільки ім’я і прізвисько:</a:t>
            </a:r>
            <a:r>
              <a:rPr lang="uk-UA" b="1" i="1" dirty="0"/>
              <a:t> </a:t>
            </a:r>
            <a:r>
              <a:rPr lang="uk-UA" b="1" i="1" dirty="0">
                <a:solidFill>
                  <a:srgbClr val="FFFF00"/>
                </a:solidFill>
              </a:rPr>
              <a:t>Сильвестр </a:t>
            </a:r>
            <a:r>
              <a:rPr lang="uk-UA" b="1" i="1" dirty="0" err="1">
                <a:solidFill>
                  <a:srgbClr val="FFFF00"/>
                </a:solidFill>
              </a:rPr>
              <a:t>Косов</a:t>
            </a:r>
            <a:r>
              <a:rPr lang="uk-UA" b="1" i="1" dirty="0">
                <a:solidFill>
                  <a:srgbClr val="FFFF00"/>
                </a:solidFill>
              </a:rPr>
              <a:t>, </a:t>
            </a:r>
            <a:r>
              <a:rPr lang="uk-UA" b="1" i="1" dirty="0" err="1">
                <a:solidFill>
                  <a:srgbClr val="FFFF00"/>
                </a:solidFill>
              </a:rPr>
              <a:t>Иосиф</a:t>
            </a:r>
            <a:r>
              <a:rPr lang="uk-UA" b="1" i="1" dirty="0">
                <a:solidFill>
                  <a:srgbClr val="FFFF00"/>
                </a:solidFill>
              </a:rPr>
              <a:t> Тризна, Яким Сомко, </a:t>
            </a:r>
            <a:r>
              <a:rPr lang="uk-UA" b="1" i="1" dirty="0" smtClean="0">
                <a:solidFill>
                  <a:srgbClr val="FFFF00"/>
                </a:solidFill>
              </a:rPr>
              <a:t>Демко </a:t>
            </a:r>
            <a:r>
              <a:rPr lang="uk-UA" b="1" i="1" dirty="0">
                <a:solidFill>
                  <a:srgbClr val="FFFF00"/>
                </a:solidFill>
              </a:rPr>
              <a:t>Многогрішній </a:t>
            </a:r>
            <a:r>
              <a:rPr lang="uk-UA" b="1" i="1" dirty="0"/>
              <a:t>тощо, а </a:t>
            </a:r>
            <a:r>
              <a:rPr lang="uk-UA" b="1" i="1" dirty="0" err="1"/>
              <a:t>московити</a:t>
            </a:r>
            <a:r>
              <a:rPr lang="uk-UA" b="1" i="1" dirty="0"/>
              <a:t> — ще й по батькові: </a:t>
            </a:r>
            <a:r>
              <a:rPr lang="uk-UA" b="1" i="1" dirty="0" err="1">
                <a:solidFill>
                  <a:srgbClr val="FF0000"/>
                </a:solidFill>
              </a:rPr>
              <a:t>дворецкий</a:t>
            </a:r>
            <a:r>
              <a:rPr lang="uk-UA" b="1" i="1" dirty="0">
                <a:solidFill>
                  <a:srgbClr val="FF0000"/>
                </a:solidFill>
              </a:rPr>
              <a:t> Василій </a:t>
            </a:r>
            <a:r>
              <a:rPr lang="uk-UA" b="1" i="1" dirty="0" err="1">
                <a:solidFill>
                  <a:srgbClr val="FF0000"/>
                </a:solidFill>
              </a:rPr>
              <a:t>Василиевич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 err="1">
                <a:solidFill>
                  <a:srgbClr val="FF0000"/>
                </a:solidFill>
              </a:rPr>
              <a:t>Бутурлин</a:t>
            </a:r>
            <a:r>
              <a:rPr lang="uk-UA" b="1" i="1" dirty="0">
                <a:solidFill>
                  <a:srgbClr val="FF0000"/>
                </a:solidFill>
              </a:rPr>
              <a:t>; боярин Василій Борисович Шеремет; Григорій </a:t>
            </a:r>
            <a:r>
              <a:rPr lang="uk-UA" b="1" i="1" dirty="0" err="1">
                <a:solidFill>
                  <a:srgbClr val="FF0000"/>
                </a:solidFill>
              </a:rPr>
              <a:t>Григориевич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 err="1">
                <a:solidFill>
                  <a:srgbClr val="FF0000"/>
                </a:solidFill>
              </a:rPr>
              <a:t>Ромодановский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979245"/>
            <a:ext cx="5508024" cy="44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66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327" y="390301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Сучасна ідентифікація особи у </a:t>
            </a:r>
            <a:r>
              <a:rPr lang="uk-UA" b="1" dirty="0" err="1" smtClean="0">
                <a:solidFill>
                  <a:srgbClr val="FFFF00"/>
                </a:solidFill>
              </a:rPr>
              <a:t>справочинстві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b="1" dirty="0" smtClean="0">
                <a:solidFill>
                  <a:srgbClr val="FFFF00"/>
                </a:solidFill>
              </a:rPr>
              <a:t>Доцент                      підпис                           Світлана САБЛІНА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88080" y="3851564"/>
            <a:ext cx="2964873" cy="28783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58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10" y="594556"/>
            <a:ext cx="1047858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3</a:t>
            </a:r>
            <a:r>
              <a:rPr lang="uk-UA" b="1" dirty="0">
                <a:solidFill>
                  <a:srgbClr val="FFFF00"/>
                </a:solidFill>
              </a:rPr>
              <a:t/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 Формули ввічливості в системі спілкування українців. 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Різновиди мовленнєвого етикету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dirty="0"/>
              <a:t> </a:t>
            </a:r>
            <a:r>
              <a:rPr lang="uk-UA" dirty="0"/>
              <a:t>«</a:t>
            </a:r>
            <a:r>
              <a:rPr lang="uk-UA" i="1" dirty="0">
                <a:latin typeface="Bahnschrift SemiBold Condensed" panose="020B0502040204020203" pitchFamily="34" charset="0"/>
              </a:rPr>
              <a:t>Ввічливість — це чемність, дотримання правил пристойності у вчинках і в мовленні, вияв вихованості. Це основа етикетної поведінки, невід’ємна ознака нормальних взаємин між людьми» </a:t>
            </a:r>
            <a:r>
              <a:rPr lang="uk-UA" dirty="0"/>
              <a:t>(</a:t>
            </a:r>
            <a:r>
              <a:rPr lang="uk-UA" dirty="0" err="1"/>
              <a:t>Радевич</a:t>
            </a:r>
            <a:r>
              <a:rPr lang="uk-UA" dirty="0"/>
              <a:t>-Винницький Я. 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34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59424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етикетні мовленнєві  формули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Усякі вимовлені одиниці на рівні слів, фразеологізмів, речень, морфологічних одиниць </a:t>
            </a:r>
            <a:r>
              <a:rPr lang="uk-UA" b="1" dirty="0"/>
              <a:t>етикетними мовленнєвими  формулами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04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61406"/>
            <a:ext cx="4114800" cy="1600200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ПРАКТИЧНИЙ ЕТИКЕТ</a:t>
            </a:r>
            <a:br>
              <a:rPr lang="uk-UA" b="1" dirty="0">
                <a:solidFill>
                  <a:srgbClr val="FFFF00"/>
                </a:solidFill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039677"/>
              </p:ext>
            </p:extLst>
          </p:nvPr>
        </p:nvGraphicFramePr>
        <p:xfrm>
          <a:off x="4995863" y="746125"/>
          <a:ext cx="6510337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sz="3600" b="1" dirty="0"/>
              <a:t>Особові займенники. </a:t>
            </a:r>
            <a:endParaRPr lang="uk-UA" sz="3600" b="1" dirty="0" smtClean="0"/>
          </a:p>
          <a:p>
            <a:r>
              <a:rPr lang="uk-UA" sz="3600" b="1" dirty="0" smtClean="0">
                <a:solidFill>
                  <a:srgbClr val="FFFF00"/>
                </a:solidFill>
              </a:rPr>
              <a:t>Я </a:t>
            </a:r>
            <a:r>
              <a:rPr lang="uk-UA" sz="3600" b="1" dirty="0">
                <a:solidFill>
                  <a:srgbClr val="FFFF00"/>
                </a:solidFill>
              </a:rPr>
              <a:t>і ми скромності</a:t>
            </a:r>
            <a:endParaRPr lang="ru-RU" sz="3600" b="1" dirty="0">
              <a:solidFill>
                <a:srgbClr val="FFFF00"/>
              </a:solidFill>
            </a:endParaRPr>
          </a:p>
          <a:p>
            <a:endParaRPr lang="uk-UA" dirty="0" smtClean="0"/>
          </a:p>
          <a:p>
            <a:r>
              <a:rPr lang="uk-UA" sz="3600" b="1" dirty="0" err="1">
                <a:solidFill>
                  <a:srgbClr val="FFFF00"/>
                </a:solidFill>
              </a:rPr>
              <a:t>Пошанний</a:t>
            </a:r>
            <a:r>
              <a:rPr lang="uk-UA" sz="3600" b="1" dirty="0">
                <a:solidFill>
                  <a:srgbClr val="FFFF00"/>
                </a:solidFill>
              </a:rPr>
              <a:t> займенник Ви</a:t>
            </a:r>
            <a:endParaRPr lang="ru-RU" sz="3600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59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215733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етикетні слова і </a:t>
            </a:r>
            <a:r>
              <a:rPr lang="uk-UA" b="1" dirty="0" smtClean="0">
                <a:solidFill>
                  <a:srgbClr val="FFFF00"/>
                </a:solidFill>
              </a:rPr>
              <a:t>вислови (специфіка)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485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00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етикетні слова і вислови (специфіка)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236378"/>
              </p:ext>
            </p:extLst>
          </p:nvPr>
        </p:nvGraphicFramePr>
        <p:xfrm>
          <a:off x="4995863" y="746125"/>
          <a:ext cx="6510337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b="1" dirty="0"/>
              <a:t>Етикетні знаки, у тому числі словосполучення і речення, не створюються, а відтворюються за правилами “</a:t>
            </a:r>
            <a:r>
              <a:rPr lang="uk-UA" b="1" dirty="0" err="1"/>
              <a:t>спілкувальної</a:t>
            </a:r>
            <a:r>
              <a:rPr lang="uk-UA" b="1" dirty="0"/>
              <a:t> гри”, узвичаєної в </a:t>
            </a:r>
            <a:r>
              <a:rPr lang="uk-UA" b="1" dirty="0" err="1"/>
              <a:t>мовній</a:t>
            </a:r>
            <a:r>
              <a:rPr lang="uk-UA" b="1" dirty="0"/>
              <a:t> спільноті. Уживані в цій грі знаки мають не так інформативний, як ритуальний і/або </a:t>
            </a:r>
            <a:r>
              <a:rPr lang="uk-UA" b="1" dirty="0" err="1"/>
              <a:t>контактопідтримувальний</a:t>
            </a:r>
            <a:r>
              <a:rPr lang="uk-UA" b="1" dirty="0"/>
              <a:t> сенс.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867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516178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Етикет (</a:t>
            </a:r>
            <a:r>
              <a:rPr lang="uk-UA" b="1" dirty="0">
                <a:solidFill>
                  <a:srgbClr val="FFFF00"/>
                </a:solidFill>
              </a:rPr>
              <a:t>специфіка)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98157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42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108" y="241859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етикет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Етикет (</a:t>
            </a:r>
            <a:r>
              <a:rPr lang="uk-UA" sz="3200" b="1" dirty="0" err="1">
                <a:solidFill>
                  <a:srgbClr val="FFFF00"/>
                </a:solidFill>
              </a:rPr>
              <a:t>франц</a:t>
            </a:r>
            <a:r>
              <a:rPr lang="uk-UA" sz="3200" b="1" dirty="0">
                <a:solidFill>
                  <a:srgbClr val="FFFF00"/>
                </a:solidFill>
              </a:rPr>
              <a:t>.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Etiguette</a:t>
            </a:r>
            <a:r>
              <a:rPr lang="uk-UA" sz="3200" b="1" i="1" dirty="0">
                <a:solidFill>
                  <a:srgbClr val="FFFF00"/>
                </a:solidFill>
              </a:rPr>
              <a:t>)</a:t>
            </a:r>
            <a:r>
              <a:rPr lang="uk-UA" sz="3200" b="1" i="1" dirty="0" smtClean="0">
                <a:solidFill>
                  <a:srgbClr val="FFFF00"/>
                </a:solidFill>
              </a:rPr>
              <a:t> </a:t>
            </a:r>
            <a:r>
              <a:rPr lang="uk-UA" sz="3200" b="1" i="1" dirty="0">
                <a:solidFill>
                  <a:srgbClr val="FFFF00"/>
                </a:solidFill>
              </a:rPr>
              <a:t>має два основні значення: “етикетка” і “церемоніал”</a:t>
            </a:r>
            <a:r>
              <a:rPr lang="uk-UA" sz="3200" b="1" dirty="0">
                <a:solidFill>
                  <a:srgbClr val="FFFF00"/>
                </a:solidFill>
              </a:rPr>
              <a:t>.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818" y="450864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Різновиди етикету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817928"/>
              </p:ext>
            </p:extLst>
          </p:nvPr>
        </p:nvGraphicFramePr>
        <p:xfrm>
          <a:off x="588918" y="1619795"/>
          <a:ext cx="10820400" cy="482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40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754" y="176544"/>
            <a:ext cx="8610600" cy="1293028"/>
          </a:xfrm>
        </p:spPr>
        <p:txBody>
          <a:bodyPr/>
          <a:lstStyle/>
          <a:p>
            <a:pPr algn="ctr"/>
            <a:r>
              <a:rPr lang="uk-UA" b="1" dirty="0" err="1">
                <a:solidFill>
                  <a:srgbClr val="FFFF00"/>
                </a:solidFill>
              </a:rPr>
              <a:t>Мовний</a:t>
            </a:r>
            <a:r>
              <a:rPr lang="uk-UA" b="1" dirty="0">
                <a:solidFill>
                  <a:srgbClr val="FFFF00"/>
                </a:solidFill>
              </a:rPr>
              <a:t> етикет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233749"/>
            <a:ext cx="10820400" cy="40241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b="1" dirty="0" err="1"/>
              <a:t>Мовний</a:t>
            </a:r>
            <a:r>
              <a:rPr lang="uk-UA" b="1" dirty="0"/>
              <a:t> етикет — це система словесних форм ввічливості, узвичаєних у певному суспільстві, певній спільноті (етнічній, територіальній, соціальній). Це сфера мови, точніше, її функціональна підсистема зі своїм набором знаків (слів, стереотипних фраз) та граматикою (правилами поєднання знаків).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963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5280"/>
            <a:ext cx="4114800" cy="1600200"/>
          </a:xfrm>
        </p:spPr>
        <p:txBody>
          <a:bodyPr/>
          <a:lstStyle/>
          <a:p>
            <a:r>
              <a:rPr lang="uk-UA" b="1" dirty="0" err="1">
                <a:solidFill>
                  <a:srgbClr val="FFFF00"/>
                </a:solidFill>
              </a:rPr>
              <a:t>Мовний</a:t>
            </a:r>
            <a:r>
              <a:rPr lang="uk-UA" b="1" dirty="0">
                <a:solidFill>
                  <a:srgbClr val="FFFF00"/>
                </a:solidFill>
              </a:rPr>
              <a:t> етикет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FFFF00"/>
                </a:solidFill>
              </a:rPr>
              <a:t>Добрий</a:t>
            </a:r>
            <a:r>
              <a:rPr lang="ru-RU" b="1" i="1" dirty="0">
                <a:solidFill>
                  <a:srgbClr val="FFFF00"/>
                </a:solidFill>
              </a:rPr>
              <a:t> ранок!</a:t>
            </a:r>
            <a:r>
              <a:rPr lang="uk-UA" b="1" i="1" dirty="0">
                <a:solidFill>
                  <a:srgbClr val="FFFF00"/>
                </a:solidFill>
              </a:rPr>
              <a:t>  </a:t>
            </a:r>
            <a:r>
              <a:rPr lang="uk-UA" b="1" i="1" dirty="0" smtClean="0">
                <a:solidFill>
                  <a:srgbClr val="FFFF00"/>
                </a:solidFill>
              </a:rPr>
              <a:t>(</a:t>
            </a:r>
            <a:r>
              <a:rPr lang="uk-UA" b="1" i="1" dirty="0" err="1" smtClean="0">
                <a:solidFill>
                  <a:srgbClr val="FFFF00"/>
                </a:solidFill>
              </a:rPr>
              <a:t>Н.в</a:t>
            </a:r>
            <a:r>
              <a:rPr lang="uk-UA" b="1" i="1" dirty="0" smtClean="0">
                <a:solidFill>
                  <a:srgbClr val="FFFF00"/>
                </a:solidFill>
              </a:rPr>
              <a:t>.)  </a:t>
            </a:r>
            <a:r>
              <a:rPr lang="ru-RU" b="1" i="1" dirty="0" err="1" smtClean="0">
                <a:solidFill>
                  <a:srgbClr val="FFFF00"/>
                </a:solidFill>
              </a:rPr>
              <a:t>Здоровенькі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були</a:t>
            </a:r>
            <a:r>
              <a:rPr lang="ru-RU" b="1" i="1" dirty="0">
                <a:solidFill>
                  <a:srgbClr val="FFFF00"/>
                </a:solidFill>
              </a:rPr>
              <a:t>!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i="1" dirty="0" err="1" smtClean="0">
                <a:solidFill>
                  <a:srgbClr val="FFFF00"/>
                </a:solidFill>
              </a:rPr>
              <a:t>Добрий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день! </a:t>
            </a:r>
            <a:r>
              <a:rPr lang="uk-UA" b="1" i="1" dirty="0">
                <a:solidFill>
                  <a:srgbClr val="FFFF00"/>
                </a:solidFill>
              </a:rPr>
              <a:t>                   </a:t>
            </a:r>
            <a:r>
              <a:rPr lang="ru-RU" b="1" i="1" dirty="0" err="1">
                <a:solidFill>
                  <a:srgbClr val="FFFF00"/>
                </a:solidFill>
              </a:rPr>
              <a:t>Здрастуй</a:t>
            </a:r>
            <a:r>
              <a:rPr lang="ru-RU" b="1" i="1" dirty="0">
                <a:solidFill>
                  <a:srgbClr val="FFFF00"/>
                </a:solidFill>
              </a:rPr>
              <a:t> (-те)!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Добрий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вечір</a:t>
            </a:r>
            <a:r>
              <a:rPr lang="ru-RU" b="1" i="1" dirty="0">
                <a:solidFill>
                  <a:srgbClr val="FFFF00"/>
                </a:solidFill>
              </a:rPr>
              <a:t>! </a:t>
            </a:r>
            <a:r>
              <a:rPr lang="uk-UA" b="1" i="1" dirty="0">
                <a:solidFill>
                  <a:srgbClr val="FFFF00"/>
                </a:solidFill>
              </a:rPr>
              <a:t>               </a:t>
            </a:r>
            <a:r>
              <a:rPr lang="uk-UA" b="1" i="1" dirty="0" smtClean="0">
                <a:solidFill>
                  <a:srgbClr val="FFFF00"/>
                </a:solidFill>
              </a:rPr>
              <a:t>  </a:t>
            </a:r>
            <a:r>
              <a:rPr lang="ru-RU" b="1" i="1" dirty="0">
                <a:solidFill>
                  <a:srgbClr val="FFFF00"/>
                </a:solidFill>
              </a:rPr>
              <a:t>Дай, Боже, </a:t>
            </a:r>
            <a:r>
              <a:rPr lang="ru-RU" b="1" i="1" dirty="0" err="1">
                <a:solidFill>
                  <a:srgbClr val="FFFF00"/>
                </a:solidFill>
              </a:rPr>
              <a:t>щастя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i="1" dirty="0" err="1">
                <a:solidFill>
                  <a:srgbClr val="FFFF00"/>
                </a:solidFill>
              </a:rPr>
              <a:t>Моє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шанування</a:t>
            </a:r>
            <a:r>
              <a:rPr lang="ru-RU" b="1" i="1" dirty="0">
                <a:solidFill>
                  <a:srgbClr val="FFFF00"/>
                </a:solidFill>
              </a:rPr>
              <a:t>! </a:t>
            </a:r>
            <a:r>
              <a:rPr lang="uk-UA" b="1" i="1" dirty="0">
                <a:solidFill>
                  <a:srgbClr val="FFFF00"/>
                </a:solidFill>
              </a:rPr>
              <a:t>       </a:t>
            </a:r>
            <a:r>
              <a:rPr lang="uk-UA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Слава </a:t>
            </a:r>
            <a:r>
              <a:rPr lang="ru-RU" b="1" i="1" dirty="0" err="1">
                <a:solidFill>
                  <a:srgbClr val="FFFF00"/>
                </a:solidFill>
              </a:rPr>
              <a:t>Ісусу</a:t>
            </a:r>
            <a:r>
              <a:rPr lang="ru-RU" b="1" i="1" dirty="0">
                <a:solidFill>
                  <a:srgbClr val="FFFF00"/>
                </a:solidFill>
              </a:rPr>
              <a:t> Христу!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i="1" dirty="0" err="1">
                <a:solidFill>
                  <a:srgbClr val="FFFF00"/>
                </a:solidFill>
              </a:rPr>
              <a:t>Вітаю</a:t>
            </a:r>
            <a:r>
              <a:rPr lang="ru-RU" b="1" i="1" dirty="0">
                <a:solidFill>
                  <a:srgbClr val="FFFF00"/>
                </a:solidFill>
              </a:rPr>
              <a:t>! </a:t>
            </a:r>
            <a:r>
              <a:rPr lang="uk-UA" b="1" i="1" dirty="0">
                <a:solidFill>
                  <a:srgbClr val="FFFF00"/>
                </a:solidFill>
              </a:rPr>
              <a:t>                               </a:t>
            </a:r>
            <a:r>
              <a:rPr lang="uk-UA" b="1" i="1" dirty="0" smtClean="0">
                <a:solidFill>
                  <a:srgbClr val="FFFF00"/>
                </a:solidFill>
              </a:rPr>
              <a:t>  </a:t>
            </a:r>
            <a:r>
              <a:rPr lang="ru-RU" b="1" i="1" dirty="0" smtClean="0">
                <a:solidFill>
                  <a:srgbClr val="FFFF00"/>
                </a:solidFill>
              </a:rPr>
              <a:t>Слава </a:t>
            </a:r>
            <a:r>
              <a:rPr lang="ru-RU" b="1" i="1" dirty="0" err="1">
                <a:solidFill>
                  <a:srgbClr val="FFFF00"/>
                </a:solidFill>
              </a:rPr>
              <a:t>Україні</a:t>
            </a:r>
            <a:r>
              <a:rPr lang="ru-RU" b="1" i="1" dirty="0">
                <a:solidFill>
                  <a:srgbClr val="FFFF00"/>
                </a:solidFill>
              </a:rPr>
              <a:t>!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i="1" dirty="0" err="1">
                <a:solidFill>
                  <a:srgbClr val="FFFF00"/>
                </a:solidFill>
              </a:rPr>
              <a:t>Привіт</a:t>
            </a:r>
            <a:r>
              <a:rPr lang="ru-RU" b="1" i="1" dirty="0">
                <a:solidFill>
                  <a:srgbClr val="FFFF00"/>
                </a:solidFill>
              </a:rPr>
              <a:t>!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uk-UA" b="1" dirty="0"/>
              <a:t>Для кожної стандартної етикетної ситуації існує впорядкована сукупність знаків, або парадигма (</a:t>
            </a:r>
            <a:r>
              <a:rPr lang="uk-UA" b="1" dirty="0" err="1"/>
              <a:t>гр</a:t>
            </a:r>
            <a:r>
              <a:rPr lang="uk-UA" b="1" dirty="0"/>
              <a:t>.“приклад, взірець”), яка дає можливість мовцеві вибирати потрібний знак, зважаючи на його цінність, що визначається його відмінністю від інших знаків цієї мікросистеми.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913362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232</TotalTime>
  <Words>933</Words>
  <Application>Microsoft Office PowerPoint</Application>
  <PresentationFormat>Широкоэкранный</PresentationFormat>
  <Paragraphs>124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Bahnschrift SemiBold Condensed</vt:lpstr>
      <vt:lpstr>Calibri</vt:lpstr>
      <vt:lpstr>Century Gothic</vt:lpstr>
      <vt:lpstr>Georgia</vt:lpstr>
      <vt:lpstr>Times New Roman</vt:lpstr>
      <vt:lpstr>След самолета</vt:lpstr>
      <vt:lpstr>Тема 1 Поняття про культуру мовлення. Історія й різновиди  етикету  </vt:lpstr>
      <vt:lpstr>Питання 1 Народна педагогіка українців – джерело мовленнєвого етикету  </vt:lpstr>
      <vt:lpstr>етикетні слова і вислови (специфіка) </vt:lpstr>
      <vt:lpstr>етикетні слова і вислови (специфіка) </vt:lpstr>
      <vt:lpstr>Етикет (специфіка) </vt:lpstr>
      <vt:lpstr>етикет</vt:lpstr>
      <vt:lpstr>Різновиди етикету</vt:lpstr>
      <vt:lpstr>Мовний етикет</vt:lpstr>
      <vt:lpstr>Мовний етикет</vt:lpstr>
      <vt:lpstr>Мовний етикет</vt:lpstr>
      <vt:lpstr>Мовленнєвий етикет</vt:lpstr>
      <vt:lpstr>Евфемізми (слова-рятівники)</vt:lpstr>
      <vt:lpstr>спілкувальний (комунікативний) етикет </vt:lpstr>
      <vt:lpstr>Питання 2  Спілкування та його аспекти. Культура мовлення     </vt:lpstr>
      <vt:lpstr>Спілкування та його види</vt:lpstr>
      <vt:lpstr>Спілкування: специфіка</vt:lpstr>
      <vt:lpstr>Спілкування: специфіка</vt:lpstr>
      <vt:lpstr>Комунікативна компетенція</vt:lpstr>
      <vt:lpstr>Комунікативна компетенція</vt:lpstr>
      <vt:lpstr>аспекти вияву культури мовлення</vt:lpstr>
      <vt:lpstr>ПРАКТИЧНИЙ ЕТИКЕТ</vt:lpstr>
      <vt:lpstr>ПРАКТИЧНИЙ ЕТИКЕТ  Чи вживати “по батькові” ? </vt:lpstr>
      <vt:lpstr>Як у пам’ятках (про традицію)  ?</vt:lpstr>
      <vt:lpstr>Сучасна ідентифікація особи у справочинстві</vt:lpstr>
      <vt:lpstr>Питання 3  Формули ввічливості в системі спілкування українців.   Різновиди мовленнєвого етикету </vt:lpstr>
      <vt:lpstr>етикетні мовленнєві  формули</vt:lpstr>
      <vt:lpstr>ПРАКТИЧНИЙ ЕТИКЕТ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Поняття про культуру мовлення. Історія й різновиди  етикету</dc:title>
  <dc:creator>admin</dc:creator>
  <cp:lastModifiedBy>admin</cp:lastModifiedBy>
  <cp:revision>21</cp:revision>
  <dcterms:created xsi:type="dcterms:W3CDTF">2024-10-19T07:28:17Z</dcterms:created>
  <dcterms:modified xsi:type="dcterms:W3CDTF">2024-10-19T11:32:44Z</dcterms:modified>
</cp:coreProperties>
</file>