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C142DA-52FE-49C7-9764-DD72198C86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AFC5A92-75D9-4F8F-A8E6-1839EA2DFF80}">
      <dgm:prSet/>
      <dgm:spPr/>
      <dgm:t>
        <a:bodyPr/>
        <a:lstStyle/>
        <a:p>
          <a:pPr rtl="0"/>
          <a:r>
            <a:rPr lang="uk-UA" dirty="0" smtClean="0"/>
            <a:t>1. виробити навички самоорганізації, мотивації, </a:t>
          </a:r>
          <a:r>
            <a:rPr lang="uk-UA" dirty="0" err="1" smtClean="0"/>
            <a:t>цілепокладання</a:t>
          </a:r>
          <a:r>
            <a:rPr lang="uk-UA" dirty="0" smtClean="0"/>
            <a:t>, розстановки пріоритетів, делегування повноважень, контролю і оцінки особистих показників діяльності </a:t>
          </a:r>
          <a:endParaRPr lang="uk-UA" dirty="0"/>
        </a:p>
      </dgm:t>
    </dgm:pt>
    <dgm:pt modelId="{8008AED5-8B3E-4839-B6D8-DFAE7B4A0652}" type="parTrans" cxnId="{357DEA65-92CA-477B-993C-4744C96894C2}">
      <dgm:prSet/>
      <dgm:spPr/>
      <dgm:t>
        <a:bodyPr/>
        <a:lstStyle/>
        <a:p>
          <a:endParaRPr lang="uk-UA"/>
        </a:p>
      </dgm:t>
    </dgm:pt>
    <dgm:pt modelId="{B22C12B6-5BC2-4459-97D5-912D59D3F48C}" type="sibTrans" cxnId="{357DEA65-92CA-477B-993C-4744C96894C2}">
      <dgm:prSet/>
      <dgm:spPr/>
      <dgm:t>
        <a:bodyPr/>
        <a:lstStyle/>
        <a:p>
          <a:endParaRPr lang="uk-UA"/>
        </a:p>
      </dgm:t>
    </dgm:pt>
    <dgm:pt modelId="{0E9A9450-F0BD-43F1-87D5-0AEC2A465B14}">
      <dgm:prSet/>
      <dgm:spPr/>
      <dgm:t>
        <a:bodyPr/>
        <a:lstStyle/>
        <a:p>
          <a:pPr rtl="0"/>
          <a:r>
            <a:rPr lang="uk-UA" dirty="0" smtClean="0"/>
            <a:t>2. освоїти навички володіння методами організації робочого часу та раціонального використання ресурсів; </a:t>
          </a:r>
          <a:endParaRPr lang="uk-UA" dirty="0"/>
        </a:p>
      </dgm:t>
    </dgm:pt>
    <dgm:pt modelId="{FF155A92-6535-4143-9468-305F49CBFDA2}" type="parTrans" cxnId="{E2735794-FE3D-4B56-B0E9-EAFEBBCDBA39}">
      <dgm:prSet/>
      <dgm:spPr/>
      <dgm:t>
        <a:bodyPr/>
        <a:lstStyle/>
        <a:p>
          <a:endParaRPr lang="uk-UA"/>
        </a:p>
      </dgm:t>
    </dgm:pt>
    <dgm:pt modelId="{F9DE1FDD-2FA3-437F-A022-B7436648B47D}" type="sibTrans" cxnId="{E2735794-FE3D-4B56-B0E9-EAFEBBCDBA39}">
      <dgm:prSet/>
      <dgm:spPr/>
      <dgm:t>
        <a:bodyPr/>
        <a:lstStyle/>
        <a:p>
          <a:endParaRPr lang="uk-UA"/>
        </a:p>
      </dgm:t>
    </dgm:pt>
    <dgm:pt modelId="{21170077-4D27-416B-A6AB-661D0D79B33F}">
      <dgm:prSet/>
      <dgm:spPr/>
      <dgm:t>
        <a:bodyPr/>
        <a:lstStyle/>
        <a:p>
          <a:pPr rtl="0"/>
          <a:r>
            <a:rPr lang="uk-UA" dirty="0" smtClean="0"/>
            <a:t>3. сформувати навички самостійної, творчої роботи;</a:t>
          </a:r>
          <a:endParaRPr lang="uk-UA" dirty="0"/>
        </a:p>
      </dgm:t>
    </dgm:pt>
    <dgm:pt modelId="{0235FF88-5044-4CCA-90F7-C1D0942EE99E}" type="parTrans" cxnId="{9B1C11CC-3E92-4E52-9B88-CC03C77F25EE}">
      <dgm:prSet/>
      <dgm:spPr/>
      <dgm:t>
        <a:bodyPr/>
        <a:lstStyle/>
        <a:p>
          <a:endParaRPr lang="uk-UA"/>
        </a:p>
      </dgm:t>
    </dgm:pt>
    <dgm:pt modelId="{4CBDB6DA-048B-4A41-B3F5-474750E01F88}" type="sibTrans" cxnId="{9B1C11CC-3E92-4E52-9B88-CC03C77F25EE}">
      <dgm:prSet/>
      <dgm:spPr/>
      <dgm:t>
        <a:bodyPr/>
        <a:lstStyle/>
        <a:p>
          <a:endParaRPr lang="uk-UA"/>
        </a:p>
      </dgm:t>
    </dgm:pt>
    <dgm:pt modelId="{85F35F9A-78D3-4468-9212-90ABB86663BC}">
      <dgm:prSet/>
      <dgm:spPr/>
      <dgm:t>
        <a:bodyPr/>
        <a:lstStyle/>
        <a:p>
          <a:pPr rtl="0"/>
          <a:r>
            <a:rPr lang="uk-UA" dirty="0" smtClean="0"/>
            <a:t>4. вміння організовувати свою працю, розвинути здібності породжувати нові ідеї, знаходити нові підходи до їх реалізації</a:t>
          </a:r>
          <a:endParaRPr lang="uk-UA" dirty="0"/>
        </a:p>
      </dgm:t>
    </dgm:pt>
    <dgm:pt modelId="{06429EEA-DD49-4153-9984-864188A7F408}" type="parTrans" cxnId="{DB47C2AB-82A4-42C9-A12D-FED2D48FBED2}">
      <dgm:prSet/>
      <dgm:spPr/>
      <dgm:t>
        <a:bodyPr/>
        <a:lstStyle/>
        <a:p>
          <a:endParaRPr lang="uk-UA"/>
        </a:p>
      </dgm:t>
    </dgm:pt>
    <dgm:pt modelId="{60379A21-881D-4688-85E4-3FC205B43587}" type="sibTrans" cxnId="{DB47C2AB-82A4-42C9-A12D-FED2D48FBED2}">
      <dgm:prSet/>
      <dgm:spPr/>
      <dgm:t>
        <a:bodyPr/>
        <a:lstStyle/>
        <a:p>
          <a:endParaRPr lang="uk-UA"/>
        </a:p>
      </dgm:t>
    </dgm:pt>
    <dgm:pt modelId="{758FF35E-394F-43E8-9D29-685544145AF4}" type="pres">
      <dgm:prSet presAssocID="{15C142DA-52FE-49C7-9764-DD72198C8685}" presName="linear" presStyleCnt="0">
        <dgm:presLayoutVars>
          <dgm:animLvl val="lvl"/>
          <dgm:resizeHandles val="exact"/>
        </dgm:presLayoutVars>
      </dgm:prSet>
      <dgm:spPr/>
    </dgm:pt>
    <dgm:pt modelId="{890ADB8F-D780-4376-BD65-C021095802F7}" type="pres">
      <dgm:prSet presAssocID="{6AFC5A92-75D9-4F8F-A8E6-1839EA2DFF8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74788C6-B6BC-4A42-B6CE-29144655B14E}" type="pres">
      <dgm:prSet presAssocID="{B22C12B6-5BC2-4459-97D5-912D59D3F48C}" presName="spacer" presStyleCnt="0"/>
      <dgm:spPr/>
    </dgm:pt>
    <dgm:pt modelId="{A21BECA6-C90F-46B6-90E3-2DE96791B2F0}" type="pres">
      <dgm:prSet presAssocID="{0E9A9450-F0BD-43F1-87D5-0AEC2A465B1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CAB11A0-1C49-428E-BB69-0A686A25D65D}" type="pres">
      <dgm:prSet presAssocID="{F9DE1FDD-2FA3-437F-A022-B7436648B47D}" presName="spacer" presStyleCnt="0"/>
      <dgm:spPr/>
    </dgm:pt>
    <dgm:pt modelId="{05390435-0731-4235-AAF0-F9BB2CC85AF3}" type="pres">
      <dgm:prSet presAssocID="{21170077-4D27-416B-A6AB-661D0D79B33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E335BC6-4FBB-4BFB-9C90-A84ED841A004}" type="pres">
      <dgm:prSet presAssocID="{4CBDB6DA-048B-4A41-B3F5-474750E01F88}" presName="spacer" presStyleCnt="0"/>
      <dgm:spPr/>
    </dgm:pt>
    <dgm:pt modelId="{F7EE11BC-1B5F-4C82-931E-AF34A9B71E97}" type="pres">
      <dgm:prSet presAssocID="{85F35F9A-78D3-4468-9212-90ABB86663B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6271580-FAFB-430F-A1F2-BB4A78B8A409}" type="presOf" srcId="{21170077-4D27-416B-A6AB-661D0D79B33F}" destId="{05390435-0731-4235-AAF0-F9BB2CC85AF3}" srcOrd="0" destOrd="0" presId="urn:microsoft.com/office/officeart/2005/8/layout/vList2"/>
    <dgm:cxn modelId="{E2735794-FE3D-4B56-B0E9-EAFEBBCDBA39}" srcId="{15C142DA-52FE-49C7-9764-DD72198C8685}" destId="{0E9A9450-F0BD-43F1-87D5-0AEC2A465B14}" srcOrd="1" destOrd="0" parTransId="{FF155A92-6535-4143-9468-305F49CBFDA2}" sibTransId="{F9DE1FDD-2FA3-437F-A022-B7436648B47D}"/>
    <dgm:cxn modelId="{9B1C11CC-3E92-4E52-9B88-CC03C77F25EE}" srcId="{15C142DA-52FE-49C7-9764-DD72198C8685}" destId="{21170077-4D27-416B-A6AB-661D0D79B33F}" srcOrd="2" destOrd="0" parTransId="{0235FF88-5044-4CCA-90F7-C1D0942EE99E}" sibTransId="{4CBDB6DA-048B-4A41-B3F5-474750E01F88}"/>
    <dgm:cxn modelId="{D395B31F-A268-4B34-80C6-FD09F66E4293}" type="presOf" srcId="{15C142DA-52FE-49C7-9764-DD72198C8685}" destId="{758FF35E-394F-43E8-9D29-685544145AF4}" srcOrd="0" destOrd="0" presId="urn:microsoft.com/office/officeart/2005/8/layout/vList2"/>
    <dgm:cxn modelId="{06698D73-CFA4-45E0-9311-1C3506228541}" type="presOf" srcId="{85F35F9A-78D3-4468-9212-90ABB86663BC}" destId="{F7EE11BC-1B5F-4C82-931E-AF34A9B71E97}" srcOrd="0" destOrd="0" presId="urn:microsoft.com/office/officeart/2005/8/layout/vList2"/>
    <dgm:cxn modelId="{357DEA65-92CA-477B-993C-4744C96894C2}" srcId="{15C142DA-52FE-49C7-9764-DD72198C8685}" destId="{6AFC5A92-75D9-4F8F-A8E6-1839EA2DFF80}" srcOrd="0" destOrd="0" parTransId="{8008AED5-8B3E-4839-B6D8-DFAE7B4A0652}" sibTransId="{B22C12B6-5BC2-4459-97D5-912D59D3F48C}"/>
    <dgm:cxn modelId="{F93321A3-E032-42C5-B6CD-2FB6E4F62C94}" type="presOf" srcId="{6AFC5A92-75D9-4F8F-A8E6-1839EA2DFF80}" destId="{890ADB8F-D780-4376-BD65-C021095802F7}" srcOrd="0" destOrd="0" presId="urn:microsoft.com/office/officeart/2005/8/layout/vList2"/>
    <dgm:cxn modelId="{DB47C2AB-82A4-42C9-A12D-FED2D48FBED2}" srcId="{15C142DA-52FE-49C7-9764-DD72198C8685}" destId="{85F35F9A-78D3-4468-9212-90ABB86663BC}" srcOrd="3" destOrd="0" parTransId="{06429EEA-DD49-4153-9984-864188A7F408}" sibTransId="{60379A21-881D-4688-85E4-3FC205B43587}"/>
    <dgm:cxn modelId="{0C6EB385-8022-4E49-A28A-7D540AB73413}" type="presOf" srcId="{0E9A9450-F0BD-43F1-87D5-0AEC2A465B14}" destId="{A21BECA6-C90F-46B6-90E3-2DE96791B2F0}" srcOrd="0" destOrd="0" presId="urn:microsoft.com/office/officeart/2005/8/layout/vList2"/>
    <dgm:cxn modelId="{C50B8A8D-E51F-4C80-A402-F86DC4A9FF44}" type="presParOf" srcId="{758FF35E-394F-43E8-9D29-685544145AF4}" destId="{890ADB8F-D780-4376-BD65-C021095802F7}" srcOrd="0" destOrd="0" presId="urn:microsoft.com/office/officeart/2005/8/layout/vList2"/>
    <dgm:cxn modelId="{F361B98F-C0F2-46BF-857C-E8510324D9D3}" type="presParOf" srcId="{758FF35E-394F-43E8-9D29-685544145AF4}" destId="{F74788C6-B6BC-4A42-B6CE-29144655B14E}" srcOrd="1" destOrd="0" presId="urn:microsoft.com/office/officeart/2005/8/layout/vList2"/>
    <dgm:cxn modelId="{B560AF71-68B9-4FD5-A9F3-A6AEF8BF05D3}" type="presParOf" srcId="{758FF35E-394F-43E8-9D29-685544145AF4}" destId="{A21BECA6-C90F-46B6-90E3-2DE96791B2F0}" srcOrd="2" destOrd="0" presId="urn:microsoft.com/office/officeart/2005/8/layout/vList2"/>
    <dgm:cxn modelId="{3453F710-5D47-460E-AE95-F47C240E6DD7}" type="presParOf" srcId="{758FF35E-394F-43E8-9D29-685544145AF4}" destId="{DCAB11A0-1C49-428E-BB69-0A686A25D65D}" srcOrd="3" destOrd="0" presId="urn:microsoft.com/office/officeart/2005/8/layout/vList2"/>
    <dgm:cxn modelId="{81DC4F89-875C-4D97-9857-6D07BCD0E077}" type="presParOf" srcId="{758FF35E-394F-43E8-9D29-685544145AF4}" destId="{05390435-0731-4235-AAF0-F9BB2CC85AF3}" srcOrd="4" destOrd="0" presId="urn:microsoft.com/office/officeart/2005/8/layout/vList2"/>
    <dgm:cxn modelId="{D137AABB-6E7C-4666-91FB-763E88F2DA11}" type="presParOf" srcId="{758FF35E-394F-43E8-9D29-685544145AF4}" destId="{8E335BC6-4FBB-4BFB-9C90-A84ED841A004}" srcOrd="5" destOrd="0" presId="urn:microsoft.com/office/officeart/2005/8/layout/vList2"/>
    <dgm:cxn modelId="{EECDAF26-C835-4FB4-BC9F-F64162A744D4}" type="presParOf" srcId="{758FF35E-394F-43E8-9D29-685544145AF4}" destId="{F7EE11BC-1B5F-4C82-931E-AF34A9B71E9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0939FDE-0636-4DF1-8D7A-10A7A09C272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BA263232-0C44-425A-93B9-963FBF6E852F}">
      <dgm:prSet/>
      <dgm:spPr/>
      <dgm:t>
        <a:bodyPr/>
        <a:lstStyle/>
        <a:p>
          <a:pPr rtl="0"/>
          <a:r>
            <a:rPr lang="uk-UA" smtClean="0"/>
            <a:t>1. Принцип Паретто (у співвідношенні 80:20).</a:t>
          </a:r>
          <a:endParaRPr lang="uk-UA"/>
        </a:p>
      </dgm:t>
    </dgm:pt>
    <dgm:pt modelId="{11320EBD-59A2-48E9-928E-B6EC7D79893D}" type="parTrans" cxnId="{62AB91A7-2BB5-4FDF-93F2-42856F23BDD7}">
      <dgm:prSet/>
      <dgm:spPr/>
      <dgm:t>
        <a:bodyPr/>
        <a:lstStyle/>
        <a:p>
          <a:endParaRPr lang="uk-UA"/>
        </a:p>
      </dgm:t>
    </dgm:pt>
    <dgm:pt modelId="{B0E79CEC-4971-46DC-AFFE-0642C90263BE}" type="sibTrans" cxnId="{62AB91A7-2BB5-4FDF-93F2-42856F23BDD7}">
      <dgm:prSet/>
      <dgm:spPr/>
      <dgm:t>
        <a:bodyPr/>
        <a:lstStyle/>
        <a:p>
          <a:endParaRPr lang="uk-UA"/>
        </a:p>
      </dgm:t>
    </dgm:pt>
    <dgm:pt modelId="{3478F0DD-6605-41D6-BBA3-9FD616E9A503}">
      <dgm:prSet/>
      <dgm:spPr/>
      <dgm:t>
        <a:bodyPr/>
        <a:lstStyle/>
        <a:p>
          <a:pPr rtl="0"/>
          <a:r>
            <a:rPr lang="uk-UA" smtClean="0"/>
            <a:t>Цей принцип означає, що в середині даної групи або сукупності окремі малі частини є більш значимими, ніж загалом в цій групі. Відповідно до цієї теорії можна зробити висновок відносно використання робочого часу фахівця: за перших 20% витраченого часу досягається 80% результату. 80% витраченого часу, що залишилися дають лише 20% загального результату.</a:t>
          </a:r>
          <a:endParaRPr lang="uk-UA"/>
        </a:p>
      </dgm:t>
    </dgm:pt>
    <dgm:pt modelId="{CABF2146-B365-448E-A0E3-A90397CBB3F3}" type="parTrans" cxnId="{1384A272-0327-4CC4-ADBE-C3948E5BF761}">
      <dgm:prSet/>
      <dgm:spPr/>
      <dgm:t>
        <a:bodyPr/>
        <a:lstStyle/>
        <a:p>
          <a:endParaRPr lang="uk-UA"/>
        </a:p>
      </dgm:t>
    </dgm:pt>
    <dgm:pt modelId="{16706D6F-AFEA-4CB8-B71C-262AC9859434}" type="sibTrans" cxnId="{1384A272-0327-4CC4-ADBE-C3948E5BF761}">
      <dgm:prSet/>
      <dgm:spPr/>
      <dgm:t>
        <a:bodyPr/>
        <a:lstStyle/>
        <a:p>
          <a:endParaRPr lang="uk-UA"/>
        </a:p>
      </dgm:t>
    </dgm:pt>
    <dgm:pt modelId="{9BF6126F-C8B9-4808-A19F-D50189B7ABF9}" type="pres">
      <dgm:prSet presAssocID="{70939FDE-0636-4DF1-8D7A-10A7A09C2724}" presName="Name0" presStyleCnt="0">
        <dgm:presLayoutVars>
          <dgm:dir/>
          <dgm:animLvl val="lvl"/>
          <dgm:resizeHandles val="exact"/>
        </dgm:presLayoutVars>
      </dgm:prSet>
      <dgm:spPr/>
    </dgm:pt>
    <dgm:pt modelId="{118978B2-B55E-4B8D-B4B7-74F6FFD16282}" type="pres">
      <dgm:prSet presAssocID="{BA263232-0C44-425A-93B9-963FBF6E852F}" presName="linNode" presStyleCnt="0"/>
      <dgm:spPr/>
    </dgm:pt>
    <dgm:pt modelId="{AEDC2301-EC15-474E-8A84-60234D494181}" type="pres">
      <dgm:prSet presAssocID="{BA263232-0C44-425A-93B9-963FBF6E852F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96ED0C7-E67F-4F38-9521-3C323B49F92C}" type="pres">
      <dgm:prSet presAssocID="{BA263232-0C44-425A-93B9-963FBF6E852F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DAE9042B-165C-4FF7-A1DE-1567E77220A4}" type="presOf" srcId="{70939FDE-0636-4DF1-8D7A-10A7A09C2724}" destId="{9BF6126F-C8B9-4808-A19F-D50189B7ABF9}" srcOrd="0" destOrd="0" presId="urn:microsoft.com/office/officeart/2005/8/layout/vList5"/>
    <dgm:cxn modelId="{1384A272-0327-4CC4-ADBE-C3948E5BF761}" srcId="{BA263232-0C44-425A-93B9-963FBF6E852F}" destId="{3478F0DD-6605-41D6-BBA3-9FD616E9A503}" srcOrd="0" destOrd="0" parTransId="{CABF2146-B365-448E-A0E3-A90397CBB3F3}" sibTransId="{16706D6F-AFEA-4CB8-B71C-262AC9859434}"/>
    <dgm:cxn modelId="{62AB91A7-2BB5-4FDF-93F2-42856F23BDD7}" srcId="{70939FDE-0636-4DF1-8D7A-10A7A09C2724}" destId="{BA263232-0C44-425A-93B9-963FBF6E852F}" srcOrd="0" destOrd="0" parTransId="{11320EBD-59A2-48E9-928E-B6EC7D79893D}" sibTransId="{B0E79CEC-4971-46DC-AFFE-0642C90263BE}"/>
    <dgm:cxn modelId="{AE9FB9F2-3B8C-4613-B641-F2DDB501F120}" type="presOf" srcId="{BA263232-0C44-425A-93B9-963FBF6E852F}" destId="{AEDC2301-EC15-474E-8A84-60234D494181}" srcOrd="0" destOrd="0" presId="urn:microsoft.com/office/officeart/2005/8/layout/vList5"/>
    <dgm:cxn modelId="{572AD24F-B492-405D-910F-02E6D79AAB1D}" type="presOf" srcId="{3478F0DD-6605-41D6-BBA3-9FD616E9A503}" destId="{A96ED0C7-E67F-4F38-9521-3C323B49F92C}" srcOrd="0" destOrd="0" presId="urn:microsoft.com/office/officeart/2005/8/layout/vList5"/>
    <dgm:cxn modelId="{57EFDDDE-0286-4716-A406-C2FC1889A354}" type="presParOf" srcId="{9BF6126F-C8B9-4808-A19F-D50189B7ABF9}" destId="{118978B2-B55E-4B8D-B4B7-74F6FFD16282}" srcOrd="0" destOrd="0" presId="urn:microsoft.com/office/officeart/2005/8/layout/vList5"/>
    <dgm:cxn modelId="{FFDFBA84-133B-498E-9F45-A5B7C09469A0}" type="presParOf" srcId="{118978B2-B55E-4B8D-B4B7-74F6FFD16282}" destId="{AEDC2301-EC15-474E-8A84-60234D494181}" srcOrd="0" destOrd="0" presId="urn:microsoft.com/office/officeart/2005/8/layout/vList5"/>
    <dgm:cxn modelId="{6F856108-653B-432A-942D-41136ACE8E83}" type="presParOf" srcId="{118978B2-B55E-4B8D-B4B7-74F6FFD16282}" destId="{A96ED0C7-E67F-4F38-9521-3C323B49F92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2D7007B-DC65-4B5A-98B1-58E3F29FE02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EFDA2D8-B738-422F-9B3F-063C85D0B6CE}">
      <dgm:prSet/>
      <dgm:spPr/>
      <dgm:t>
        <a:bodyPr/>
        <a:lstStyle/>
        <a:p>
          <a:pPr rtl="0"/>
          <a:r>
            <a:rPr lang="uk-UA" smtClean="0"/>
            <a:t>2. Принцип Ейзенхауера.</a:t>
          </a:r>
          <a:endParaRPr lang="uk-UA"/>
        </a:p>
      </dgm:t>
    </dgm:pt>
    <dgm:pt modelId="{1ADB05A1-4A96-4B21-BA97-487A723FCEBE}" type="parTrans" cxnId="{1AF847F2-B295-4A26-93C8-6889F55EBDC7}">
      <dgm:prSet/>
      <dgm:spPr/>
      <dgm:t>
        <a:bodyPr/>
        <a:lstStyle/>
        <a:p>
          <a:endParaRPr lang="uk-UA"/>
        </a:p>
      </dgm:t>
    </dgm:pt>
    <dgm:pt modelId="{699D07BD-3ECF-44E5-A1F0-E8E1A2B92EF7}" type="sibTrans" cxnId="{1AF847F2-B295-4A26-93C8-6889F55EBDC7}">
      <dgm:prSet/>
      <dgm:spPr/>
      <dgm:t>
        <a:bodyPr/>
        <a:lstStyle/>
        <a:p>
          <a:endParaRPr lang="uk-UA"/>
        </a:p>
      </dgm:t>
    </dgm:pt>
    <dgm:pt modelId="{BD3549D0-67B1-4619-A980-5F4367BD04D3}">
      <dgm:prSet/>
      <dgm:spPr/>
      <dgm:t>
        <a:bodyPr/>
        <a:lstStyle/>
        <a:p>
          <a:pPr rtl="0"/>
          <a:r>
            <a:rPr lang="uk-UA" smtClean="0"/>
            <a:t>Президент США Дуайт Девід Ейзенхауер запропонував просту методику для визначення пріоритетів серед списку всіх поточних дій, що реалізуються з допомогою градації задач стосовно їхньої </a:t>
          </a:r>
          <a:r>
            <a:rPr lang="uk-UA" u="sng" smtClean="0"/>
            <a:t>терміновості та важливості</a:t>
          </a:r>
          <a:r>
            <a:rPr lang="uk-UA" smtClean="0"/>
            <a:t>. </a:t>
          </a:r>
          <a:endParaRPr lang="uk-UA"/>
        </a:p>
      </dgm:t>
    </dgm:pt>
    <dgm:pt modelId="{4F56F5F0-1EF2-48C5-BF8C-1B2100F9A7B3}" type="parTrans" cxnId="{13F49C8E-4E9B-4126-A1AB-079F4A00643A}">
      <dgm:prSet/>
      <dgm:spPr/>
      <dgm:t>
        <a:bodyPr/>
        <a:lstStyle/>
        <a:p>
          <a:endParaRPr lang="uk-UA"/>
        </a:p>
      </dgm:t>
    </dgm:pt>
    <dgm:pt modelId="{A4BA1AB1-B6CB-49AD-91CD-A6F9401CE82D}" type="sibTrans" cxnId="{13F49C8E-4E9B-4126-A1AB-079F4A00643A}">
      <dgm:prSet/>
      <dgm:spPr/>
      <dgm:t>
        <a:bodyPr/>
        <a:lstStyle/>
        <a:p>
          <a:endParaRPr lang="uk-UA"/>
        </a:p>
      </dgm:t>
    </dgm:pt>
    <dgm:pt modelId="{29DB8F83-9A80-47AF-95DC-1DF82DDBBFDD}" type="pres">
      <dgm:prSet presAssocID="{32D7007B-DC65-4B5A-98B1-58E3F29FE029}" presName="Name0" presStyleCnt="0">
        <dgm:presLayoutVars>
          <dgm:dir/>
          <dgm:animLvl val="lvl"/>
          <dgm:resizeHandles val="exact"/>
        </dgm:presLayoutVars>
      </dgm:prSet>
      <dgm:spPr/>
    </dgm:pt>
    <dgm:pt modelId="{88CD3CE1-EE92-4794-A812-702A303DF5BA}" type="pres">
      <dgm:prSet presAssocID="{6EFDA2D8-B738-422F-9B3F-063C85D0B6CE}" presName="linNode" presStyleCnt="0"/>
      <dgm:spPr/>
    </dgm:pt>
    <dgm:pt modelId="{227BF928-0A88-46DE-8445-2878F468D3EF}" type="pres">
      <dgm:prSet presAssocID="{6EFDA2D8-B738-422F-9B3F-063C85D0B6CE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6237D69-DCE4-4BC0-8345-7DE8C02D0D2E}" type="pres">
      <dgm:prSet presAssocID="{6EFDA2D8-B738-422F-9B3F-063C85D0B6CE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23ABCCC1-1BDF-4055-9B78-BAF9EF42FB17}" type="presOf" srcId="{6EFDA2D8-B738-422F-9B3F-063C85D0B6CE}" destId="{227BF928-0A88-46DE-8445-2878F468D3EF}" srcOrd="0" destOrd="0" presId="urn:microsoft.com/office/officeart/2005/8/layout/vList5"/>
    <dgm:cxn modelId="{C43B54D3-6EEC-4C51-B6F3-1096FE8E52FB}" type="presOf" srcId="{BD3549D0-67B1-4619-A980-5F4367BD04D3}" destId="{F6237D69-DCE4-4BC0-8345-7DE8C02D0D2E}" srcOrd="0" destOrd="0" presId="urn:microsoft.com/office/officeart/2005/8/layout/vList5"/>
    <dgm:cxn modelId="{795774CB-3FDA-4892-ABE7-AD7C7790FA7E}" type="presOf" srcId="{32D7007B-DC65-4B5A-98B1-58E3F29FE029}" destId="{29DB8F83-9A80-47AF-95DC-1DF82DDBBFDD}" srcOrd="0" destOrd="0" presId="urn:microsoft.com/office/officeart/2005/8/layout/vList5"/>
    <dgm:cxn modelId="{1AF847F2-B295-4A26-93C8-6889F55EBDC7}" srcId="{32D7007B-DC65-4B5A-98B1-58E3F29FE029}" destId="{6EFDA2D8-B738-422F-9B3F-063C85D0B6CE}" srcOrd="0" destOrd="0" parTransId="{1ADB05A1-4A96-4B21-BA97-487A723FCEBE}" sibTransId="{699D07BD-3ECF-44E5-A1F0-E8E1A2B92EF7}"/>
    <dgm:cxn modelId="{13F49C8E-4E9B-4126-A1AB-079F4A00643A}" srcId="{6EFDA2D8-B738-422F-9B3F-063C85D0B6CE}" destId="{BD3549D0-67B1-4619-A980-5F4367BD04D3}" srcOrd="0" destOrd="0" parTransId="{4F56F5F0-1EF2-48C5-BF8C-1B2100F9A7B3}" sibTransId="{A4BA1AB1-B6CB-49AD-91CD-A6F9401CE82D}"/>
    <dgm:cxn modelId="{950F4027-5708-4420-B8E6-09C84ACD5B3D}" type="presParOf" srcId="{29DB8F83-9A80-47AF-95DC-1DF82DDBBFDD}" destId="{88CD3CE1-EE92-4794-A812-702A303DF5BA}" srcOrd="0" destOrd="0" presId="urn:microsoft.com/office/officeart/2005/8/layout/vList5"/>
    <dgm:cxn modelId="{03A4E800-DD81-4242-B0AF-53111E52BA32}" type="presParOf" srcId="{88CD3CE1-EE92-4794-A812-702A303DF5BA}" destId="{227BF928-0A88-46DE-8445-2878F468D3EF}" srcOrd="0" destOrd="0" presId="urn:microsoft.com/office/officeart/2005/8/layout/vList5"/>
    <dgm:cxn modelId="{70E089F2-5BA1-4294-9FBB-AF5AC8729E0A}" type="presParOf" srcId="{88CD3CE1-EE92-4794-A812-702A303DF5BA}" destId="{F6237D69-DCE4-4BC0-8345-7DE8C02D0D2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0D92909-010F-4564-96CA-256E9EF6D66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1950DB51-EA45-4E3C-BEE9-B897F0CFC36C}">
      <dgm:prSet/>
      <dgm:spPr/>
      <dgm:t>
        <a:bodyPr/>
        <a:lstStyle/>
        <a:p>
          <a:pPr rtl="0"/>
          <a:r>
            <a:rPr lang="uk-UA" smtClean="0"/>
            <a:t>Термінові (важливі) завдання. Їх виконує менеджер.</a:t>
          </a:r>
          <a:endParaRPr lang="uk-UA"/>
        </a:p>
      </dgm:t>
    </dgm:pt>
    <dgm:pt modelId="{8CCA89F6-2D19-472D-8010-DFD75C0D26C4}" type="parTrans" cxnId="{FC6AA096-354E-4076-A80F-C0E6DFD6EC02}">
      <dgm:prSet/>
      <dgm:spPr/>
      <dgm:t>
        <a:bodyPr/>
        <a:lstStyle/>
        <a:p>
          <a:endParaRPr lang="uk-UA"/>
        </a:p>
      </dgm:t>
    </dgm:pt>
    <dgm:pt modelId="{BE342629-0F76-4CAB-80BC-A4877EEACB8E}" type="sibTrans" cxnId="{FC6AA096-354E-4076-A80F-C0E6DFD6EC02}">
      <dgm:prSet/>
      <dgm:spPr/>
      <dgm:t>
        <a:bodyPr/>
        <a:lstStyle/>
        <a:p>
          <a:endParaRPr lang="uk-UA"/>
        </a:p>
      </dgm:t>
    </dgm:pt>
    <dgm:pt modelId="{9E57F4B4-4317-4E80-AB93-F7C035395698}">
      <dgm:prSet/>
      <dgm:spPr/>
      <dgm:t>
        <a:bodyPr/>
        <a:lstStyle/>
        <a:p>
          <a:pPr rtl="0"/>
          <a:r>
            <a:rPr lang="uk-UA" dirty="0" smtClean="0"/>
            <a:t>Термінові (менш важливі) завдання. Менеджер може передоручити їх рішення іншим особам.</a:t>
          </a:r>
          <a:endParaRPr lang="uk-UA" dirty="0"/>
        </a:p>
      </dgm:t>
    </dgm:pt>
    <dgm:pt modelId="{D713F927-1413-4FFC-8E70-84F7C97FAACE}" type="parTrans" cxnId="{F9361423-B76D-41EC-B299-FEE827602159}">
      <dgm:prSet/>
      <dgm:spPr/>
      <dgm:t>
        <a:bodyPr/>
        <a:lstStyle/>
        <a:p>
          <a:endParaRPr lang="uk-UA"/>
        </a:p>
      </dgm:t>
    </dgm:pt>
    <dgm:pt modelId="{C558EB24-44F9-484E-AFF0-13046402CCE1}" type="sibTrans" cxnId="{F9361423-B76D-41EC-B299-FEE827602159}">
      <dgm:prSet/>
      <dgm:spPr/>
      <dgm:t>
        <a:bodyPr/>
        <a:lstStyle/>
        <a:p>
          <a:endParaRPr lang="uk-UA"/>
        </a:p>
      </dgm:t>
    </dgm:pt>
    <dgm:pt modelId="{1B380829-C6AF-4580-A69F-C83A64731A0C}">
      <dgm:prSet/>
      <dgm:spPr/>
      <dgm:t>
        <a:bodyPr/>
        <a:lstStyle/>
        <a:p>
          <a:pPr rtl="0"/>
          <a:r>
            <a:rPr lang="uk-UA" smtClean="0"/>
            <a:t>Менш термінові (важливі) завдання. Менеджерові необов’язково вирішувати їх відразу, але вирішити їх він може пізніше сам.</a:t>
          </a:r>
          <a:endParaRPr lang="uk-UA"/>
        </a:p>
      </dgm:t>
    </dgm:pt>
    <dgm:pt modelId="{F9EE84F6-1FCC-416C-91E0-349F2816E799}" type="parTrans" cxnId="{F65D71D7-5460-4D84-A661-43CB6E4E5A05}">
      <dgm:prSet/>
      <dgm:spPr/>
      <dgm:t>
        <a:bodyPr/>
        <a:lstStyle/>
        <a:p>
          <a:endParaRPr lang="uk-UA"/>
        </a:p>
      </dgm:t>
    </dgm:pt>
    <dgm:pt modelId="{B1839B85-C339-4D58-BB04-DD694B594B9C}" type="sibTrans" cxnId="{F65D71D7-5460-4D84-A661-43CB6E4E5A05}">
      <dgm:prSet/>
      <dgm:spPr/>
      <dgm:t>
        <a:bodyPr/>
        <a:lstStyle/>
        <a:p>
          <a:endParaRPr lang="uk-UA"/>
        </a:p>
      </dgm:t>
    </dgm:pt>
    <dgm:pt modelId="{3CBF8FAF-FBA6-4BEE-B675-5D8233B41F89}">
      <dgm:prSet/>
      <dgm:spPr/>
      <dgm:t>
        <a:bodyPr/>
        <a:lstStyle/>
        <a:p>
          <a:pPr rtl="0"/>
          <a:r>
            <a:rPr lang="uk-UA" smtClean="0"/>
            <a:t>Менш термінові (менш важливі) завдання. Менеджер повинен передоручити їх рішення іншим особам.</a:t>
          </a:r>
          <a:endParaRPr lang="uk-UA"/>
        </a:p>
      </dgm:t>
    </dgm:pt>
    <dgm:pt modelId="{0F1C3E34-FA97-4B50-A3F8-997F4F7E7E96}" type="parTrans" cxnId="{3E026427-43E0-47BB-B329-098B30068912}">
      <dgm:prSet/>
      <dgm:spPr/>
      <dgm:t>
        <a:bodyPr/>
        <a:lstStyle/>
        <a:p>
          <a:endParaRPr lang="uk-UA"/>
        </a:p>
      </dgm:t>
    </dgm:pt>
    <dgm:pt modelId="{527793A8-8BF5-4BAA-8AFC-B9350956CA15}" type="sibTrans" cxnId="{3E026427-43E0-47BB-B329-098B30068912}">
      <dgm:prSet/>
      <dgm:spPr/>
      <dgm:t>
        <a:bodyPr/>
        <a:lstStyle/>
        <a:p>
          <a:endParaRPr lang="uk-UA"/>
        </a:p>
      </dgm:t>
    </dgm:pt>
    <dgm:pt modelId="{75DEA7E5-5402-4EA6-B970-248823C3B9DB}" type="pres">
      <dgm:prSet presAssocID="{10D92909-010F-4564-96CA-256E9EF6D666}" presName="matrix" presStyleCnt="0">
        <dgm:presLayoutVars>
          <dgm:chMax val="1"/>
          <dgm:dir/>
          <dgm:resizeHandles val="exact"/>
        </dgm:presLayoutVars>
      </dgm:prSet>
      <dgm:spPr/>
    </dgm:pt>
    <dgm:pt modelId="{D20BFA40-FA76-4062-A996-2CA5E69F1018}" type="pres">
      <dgm:prSet presAssocID="{10D92909-010F-4564-96CA-256E9EF6D666}" presName="diamond" presStyleLbl="bgShp" presStyleIdx="0" presStyleCnt="1"/>
      <dgm:spPr/>
    </dgm:pt>
    <dgm:pt modelId="{E87337DB-34CD-45C2-935C-5608E0631CA4}" type="pres">
      <dgm:prSet presAssocID="{10D92909-010F-4564-96CA-256E9EF6D66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B1E69CB-919C-496C-A9D0-31F6BA608BB1}" type="pres">
      <dgm:prSet presAssocID="{10D92909-010F-4564-96CA-256E9EF6D66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163765D-14E6-4122-8E7E-BDBCEDC47667}" type="pres">
      <dgm:prSet presAssocID="{10D92909-010F-4564-96CA-256E9EF6D66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2D571CC-6959-430E-AA84-AF68AA5B52F7}" type="pres">
      <dgm:prSet presAssocID="{10D92909-010F-4564-96CA-256E9EF6D66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9361423-B76D-41EC-B299-FEE827602159}" srcId="{10D92909-010F-4564-96CA-256E9EF6D666}" destId="{9E57F4B4-4317-4E80-AB93-F7C035395698}" srcOrd="1" destOrd="0" parTransId="{D713F927-1413-4FFC-8E70-84F7C97FAACE}" sibTransId="{C558EB24-44F9-484E-AFF0-13046402CCE1}"/>
    <dgm:cxn modelId="{3E4DC2D7-A0C0-402B-84F2-17BD476A2B23}" type="presOf" srcId="{9E57F4B4-4317-4E80-AB93-F7C035395698}" destId="{BB1E69CB-919C-496C-A9D0-31F6BA608BB1}" srcOrd="0" destOrd="0" presId="urn:microsoft.com/office/officeart/2005/8/layout/matrix3"/>
    <dgm:cxn modelId="{408C1F73-1E35-4E6E-9E08-5A8D2FA8C0F5}" type="presOf" srcId="{1950DB51-EA45-4E3C-BEE9-B897F0CFC36C}" destId="{E87337DB-34CD-45C2-935C-5608E0631CA4}" srcOrd="0" destOrd="0" presId="urn:microsoft.com/office/officeart/2005/8/layout/matrix3"/>
    <dgm:cxn modelId="{C95DD839-FCFA-4A52-A8A0-43B0677537D2}" type="presOf" srcId="{3CBF8FAF-FBA6-4BEE-B675-5D8233B41F89}" destId="{32D571CC-6959-430E-AA84-AF68AA5B52F7}" srcOrd="0" destOrd="0" presId="urn:microsoft.com/office/officeart/2005/8/layout/matrix3"/>
    <dgm:cxn modelId="{3E026427-43E0-47BB-B329-098B30068912}" srcId="{10D92909-010F-4564-96CA-256E9EF6D666}" destId="{3CBF8FAF-FBA6-4BEE-B675-5D8233B41F89}" srcOrd="3" destOrd="0" parTransId="{0F1C3E34-FA97-4B50-A3F8-997F4F7E7E96}" sibTransId="{527793A8-8BF5-4BAA-8AFC-B9350956CA15}"/>
    <dgm:cxn modelId="{1F31EB67-C80A-4C27-AF0D-24C7E3BC81A5}" type="presOf" srcId="{1B380829-C6AF-4580-A69F-C83A64731A0C}" destId="{7163765D-14E6-4122-8E7E-BDBCEDC47667}" srcOrd="0" destOrd="0" presId="urn:microsoft.com/office/officeart/2005/8/layout/matrix3"/>
    <dgm:cxn modelId="{14D24468-8137-437F-94D5-A20A51B6FC8A}" type="presOf" srcId="{10D92909-010F-4564-96CA-256E9EF6D666}" destId="{75DEA7E5-5402-4EA6-B970-248823C3B9DB}" srcOrd="0" destOrd="0" presId="urn:microsoft.com/office/officeart/2005/8/layout/matrix3"/>
    <dgm:cxn modelId="{F65D71D7-5460-4D84-A661-43CB6E4E5A05}" srcId="{10D92909-010F-4564-96CA-256E9EF6D666}" destId="{1B380829-C6AF-4580-A69F-C83A64731A0C}" srcOrd="2" destOrd="0" parTransId="{F9EE84F6-1FCC-416C-91E0-349F2816E799}" sibTransId="{B1839B85-C339-4D58-BB04-DD694B594B9C}"/>
    <dgm:cxn modelId="{FC6AA096-354E-4076-A80F-C0E6DFD6EC02}" srcId="{10D92909-010F-4564-96CA-256E9EF6D666}" destId="{1950DB51-EA45-4E3C-BEE9-B897F0CFC36C}" srcOrd="0" destOrd="0" parTransId="{8CCA89F6-2D19-472D-8010-DFD75C0D26C4}" sibTransId="{BE342629-0F76-4CAB-80BC-A4877EEACB8E}"/>
    <dgm:cxn modelId="{9834D205-0392-43B8-8A11-9DD24406C213}" type="presParOf" srcId="{75DEA7E5-5402-4EA6-B970-248823C3B9DB}" destId="{D20BFA40-FA76-4062-A996-2CA5E69F1018}" srcOrd="0" destOrd="0" presId="urn:microsoft.com/office/officeart/2005/8/layout/matrix3"/>
    <dgm:cxn modelId="{6A200EBE-1C3B-46B3-806F-23C8950D31F5}" type="presParOf" srcId="{75DEA7E5-5402-4EA6-B970-248823C3B9DB}" destId="{E87337DB-34CD-45C2-935C-5608E0631CA4}" srcOrd="1" destOrd="0" presId="urn:microsoft.com/office/officeart/2005/8/layout/matrix3"/>
    <dgm:cxn modelId="{C183820D-4A1A-4363-A79A-3A05049AB6E6}" type="presParOf" srcId="{75DEA7E5-5402-4EA6-B970-248823C3B9DB}" destId="{BB1E69CB-919C-496C-A9D0-31F6BA608BB1}" srcOrd="2" destOrd="0" presId="urn:microsoft.com/office/officeart/2005/8/layout/matrix3"/>
    <dgm:cxn modelId="{E117069A-440A-4D2B-A65D-402B627820C5}" type="presParOf" srcId="{75DEA7E5-5402-4EA6-B970-248823C3B9DB}" destId="{7163765D-14E6-4122-8E7E-BDBCEDC47667}" srcOrd="3" destOrd="0" presId="urn:microsoft.com/office/officeart/2005/8/layout/matrix3"/>
    <dgm:cxn modelId="{5F028E74-DEB0-4D09-8D78-BB240FA6224D}" type="presParOf" srcId="{75DEA7E5-5402-4EA6-B970-248823C3B9DB}" destId="{32D571CC-6959-430E-AA84-AF68AA5B52F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6A2ACF6-0791-439C-BC35-153CFD87D63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7505CE8-C419-4827-9CCC-3394EEF3E2E9}">
      <dgm:prSet/>
      <dgm:spPr/>
      <dgm:t>
        <a:bodyPr/>
        <a:lstStyle/>
        <a:p>
          <a:pPr rtl="0"/>
          <a:r>
            <a:rPr lang="uk-UA" smtClean="0"/>
            <a:t>3. Метод АВС.</a:t>
          </a:r>
          <a:endParaRPr lang="uk-UA"/>
        </a:p>
      </dgm:t>
    </dgm:pt>
    <dgm:pt modelId="{98723136-DFC2-45D2-BD7B-599D9E427362}" type="parTrans" cxnId="{D2E56192-8AC2-4735-A6DB-8EBA5F59BDCE}">
      <dgm:prSet/>
      <dgm:spPr/>
      <dgm:t>
        <a:bodyPr/>
        <a:lstStyle/>
        <a:p>
          <a:endParaRPr lang="uk-UA"/>
        </a:p>
      </dgm:t>
    </dgm:pt>
    <dgm:pt modelId="{87A80856-78C1-40AA-B385-FDDE03BC7F7E}" type="sibTrans" cxnId="{D2E56192-8AC2-4735-A6DB-8EBA5F59BDCE}">
      <dgm:prSet/>
      <dgm:spPr/>
      <dgm:t>
        <a:bodyPr/>
        <a:lstStyle/>
        <a:p>
          <a:endParaRPr lang="uk-UA"/>
        </a:p>
      </dgm:t>
    </dgm:pt>
    <dgm:pt modelId="{CD987F14-CDBC-4EB4-B8F3-CD4ECE87AE6C}">
      <dgm:prSet/>
      <dgm:spPr/>
      <dgm:t>
        <a:bodyPr/>
        <a:lstStyle/>
        <a:p>
          <a:pPr rtl="0"/>
          <a:r>
            <a:rPr lang="uk-UA" smtClean="0"/>
            <a:t>Ця техніка заснована на тому, що частини у відсотках найбільш важливих і найменш важливих справ в сумі залишаються незмінними. Всі завдання підрозділяються на три класи відповідно до їх значущості. </a:t>
          </a:r>
          <a:endParaRPr lang="uk-UA"/>
        </a:p>
      </dgm:t>
    </dgm:pt>
    <dgm:pt modelId="{C9141D8B-CF06-44DF-8D55-9BB4832D4766}" type="parTrans" cxnId="{BFCD42F3-32AB-4A76-9133-75D289ED4A0C}">
      <dgm:prSet/>
      <dgm:spPr/>
      <dgm:t>
        <a:bodyPr/>
        <a:lstStyle/>
        <a:p>
          <a:endParaRPr lang="uk-UA"/>
        </a:p>
      </dgm:t>
    </dgm:pt>
    <dgm:pt modelId="{9372D87A-C428-4A87-BB57-921C289D3FE5}" type="sibTrans" cxnId="{BFCD42F3-32AB-4A76-9133-75D289ED4A0C}">
      <dgm:prSet/>
      <dgm:spPr/>
      <dgm:t>
        <a:bodyPr/>
        <a:lstStyle/>
        <a:p>
          <a:endParaRPr lang="uk-UA"/>
        </a:p>
      </dgm:t>
    </dgm:pt>
    <dgm:pt modelId="{7D15928B-3025-42F2-B927-2EAC36C7E449}" type="pres">
      <dgm:prSet presAssocID="{C6A2ACF6-0791-439C-BC35-153CFD87D63F}" presName="Name0" presStyleCnt="0">
        <dgm:presLayoutVars>
          <dgm:dir/>
          <dgm:animLvl val="lvl"/>
          <dgm:resizeHandles val="exact"/>
        </dgm:presLayoutVars>
      </dgm:prSet>
      <dgm:spPr/>
    </dgm:pt>
    <dgm:pt modelId="{8B9F6A59-5BA5-47D6-98DE-0A56DB71856B}" type="pres">
      <dgm:prSet presAssocID="{37505CE8-C419-4827-9CCC-3394EEF3E2E9}" presName="linNode" presStyleCnt="0"/>
      <dgm:spPr/>
    </dgm:pt>
    <dgm:pt modelId="{F8DAEDB6-E3EB-445D-A369-547EF313FE76}" type="pres">
      <dgm:prSet presAssocID="{37505CE8-C419-4827-9CCC-3394EEF3E2E9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9196F2C-F20B-4A62-8925-D5F69B3B8228}" type="pres">
      <dgm:prSet presAssocID="{37505CE8-C419-4827-9CCC-3394EEF3E2E9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BFCD42F3-32AB-4A76-9133-75D289ED4A0C}" srcId="{37505CE8-C419-4827-9CCC-3394EEF3E2E9}" destId="{CD987F14-CDBC-4EB4-B8F3-CD4ECE87AE6C}" srcOrd="0" destOrd="0" parTransId="{C9141D8B-CF06-44DF-8D55-9BB4832D4766}" sibTransId="{9372D87A-C428-4A87-BB57-921C289D3FE5}"/>
    <dgm:cxn modelId="{9F1BAC5F-3422-4218-A5A3-AFE2A705EF8E}" type="presOf" srcId="{CD987F14-CDBC-4EB4-B8F3-CD4ECE87AE6C}" destId="{B9196F2C-F20B-4A62-8925-D5F69B3B8228}" srcOrd="0" destOrd="0" presId="urn:microsoft.com/office/officeart/2005/8/layout/vList5"/>
    <dgm:cxn modelId="{02E643D3-90DC-4C25-8CDA-706E55319054}" type="presOf" srcId="{37505CE8-C419-4827-9CCC-3394EEF3E2E9}" destId="{F8DAEDB6-E3EB-445D-A369-547EF313FE76}" srcOrd="0" destOrd="0" presId="urn:microsoft.com/office/officeart/2005/8/layout/vList5"/>
    <dgm:cxn modelId="{D2E56192-8AC2-4735-A6DB-8EBA5F59BDCE}" srcId="{C6A2ACF6-0791-439C-BC35-153CFD87D63F}" destId="{37505CE8-C419-4827-9CCC-3394EEF3E2E9}" srcOrd="0" destOrd="0" parTransId="{98723136-DFC2-45D2-BD7B-599D9E427362}" sibTransId="{87A80856-78C1-40AA-B385-FDDE03BC7F7E}"/>
    <dgm:cxn modelId="{B55F0EFB-8A56-4FFC-99FD-8E45BC8A4AA9}" type="presOf" srcId="{C6A2ACF6-0791-439C-BC35-153CFD87D63F}" destId="{7D15928B-3025-42F2-B927-2EAC36C7E449}" srcOrd="0" destOrd="0" presId="urn:microsoft.com/office/officeart/2005/8/layout/vList5"/>
    <dgm:cxn modelId="{E0E46523-0EEE-4B8A-8544-6C2C5FC476FD}" type="presParOf" srcId="{7D15928B-3025-42F2-B927-2EAC36C7E449}" destId="{8B9F6A59-5BA5-47D6-98DE-0A56DB71856B}" srcOrd="0" destOrd="0" presId="urn:microsoft.com/office/officeart/2005/8/layout/vList5"/>
    <dgm:cxn modelId="{62999704-C76B-47D7-A2D4-9DA1A88D1DBC}" type="presParOf" srcId="{8B9F6A59-5BA5-47D6-98DE-0A56DB71856B}" destId="{F8DAEDB6-E3EB-445D-A369-547EF313FE76}" srcOrd="0" destOrd="0" presId="urn:microsoft.com/office/officeart/2005/8/layout/vList5"/>
    <dgm:cxn modelId="{38E5BA98-A1E3-4BB3-A2BF-632FA5F31834}" type="presParOf" srcId="{8B9F6A59-5BA5-47D6-98DE-0A56DB71856B}" destId="{B9196F2C-F20B-4A62-8925-D5F69B3B822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04EC3B7-6EE6-468A-8335-972740157DA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3AA9D9F-36DD-4D55-A182-274A9E2B6191}">
      <dgm:prSet/>
      <dgm:spPr/>
      <dgm:t>
        <a:bodyPr/>
        <a:lstStyle/>
        <a:p>
          <a:pPr rtl="0"/>
          <a:r>
            <a:rPr lang="uk-UA" smtClean="0"/>
            <a:t>Аналіз ABC базується на трьох закономірностях</a:t>
          </a:r>
          <a:endParaRPr lang="uk-UA"/>
        </a:p>
      </dgm:t>
    </dgm:pt>
    <dgm:pt modelId="{7109E8DF-4EB8-4147-96B1-D445E9092482}" type="parTrans" cxnId="{6D6E109F-278C-47C5-812C-07490A80F112}">
      <dgm:prSet/>
      <dgm:spPr/>
      <dgm:t>
        <a:bodyPr/>
        <a:lstStyle/>
        <a:p>
          <a:endParaRPr lang="uk-UA"/>
        </a:p>
      </dgm:t>
    </dgm:pt>
    <dgm:pt modelId="{900E1BB7-E504-4D5B-91B4-D38FA1093CF3}" type="sibTrans" cxnId="{6D6E109F-278C-47C5-812C-07490A80F112}">
      <dgm:prSet/>
      <dgm:spPr/>
      <dgm:t>
        <a:bodyPr/>
        <a:lstStyle/>
        <a:p>
          <a:endParaRPr lang="uk-UA"/>
        </a:p>
      </dgm:t>
    </dgm:pt>
    <dgm:pt modelId="{B36D1D9A-1DEC-434C-A5FF-46ECED59DD8A}">
      <dgm:prSet/>
      <dgm:spPr/>
      <dgm:t>
        <a:bodyPr/>
        <a:lstStyle/>
        <a:p>
          <a:pPr rtl="0"/>
          <a:r>
            <a:rPr lang="uk-UA" dirty="0" smtClean="0"/>
            <a:t>Найбільш важливі справи складають 15% загальної їх кількості, якими займається фахівець. Вклад цих завдань для досягнення мети складає близько 65%;</a:t>
          </a:r>
          <a:endParaRPr lang="uk-UA" dirty="0"/>
        </a:p>
      </dgm:t>
    </dgm:pt>
    <dgm:pt modelId="{C33BDA0E-E033-4D3B-9188-8EFDBF89B62B}" type="parTrans" cxnId="{9AAED6C7-07E3-44B9-B778-F906AA696C9B}">
      <dgm:prSet/>
      <dgm:spPr/>
      <dgm:t>
        <a:bodyPr/>
        <a:lstStyle/>
        <a:p>
          <a:endParaRPr lang="uk-UA"/>
        </a:p>
      </dgm:t>
    </dgm:pt>
    <dgm:pt modelId="{5C693783-6486-4AD4-A273-7AE1336396CE}" type="sibTrans" cxnId="{9AAED6C7-07E3-44B9-B778-F906AA696C9B}">
      <dgm:prSet/>
      <dgm:spPr/>
      <dgm:t>
        <a:bodyPr/>
        <a:lstStyle/>
        <a:p>
          <a:endParaRPr lang="uk-UA"/>
        </a:p>
      </dgm:t>
    </dgm:pt>
    <dgm:pt modelId="{6EF4C0F7-D239-46CA-A197-9885D88B95C2}">
      <dgm:prSet/>
      <dgm:spPr/>
      <dgm:t>
        <a:bodyPr/>
        <a:lstStyle/>
        <a:p>
          <a:pPr rtl="0"/>
          <a:r>
            <a:rPr lang="uk-UA" dirty="0" smtClean="0"/>
            <a:t>Важливі завдання складають 20% загальної їх кількості, значущість їх для досягнення мети приблизно дорівнює 20%;</a:t>
          </a:r>
          <a:endParaRPr lang="uk-UA" dirty="0"/>
        </a:p>
      </dgm:t>
    </dgm:pt>
    <dgm:pt modelId="{9705559E-D798-423B-91FD-DE68C6C4C526}" type="parTrans" cxnId="{88108529-F2D1-438F-86BB-284DF8647523}">
      <dgm:prSet/>
      <dgm:spPr/>
      <dgm:t>
        <a:bodyPr/>
        <a:lstStyle/>
        <a:p>
          <a:endParaRPr lang="uk-UA"/>
        </a:p>
      </dgm:t>
    </dgm:pt>
    <dgm:pt modelId="{865022F2-9080-422F-808C-7308E7BBE1C8}" type="sibTrans" cxnId="{88108529-F2D1-438F-86BB-284DF8647523}">
      <dgm:prSet/>
      <dgm:spPr/>
      <dgm:t>
        <a:bodyPr/>
        <a:lstStyle/>
        <a:p>
          <a:endParaRPr lang="uk-UA"/>
        </a:p>
      </dgm:t>
    </dgm:pt>
    <dgm:pt modelId="{201293BA-4C96-4071-A22D-4DEF87DC199D}">
      <dgm:prSet/>
      <dgm:spPr/>
      <dgm:t>
        <a:bodyPr/>
        <a:lstStyle/>
        <a:p>
          <a:pPr rtl="0"/>
          <a:r>
            <a:rPr lang="uk-UA" dirty="0" smtClean="0"/>
            <a:t>Менш важливі (малоістотні) завдання складають 65% загальної їх кількості, а їх значущість дорівнює 15%.</a:t>
          </a:r>
          <a:endParaRPr lang="uk-UA" dirty="0"/>
        </a:p>
      </dgm:t>
    </dgm:pt>
    <dgm:pt modelId="{55B8DD64-12D7-408F-93C7-92F013E9886B}" type="parTrans" cxnId="{46551A00-7A1E-454C-84FB-268DFBFE8409}">
      <dgm:prSet/>
      <dgm:spPr/>
      <dgm:t>
        <a:bodyPr/>
        <a:lstStyle/>
        <a:p>
          <a:endParaRPr lang="uk-UA"/>
        </a:p>
      </dgm:t>
    </dgm:pt>
    <dgm:pt modelId="{C9F90969-66BD-4E7B-A140-63A8BDC78DE1}" type="sibTrans" cxnId="{46551A00-7A1E-454C-84FB-268DFBFE8409}">
      <dgm:prSet/>
      <dgm:spPr/>
      <dgm:t>
        <a:bodyPr/>
        <a:lstStyle/>
        <a:p>
          <a:endParaRPr lang="uk-UA"/>
        </a:p>
      </dgm:t>
    </dgm:pt>
    <dgm:pt modelId="{C9D73730-5D67-41C0-8BB8-9F642E770817}" type="pres">
      <dgm:prSet presAssocID="{904EC3B7-6EE6-468A-8335-972740157D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FC144DA-B729-4218-9D3E-500C1BB09242}" type="pres">
      <dgm:prSet presAssocID="{E3AA9D9F-36DD-4D55-A182-274A9E2B6191}" presName="hierRoot1" presStyleCnt="0">
        <dgm:presLayoutVars>
          <dgm:hierBranch val="init"/>
        </dgm:presLayoutVars>
      </dgm:prSet>
      <dgm:spPr/>
    </dgm:pt>
    <dgm:pt modelId="{362ABAB7-58B1-4C73-8213-2AA563A9C966}" type="pres">
      <dgm:prSet presAssocID="{E3AA9D9F-36DD-4D55-A182-274A9E2B6191}" presName="rootComposite1" presStyleCnt="0"/>
      <dgm:spPr/>
    </dgm:pt>
    <dgm:pt modelId="{8387727E-CFE7-45AE-A439-3467438D1E6E}" type="pres">
      <dgm:prSet presAssocID="{E3AA9D9F-36DD-4D55-A182-274A9E2B6191}" presName="rootText1" presStyleLbl="node0" presStyleIdx="0" presStyleCnt="1">
        <dgm:presLayoutVars>
          <dgm:chPref val="3"/>
        </dgm:presLayoutVars>
      </dgm:prSet>
      <dgm:spPr/>
    </dgm:pt>
    <dgm:pt modelId="{C6F73CEE-0A5E-4C0C-AF01-349D1F2EBA3C}" type="pres">
      <dgm:prSet presAssocID="{E3AA9D9F-36DD-4D55-A182-274A9E2B6191}" presName="rootConnector1" presStyleLbl="node1" presStyleIdx="0" presStyleCnt="0"/>
      <dgm:spPr/>
    </dgm:pt>
    <dgm:pt modelId="{8243FEE4-7C62-4FED-9B69-A97AE1E3895D}" type="pres">
      <dgm:prSet presAssocID="{E3AA9D9F-36DD-4D55-A182-274A9E2B6191}" presName="hierChild2" presStyleCnt="0"/>
      <dgm:spPr/>
    </dgm:pt>
    <dgm:pt modelId="{61E7ED33-0829-4B81-BE80-9BA3A1829921}" type="pres">
      <dgm:prSet presAssocID="{C33BDA0E-E033-4D3B-9188-8EFDBF89B62B}" presName="Name37" presStyleLbl="parChTrans1D2" presStyleIdx="0" presStyleCnt="3"/>
      <dgm:spPr/>
    </dgm:pt>
    <dgm:pt modelId="{140A0C9D-1194-43B3-9F52-228169E7CCA4}" type="pres">
      <dgm:prSet presAssocID="{B36D1D9A-1DEC-434C-A5FF-46ECED59DD8A}" presName="hierRoot2" presStyleCnt="0">
        <dgm:presLayoutVars>
          <dgm:hierBranch val="init"/>
        </dgm:presLayoutVars>
      </dgm:prSet>
      <dgm:spPr/>
    </dgm:pt>
    <dgm:pt modelId="{6D51FAD6-53C8-48A0-8522-01CDD0C70AB6}" type="pres">
      <dgm:prSet presAssocID="{B36D1D9A-1DEC-434C-A5FF-46ECED59DD8A}" presName="rootComposite" presStyleCnt="0"/>
      <dgm:spPr/>
    </dgm:pt>
    <dgm:pt modelId="{764591B9-4616-4526-B10E-ED3F80489062}" type="pres">
      <dgm:prSet presAssocID="{B36D1D9A-1DEC-434C-A5FF-46ECED59DD8A}" presName="rootText" presStyleLbl="node2" presStyleIdx="0" presStyleCnt="3" custScaleY="194688">
        <dgm:presLayoutVars>
          <dgm:chPref val="3"/>
        </dgm:presLayoutVars>
      </dgm:prSet>
      <dgm:spPr/>
    </dgm:pt>
    <dgm:pt modelId="{A78AAECE-A564-412E-8E4E-7BD8DCB1DF0D}" type="pres">
      <dgm:prSet presAssocID="{B36D1D9A-1DEC-434C-A5FF-46ECED59DD8A}" presName="rootConnector" presStyleLbl="node2" presStyleIdx="0" presStyleCnt="3"/>
      <dgm:spPr/>
    </dgm:pt>
    <dgm:pt modelId="{6AC79202-5560-42A6-9C90-A4E7D1F18C7E}" type="pres">
      <dgm:prSet presAssocID="{B36D1D9A-1DEC-434C-A5FF-46ECED59DD8A}" presName="hierChild4" presStyleCnt="0"/>
      <dgm:spPr/>
    </dgm:pt>
    <dgm:pt modelId="{35B5D6DC-2B27-412D-A19C-65622539755C}" type="pres">
      <dgm:prSet presAssocID="{B36D1D9A-1DEC-434C-A5FF-46ECED59DD8A}" presName="hierChild5" presStyleCnt="0"/>
      <dgm:spPr/>
    </dgm:pt>
    <dgm:pt modelId="{B99A3C3E-44D0-494D-B26B-233A6D7BD7B4}" type="pres">
      <dgm:prSet presAssocID="{9705559E-D798-423B-91FD-DE68C6C4C526}" presName="Name37" presStyleLbl="parChTrans1D2" presStyleIdx="1" presStyleCnt="3"/>
      <dgm:spPr/>
    </dgm:pt>
    <dgm:pt modelId="{35A0A8B6-69E9-4F0F-B07E-18E59A01AA5F}" type="pres">
      <dgm:prSet presAssocID="{6EF4C0F7-D239-46CA-A197-9885D88B95C2}" presName="hierRoot2" presStyleCnt="0">
        <dgm:presLayoutVars>
          <dgm:hierBranch val="init"/>
        </dgm:presLayoutVars>
      </dgm:prSet>
      <dgm:spPr/>
    </dgm:pt>
    <dgm:pt modelId="{11A8C761-9EF8-4616-BD9F-D34C368C9B11}" type="pres">
      <dgm:prSet presAssocID="{6EF4C0F7-D239-46CA-A197-9885D88B95C2}" presName="rootComposite" presStyleCnt="0"/>
      <dgm:spPr/>
    </dgm:pt>
    <dgm:pt modelId="{0229A9DB-5639-4C18-BA36-538055F57BFE}" type="pres">
      <dgm:prSet presAssocID="{6EF4C0F7-D239-46CA-A197-9885D88B95C2}" presName="rootText" presStyleLbl="node2" presStyleIdx="1" presStyleCnt="3" custScaleY="194688">
        <dgm:presLayoutVars>
          <dgm:chPref val="3"/>
        </dgm:presLayoutVars>
      </dgm:prSet>
      <dgm:spPr/>
    </dgm:pt>
    <dgm:pt modelId="{768B727E-9E72-4A23-9BAF-C5E54CBFC039}" type="pres">
      <dgm:prSet presAssocID="{6EF4C0F7-D239-46CA-A197-9885D88B95C2}" presName="rootConnector" presStyleLbl="node2" presStyleIdx="1" presStyleCnt="3"/>
      <dgm:spPr/>
    </dgm:pt>
    <dgm:pt modelId="{CC81ACF6-3AF3-4530-A31E-B444F45FD632}" type="pres">
      <dgm:prSet presAssocID="{6EF4C0F7-D239-46CA-A197-9885D88B95C2}" presName="hierChild4" presStyleCnt="0"/>
      <dgm:spPr/>
    </dgm:pt>
    <dgm:pt modelId="{3429D0FC-9FE9-4A80-A50C-CEF667718988}" type="pres">
      <dgm:prSet presAssocID="{6EF4C0F7-D239-46CA-A197-9885D88B95C2}" presName="hierChild5" presStyleCnt="0"/>
      <dgm:spPr/>
    </dgm:pt>
    <dgm:pt modelId="{4FD7E3D9-5976-4425-B3AD-B0E95EB0D53D}" type="pres">
      <dgm:prSet presAssocID="{55B8DD64-12D7-408F-93C7-92F013E9886B}" presName="Name37" presStyleLbl="parChTrans1D2" presStyleIdx="2" presStyleCnt="3"/>
      <dgm:spPr/>
    </dgm:pt>
    <dgm:pt modelId="{B8BEBF55-CFBC-4E3F-8B09-30728C504244}" type="pres">
      <dgm:prSet presAssocID="{201293BA-4C96-4071-A22D-4DEF87DC199D}" presName="hierRoot2" presStyleCnt="0">
        <dgm:presLayoutVars>
          <dgm:hierBranch val="init"/>
        </dgm:presLayoutVars>
      </dgm:prSet>
      <dgm:spPr/>
    </dgm:pt>
    <dgm:pt modelId="{A4C705A0-CC4A-412A-87C1-C1A3A70AA302}" type="pres">
      <dgm:prSet presAssocID="{201293BA-4C96-4071-A22D-4DEF87DC199D}" presName="rootComposite" presStyleCnt="0"/>
      <dgm:spPr/>
    </dgm:pt>
    <dgm:pt modelId="{0815C1F0-39B8-442E-8A11-18D99C317E4E}" type="pres">
      <dgm:prSet presAssocID="{201293BA-4C96-4071-A22D-4DEF87DC199D}" presName="rootText" presStyleLbl="node2" presStyleIdx="2" presStyleCnt="3" custScaleY="195955">
        <dgm:presLayoutVars>
          <dgm:chPref val="3"/>
        </dgm:presLayoutVars>
      </dgm:prSet>
      <dgm:spPr/>
    </dgm:pt>
    <dgm:pt modelId="{077BEE70-4D82-44CE-AF43-326A78876398}" type="pres">
      <dgm:prSet presAssocID="{201293BA-4C96-4071-A22D-4DEF87DC199D}" presName="rootConnector" presStyleLbl="node2" presStyleIdx="2" presStyleCnt="3"/>
      <dgm:spPr/>
    </dgm:pt>
    <dgm:pt modelId="{CF96D175-4EED-4582-BC36-D30481CFBA2A}" type="pres">
      <dgm:prSet presAssocID="{201293BA-4C96-4071-A22D-4DEF87DC199D}" presName="hierChild4" presStyleCnt="0"/>
      <dgm:spPr/>
    </dgm:pt>
    <dgm:pt modelId="{57117022-95FD-46D4-8F19-9D8022389EE0}" type="pres">
      <dgm:prSet presAssocID="{201293BA-4C96-4071-A22D-4DEF87DC199D}" presName="hierChild5" presStyleCnt="0"/>
      <dgm:spPr/>
    </dgm:pt>
    <dgm:pt modelId="{22574CA2-A104-483D-B31E-77DFD23E91AE}" type="pres">
      <dgm:prSet presAssocID="{E3AA9D9F-36DD-4D55-A182-274A9E2B6191}" presName="hierChild3" presStyleCnt="0"/>
      <dgm:spPr/>
    </dgm:pt>
  </dgm:ptLst>
  <dgm:cxnLst>
    <dgm:cxn modelId="{DE1F7E73-1D44-419F-ACBB-3F0383A128A6}" type="presOf" srcId="{E3AA9D9F-36DD-4D55-A182-274A9E2B6191}" destId="{8387727E-CFE7-45AE-A439-3467438D1E6E}" srcOrd="0" destOrd="0" presId="urn:microsoft.com/office/officeart/2005/8/layout/orgChart1"/>
    <dgm:cxn modelId="{69FAC8AF-E545-4690-89FC-1F912BA21713}" type="presOf" srcId="{6EF4C0F7-D239-46CA-A197-9885D88B95C2}" destId="{0229A9DB-5639-4C18-BA36-538055F57BFE}" srcOrd="0" destOrd="0" presId="urn:microsoft.com/office/officeart/2005/8/layout/orgChart1"/>
    <dgm:cxn modelId="{6D6E109F-278C-47C5-812C-07490A80F112}" srcId="{904EC3B7-6EE6-468A-8335-972740157DA2}" destId="{E3AA9D9F-36DD-4D55-A182-274A9E2B6191}" srcOrd="0" destOrd="0" parTransId="{7109E8DF-4EB8-4147-96B1-D445E9092482}" sibTransId="{900E1BB7-E504-4D5B-91B4-D38FA1093CF3}"/>
    <dgm:cxn modelId="{46551A00-7A1E-454C-84FB-268DFBFE8409}" srcId="{E3AA9D9F-36DD-4D55-A182-274A9E2B6191}" destId="{201293BA-4C96-4071-A22D-4DEF87DC199D}" srcOrd="2" destOrd="0" parTransId="{55B8DD64-12D7-408F-93C7-92F013E9886B}" sibTransId="{C9F90969-66BD-4E7B-A140-63A8BDC78DE1}"/>
    <dgm:cxn modelId="{1A04BC73-E45F-4ED7-92E5-AE6E7C127E29}" type="presOf" srcId="{55B8DD64-12D7-408F-93C7-92F013E9886B}" destId="{4FD7E3D9-5976-4425-B3AD-B0E95EB0D53D}" srcOrd="0" destOrd="0" presId="urn:microsoft.com/office/officeart/2005/8/layout/orgChart1"/>
    <dgm:cxn modelId="{AC7BEC9F-E807-4D20-B707-6E5608F476A4}" type="presOf" srcId="{6EF4C0F7-D239-46CA-A197-9885D88B95C2}" destId="{768B727E-9E72-4A23-9BAF-C5E54CBFC039}" srcOrd="1" destOrd="0" presId="urn:microsoft.com/office/officeart/2005/8/layout/orgChart1"/>
    <dgm:cxn modelId="{D9772B88-E822-4309-9703-8439D2F0840B}" type="presOf" srcId="{904EC3B7-6EE6-468A-8335-972740157DA2}" destId="{C9D73730-5D67-41C0-8BB8-9F642E770817}" srcOrd="0" destOrd="0" presId="urn:microsoft.com/office/officeart/2005/8/layout/orgChart1"/>
    <dgm:cxn modelId="{35EEC195-AEA1-4E99-BF66-0052195BBF78}" type="presOf" srcId="{C33BDA0E-E033-4D3B-9188-8EFDBF89B62B}" destId="{61E7ED33-0829-4B81-BE80-9BA3A1829921}" srcOrd="0" destOrd="0" presId="urn:microsoft.com/office/officeart/2005/8/layout/orgChart1"/>
    <dgm:cxn modelId="{88108529-F2D1-438F-86BB-284DF8647523}" srcId="{E3AA9D9F-36DD-4D55-A182-274A9E2B6191}" destId="{6EF4C0F7-D239-46CA-A197-9885D88B95C2}" srcOrd="1" destOrd="0" parTransId="{9705559E-D798-423B-91FD-DE68C6C4C526}" sibTransId="{865022F2-9080-422F-808C-7308E7BBE1C8}"/>
    <dgm:cxn modelId="{7A19B02F-6099-441E-BF11-734CB37350B6}" type="presOf" srcId="{201293BA-4C96-4071-A22D-4DEF87DC199D}" destId="{0815C1F0-39B8-442E-8A11-18D99C317E4E}" srcOrd="0" destOrd="0" presId="urn:microsoft.com/office/officeart/2005/8/layout/orgChart1"/>
    <dgm:cxn modelId="{354F67AB-E910-4FEC-A2C6-11E87989F691}" type="presOf" srcId="{B36D1D9A-1DEC-434C-A5FF-46ECED59DD8A}" destId="{764591B9-4616-4526-B10E-ED3F80489062}" srcOrd="0" destOrd="0" presId="urn:microsoft.com/office/officeart/2005/8/layout/orgChart1"/>
    <dgm:cxn modelId="{69F3E27B-7F6B-4479-B821-13FA0CCA09B3}" type="presOf" srcId="{9705559E-D798-423B-91FD-DE68C6C4C526}" destId="{B99A3C3E-44D0-494D-B26B-233A6D7BD7B4}" srcOrd="0" destOrd="0" presId="urn:microsoft.com/office/officeart/2005/8/layout/orgChart1"/>
    <dgm:cxn modelId="{9AAED6C7-07E3-44B9-B778-F906AA696C9B}" srcId="{E3AA9D9F-36DD-4D55-A182-274A9E2B6191}" destId="{B36D1D9A-1DEC-434C-A5FF-46ECED59DD8A}" srcOrd="0" destOrd="0" parTransId="{C33BDA0E-E033-4D3B-9188-8EFDBF89B62B}" sibTransId="{5C693783-6486-4AD4-A273-7AE1336396CE}"/>
    <dgm:cxn modelId="{66668458-1EF9-4997-B470-236D3B562CA5}" type="presOf" srcId="{B36D1D9A-1DEC-434C-A5FF-46ECED59DD8A}" destId="{A78AAECE-A564-412E-8E4E-7BD8DCB1DF0D}" srcOrd="1" destOrd="0" presId="urn:microsoft.com/office/officeart/2005/8/layout/orgChart1"/>
    <dgm:cxn modelId="{C424C2C3-8653-4B6C-A3F0-332D9D10A389}" type="presOf" srcId="{201293BA-4C96-4071-A22D-4DEF87DC199D}" destId="{077BEE70-4D82-44CE-AF43-326A78876398}" srcOrd="1" destOrd="0" presId="urn:microsoft.com/office/officeart/2005/8/layout/orgChart1"/>
    <dgm:cxn modelId="{25DEE637-AFD0-4C7E-AC46-68C77C012AEE}" type="presOf" srcId="{E3AA9D9F-36DD-4D55-A182-274A9E2B6191}" destId="{C6F73CEE-0A5E-4C0C-AF01-349D1F2EBA3C}" srcOrd="1" destOrd="0" presId="urn:microsoft.com/office/officeart/2005/8/layout/orgChart1"/>
    <dgm:cxn modelId="{68376DB9-6269-4CEE-9F3C-5E634A4E9D28}" type="presParOf" srcId="{C9D73730-5D67-41C0-8BB8-9F642E770817}" destId="{AFC144DA-B729-4218-9D3E-500C1BB09242}" srcOrd="0" destOrd="0" presId="urn:microsoft.com/office/officeart/2005/8/layout/orgChart1"/>
    <dgm:cxn modelId="{D4F5502A-AECC-44FA-9115-CB7ECAD0B60E}" type="presParOf" srcId="{AFC144DA-B729-4218-9D3E-500C1BB09242}" destId="{362ABAB7-58B1-4C73-8213-2AA563A9C966}" srcOrd="0" destOrd="0" presId="urn:microsoft.com/office/officeart/2005/8/layout/orgChart1"/>
    <dgm:cxn modelId="{81850CE7-056B-4E7D-9B03-A6FE7B46EF74}" type="presParOf" srcId="{362ABAB7-58B1-4C73-8213-2AA563A9C966}" destId="{8387727E-CFE7-45AE-A439-3467438D1E6E}" srcOrd="0" destOrd="0" presId="urn:microsoft.com/office/officeart/2005/8/layout/orgChart1"/>
    <dgm:cxn modelId="{E271B4BF-979C-43FE-8E44-4EAEE636C13F}" type="presParOf" srcId="{362ABAB7-58B1-4C73-8213-2AA563A9C966}" destId="{C6F73CEE-0A5E-4C0C-AF01-349D1F2EBA3C}" srcOrd="1" destOrd="0" presId="urn:microsoft.com/office/officeart/2005/8/layout/orgChart1"/>
    <dgm:cxn modelId="{C79D1995-7503-4470-89EE-B5AFF344F5F4}" type="presParOf" srcId="{AFC144DA-B729-4218-9D3E-500C1BB09242}" destId="{8243FEE4-7C62-4FED-9B69-A97AE1E3895D}" srcOrd="1" destOrd="0" presId="urn:microsoft.com/office/officeart/2005/8/layout/orgChart1"/>
    <dgm:cxn modelId="{D9046F0D-2A48-4D8D-A91E-CC33264F6188}" type="presParOf" srcId="{8243FEE4-7C62-4FED-9B69-A97AE1E3895D}" destId="{61E7ED33-0829-4B81-BE80-9BA3A1829921}" srcOrd="0" destOrd="0" presId="urn:microsoft.com/office/officeart/2005/8/layout/orgChart1"/>
    <dgm:cxn modelId="{7A554D6E-9B21-42BA-B857-F84C1A437836}" type="presParOf" srcId="{8243FEE4-7C62-4FED-9B69-A97AE1E3895D}" destId="{140A0C9D-1194-43B3-9F52-228169E7CCA4}" srcOrd="1" destOrd="0" presId="urn:microsoft.com/office/officeart/2005/8/layout/orgChart1"/>
    <dgm:cxn modelId="{0AF45559-E30C-4D2F-9F2D-9F6DC0E4A72E}" type="presParOf" srcId="{140A0C9D-1194-43B3-9F52-228169E7CCA4}" destId="{6D51FAD6-53C8-48A0-8522-01CDD0C70AB6}" srcOrd="0" destOrd="0" presId="urn:microsoft.com/office/officeart/2005/8/layout/orgChart1"/>
    <dgm:cxn modelId="{061B7BC0-67FB-4931-875D-37F54C82FB0B}" type="presParOf" srcId="{6D51FAD6-53C8-48A0-8522-01CDD0C70AB6}" destId="{764591B9-4616-4526-B10E-ED3F80489062}" srcOrd="0" destOrd="0" presId="urn:microsoft.com/office/officeart/2005/8/layout/orgChart1"/>
    <dgm:cxn modelId="{ABD441B5-EE79-4FEA-9E92-10006ECE938C}" type="presParOf" srcId="{6D51FAD6-53C8-48A0-8522-01CDD0C70AB6}" destId="{A78AAECE-A564-412E-8E4E-7BD8DCB1DF0D}" srcOrd="1" destOrd="0" presId="urn:microsoft.com/office/officeart/2005/8/layout/orgChart1"/>
    <dgm:cxn modelId="{0AE43E60-A10E-4A30-9C6F-471B60877672}" type="presParOf" srcId="{140A0C9D-1194-43B3-9F52-228169E7CCA4}" destId="{6AC79202-5560-42A6-9C90-A4E7D1F18C7E}" srcOrd="1" destOrd="0" presId="urn:microsoft.com/office/officeart/2005/8/layout/orgChart1"/>
    <dgm:cxn modelId="{6EF38195-BC3B-4001-964C-22E8840DC857}" type="presParOf" srcId="{140A0C9D-1194-43B3-9F52-228169E7CCA4}" destId="{35B5D6DC-2B27-412D-A19C-65622539755C}" srcOrd="2" destOrd="0" presId="urn:microsoft.com/office/officeart/2005/8/layout/orgChart1"/>
    <dgm:cxn modelId="{2CF5F282-9576-4F2F-9F07-3166FA1F03A1}" type="presParOf" srcId="{8243FEE4-7C62-4FED-9B69-A97AE1E3895D}" destId="{B99A3C3E-44D0-494D-B26B-233A6D7BD7B4}" srcOrd="2" destOrd="0" presId="urn:microsoft.com/office/officeart/2005/8/layout/orgChart1"/>
    <dgm:cxn modelId="{46C3FF92-AE29-4DE2-AA3A-033214127DBB}" type="presParOf" srcId="{8243FEE4-7C62-4FED-9B69-A97AE1E3895D}" destId="{35A0A8B6-69E9-4F0F-B07E-18E59A01AA5F}" srcOrd="3" destOrd="0" presId="urn:microsoft.com/office/officeart/2005/8/layout/orgChart1"/>
    <dgm:cxn modelId="{257D8BC6-BB6B-46EE-B939-B36A430A3E71}" type="presParOf" srcId="{35A0A8B6-69E9-4F0F-B07E-18E59A01AA5F}" destId="{11A8C761-9EF8-4616-BD9F-D34C368C9B11}" srcOrd="0" destOrd="0" presId="urn:microsoft.com/office/officeart/2005/8/layout/orgChart1"/>
    <dgm:cxn modelId="{F041591E-20ED-451C-9200-78AF94158B17}" type="presParOf" srcId="{11A8C761-9EF8-4616-BD9F-D34C368C9B11}" destId="{0229A9DB-5639-4C18-BA36-538055F57BFE}" srcOrd="0" destOrd="0" presId="urn:microsoft.com/office/officeart/2005/8/layout/orgChart1"/>
    <dgm:cxn modelId="{8EF1BF17-482D-4E97-846E-B373D06D660E}" type="presParOf" srcId="{11A8C761-9EF8-4616-BD9F-D34C368C9B11}" destId="{768B727E-9E72-4A23-9BAF-C5E54CBFC039}" srcOrd="1" destOrd="0" presId="urn:microsoft.com/office/officeart/2005/8/layout/orgChart1"/>
    <dgm:cxn modelId="{108A3F7A-4E9A-48CB-989C-AE2D7888A87B}" type="presParOf" srcId="{35A0A8B6-69E9-4F0F-B07E-18E59A01AA5F}" destId="{CC81ACF6-3AF3-4530-A31E-B444F45FD632}" srcOrd="1" destOrd="0" presId="urn:microsoft.com/office/officeart/2005/8/layout/orgChart1"/>
    <dgm:cxn modelId="{49084193-2717-4041-BEBD-6D5A95C05737}" type="presParOf" srcId="{35A0A8B6-69E9-4F0F-B07E-18E59A01AA5F}" destId="{3429D0FC-9FE9-4A80-A50C-CEF667718988}" srcOrd="2" destOrd="0" presId="urn:microsoft.com/office/officeart/2005/8/layout/orgChart1"/>
    <dgm:cxn modelId="{223EC2BB-6ABF-4428-B87F-D8AD5C4ACDC9}" type="presParOf" srcId="{8243FEE4-7C62-4FED-9B69-A97AE1E3895D}" destId="{4FD7E3D9-5976-4425-B3AD-B0E95EB0D53D}" srcOrd="4" destOrd="0" presId="urn:microsoft.com/office/officeart/2005/8/layout/orgChart1"/>
    <dgm:cxn modelId="{E3F09944-C3E8-4924-BA3B-6A672FA4B67F}" type="presParOf" srcId="{8243FEE4-7C62-4FED-9B69-A97AE1E3895D}" destId="{B8BEBF55-CFBC-4E3F-8B09-30728C504244}" srcOrd="5" destOrd="0" presId="urn:microsoft.com/office/officeart/2005/8/layout/orgChart1"/>
    <dgm:cxn modelId="{1E6A7285-D802-4E2F-B7F2-899ACEB2139F}" type="presParOf" srcId="{B8BEBF55-CFBC-4E3F-8B09-30728C504244}" destId="{A4C705A0-CC4A-412A-87C1-C1A3A70AA302}" srcOrd="0" destOrd="0" presId="urn:microsoft.com/office/officeart/2005/8/layout/orgChart1"/>
    <dgm:cxn modelId="{5172C552-9B73-4984-8D97-A31E095CC3C5}" type="presParOf" srcId="{A4C705A0-CC4A-412A-87C1-C1A3A70AA302}" destId="{0815C1F0-39B8-442E-8A11-18D99C317E4E}" srcOrd="0" destOrd="0" presId="urn:microsoft.com/office/officeart/2005/8/layout/orgChart1"/>
    <dgm:cxn modelId="{8696BBD8-1EDC-4BFA-ACFF-558E565ECCC2}" type="presParOf" srcId="{A4C705A0-CC4A-412A-87C1-C1A3A70AA302}" destId="{077BEE70-4D82-44CE-AF43-326A78876398}" srcOrd="1" destOrd="0" presId="urn:microsoft.com/office/officeart/2005/8/layout/orgChart1"/>
    <dgm:cxn modelId="{1B58A1CE-EE74-43FE-83FB-C42194BB7237}" type="presParOf" srcId="{B8BEBF55-CFBC-4E3F-8B09-30728C504244}" destId="{CF96D175-4EED-4582-BC36-D30481CFBA2A}" srcOrd="1" destOrd="0" presId="urn:microsoft.com/office/officeart/2005/8/layout/orgChart1"/>
    <dgm:cxn modelId="{61C01965-A6CF-4868-8FFD-6A8F8ED0497F}" type="presParOf" srcId="{B8BEBF55-CFBC-4E3F-8B09-30728C504244}" destId="{57117022-95FD-46D4-8F19-9D8022389EE0}" srcOrd="2" destOrd="0" presId="urn:microsoft.com/office/officeart/2005/8/layout/orgChart1"/>
    <dgm:cxn modelId="{40538E27-4183-4F97-AA13-2A5D5BAD38B2}" type="presParOf" srcId="{AFC144DA-B729-4218-9D3E-500C1BB09242}" destId="{22574CA2-A104-483D-B31E-77DFD23E91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F260CD6-FF36-4909-AEB7-F216FDABE45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4E7259B-ADE4-45AC-89FD-74153A1BDC9C}">
      <dgm:prSet/>
      <dgm:spPr/>
      <dgm:t>
        <a:bodyPr/>
        <a:lstStyle/>
        <a:p>
          <a:pPr rtl="0"/>
          <a:r>
            <a:rPr lang="uk-UA" dirty="0" smtClean="0"/>
            <a:t>скласти список всіх майбутніх завдань</a:t>
          </a:r>
          <a:endParaRPr lang="uk-UA" dirty="0"/>
        </a:p>
      </dgm:t>
    </dgm:pt>
    <dgm:pt modelId="{05999269-D874-4E13-B62B-D27AC0C21F9F}" type="parTrans" cxnId="{788330A7-98A2-4AF9-A5B6-F625C4DD4B62}">
      <dgm:prSet/>
      <dgm:spPr/>
      <dgm:t>
        <a:bodyPr/>
        <a:lstStyle/>
        <a:p>
          <a:endParaRPr lang="uk-UA"/>
        </a:p>
      </dgm:t>
    </dgm:pt>
    <dgm:pt modelId="{499005AA-B99E-4A5A-896F-FC1CEB53A95A}" type="sibTrans" cxnId="{788330A7-98A2-4AF9-A5B6-F625C4DD4B62}">
      <dgm:prSet/>
      <dgm:spPr/>
      <dgm:t>
        <a:bodyPr/>
        <a:lstStyle/>
        <a:p>
          <a:endParaRPr lang="uk-UA"/>
        </a:p>
      </dgm:t>
    </dgm:pt>
    <dgm:pt modelId="{5B3E42BE-0F57-48A6-980C-95313D4F841A}">
      <dgm:prSet/>
      <dgm:spPr/>
      <dgm:t>
        <a:bodyPr/>
        <a:lstStyle/>
        <a:p>
          <a:pPr rtl="0"/>
          <a:r>
            <a:rPr lang="uk-UA" dirty="0" smtClean="0"/>
            <a:t>систематизувати їх за важливістю і встановити черговість</a:t>
          </a:r>
          <a:endParaRPr lang="uk-UA" dirty="0"/>
        </a:p>
      </dgm:t>
    </dgm:pt>
    <dgm:pt modelId="{1917460D-BC58-41A8-979D-261EF1FFFC78}" type="parTrans" cxnId="{6CD4D76C-E2F9-4773-A2D4-2553F2F7B2BF}">
      <dgm:prSet/>
      <dgm:spPr/>
      <dgm:t>
        <a:bodyPr/>
        <a:lstStyle/>
        <a:p>
          <a:endParaRPr lang="uk-UA"/>
        </a:p>
      </dgm:t>
    </dgm:pt>
    <dgm:pt modelId="{339B3CDE-1B1A-4AF2-BBAC-58E38AD9E112}" type="sibTrans" cxnId="{6CD4D76C-E2F9-4773-A2D4-2553F2F7B2BF}">
      <dgm:prSet/>
      <dgm:spPr/>
      <dgm:t>
        <a:bodyPr/>
        <a:lstStyle/>
        <a:p>
          <a:endParaRPr lang="uk-UA"/>
        </a:p>
      </dgm:t>
    </dgm:pt>
    <dgm:pt modelId="{EB471BF6-7A9F-43EB-9DF7-86D506E86129}">
      <dgm:prSet/>
      <dgm:spPr/>
      <dgm:t>
        <a:bodyPr/>
        <a:lstStyle/>
        <a:p>
          <a:pPr rtl="0"/>
          <a:r>
            <a:rPr lang="uk-UA" dirty="0" smtClean="0"/>
            <a:t>пронумерувати ці завдання</a:t>
          </a:r>
          <a:endParaRPr lang="uk-UA" dirty="0"/>
        </a:p>
      </dgm:t>
    </dgm:pt>
    <dgm:pt modelId="{CE4EC673-461E-43A1-A209-D090844CDBD6}" type="parTrans" cxnId="{CE557891-10F7-4B05-A446-56457C3A533B}">
      <dgm:prSet/>
      <dgm:spPr/>
      <dgm:t>
        <a:bodyPr/>
        <a:lstStyle/>
        <a:p>
          <a:endParaRPr lang="uk-UA"/>
        </a:p>
      </dgm:t>
    </dgm:pt>
    <dgm:pt modelId="{88D662A4-E356-49BE-A292-FBF29AFCD009}" type="sibTrans" cxnId="{CE557891-10F7-4B05-A446-56457C3A533B}">
      <dgm:prSet/>
      <dgm:spPr/>
      <dgm:t>
        <a:bodyPr/>
        <a:lstStyle/>
        <a:p>
          <a:endParaRPr lang="uk-UA"/>
        </a:p>
      </dgm:t>
    </dgm:pt>
    <dgm:pt modelId="{F031A188-4A16-4A77-B99D-A1B3978A25BA}">
      <dgm:prSet/>
      <dgm:spPr/>
      <dgm:t>
        <a:bodyPr/>
        <a:lstStyle/>
        <a:p>
          <a:pPr rtl="0"/>
          <a:r>
            <a:rPr lang="uk-UA" dirty="0" smtClean="0"/>
            <a:t>оцінити завдання відповідно за категоріями A, B і C</a:t>
          </a:r>
          <a:endParaRPr lang="uk-UA" dirty="0"/>
        </a:p>
      </dgm:t>
    </dgm:pt>
    <dgm:pt modelId="{2D7DA0FE-F678-41AE-90E4-43D94614E1B4}" type="parTrans" cxnId="{57C4C25D-0B2D-4381-9D13-C3C51206668C}">
      <dgm:prSet/>
      <dgm:spPr/>
      <dgm:t>
        <a:bodyPr/>
        <a:lstStyle/>
        <a:p>
          <a:endParaRPr lang="uk-UA"/>
        </a:p>
      </dgm:t>
    </dgm:pt>
    <dgm:pt modelId="{C4E50C99-DD34-4C3F-9E22-6EC06CE6C20B}" type="sibTrans" cxnId="{57C4C25D-0B2D-4381-9D13-C3C51206668C}">
      <dgm:prSet/>
      <dgm:spPr/>
      <dgm:t>
        <a:bodyPr/>
        <a:lstStyle/>
        <a:p>
          <a:endParaRPr lang="uk-UA"/>
        </a:p>
      </dgm:t>
    </dgm:pt>
    <dgm:pt modelId="{668F2916-FF54-4A84-8F98-78F3CBA8A5DB}">
      <dgm:prSet/>
      <dgm:spPr/>
      <dgm:t>
        <a:bodyPr/>
        <a:lstStyle/>
        <a:p>
          <a:pPr rtl="0"/>
          <a:r>
            <a:rPr lang="uk-UA" dirty="0" smtClean="0"/>
            <a:t>завдання категорії А (15% загальної їх кількості) вирішує перший керівник</a:t>
          </a:r>
          <a:endParaRPr lang="uk-UA" dirty="0"/>
        </a:p>
      </dgm:t>
    </dgm:pt>
    <dgm:pt modelId="{CCC1623E-D400-48BF-AB15-A0C9DE2B23F0}" type="parTrans" cxnId="{FACCBB70-9F78-4E6C-9390-6C5FFDAE371A}">
      <dgm:prSet/>
      <dgm:spPr/>
      <dgm:t>
        <a:bodyPr/>
        <a:lstStyle/>
        <a:p>
          <a:endParaRPr lang="uk-UA"/>
        </a:p>
      </dgm:t>
    </dgm:pt>
    <dgm:pt modelId="{4D1EE8DA-277B-4347-A246-978128C247E1}" type="sibTrans" cxnId="{FACCBB70-9F78-4E6C-9390-6C5FFDAE371A}">
      <dgm:prSet/>
      <dgm:spPr/>
      <dgm:t>
        <a:bodyPr/>
        <a:lstStyle/>
        <a:p>
          <a:endParaRPr lang="uk-UA"/>
        </a:p>
      </dgm:t>
    </dgm:pt>
    <dgm:pt modelId="{B495C879-C44E-4DE1-8D28-01154B79BCA7}">
      <dgm:prSet/>
      <dgm:spPr/>
      <dgm:t>
        <a:bodyPr/>
        <a:lstStyle/>
        <a:p>
          <a:pPr rtl="0"/>
          <a:r>
            <a:rPr lang="uk-UA" dirty="0" smtClean="0"/>
            <a:t>завдання категорії B (20%) підлягають передорученню</a:t>
          </a:r>
          <a:endParaRPr lang="uk-UA" dirty="0"/>
        </a:p>
      </dgm:t>
    </dgm:pt>
    <dgm:pt modelId="{74B4691B-D37E-4BB6-8240-112A481673C6}" type="parTrans" cxnId="{9309FD7E-561A-4995-A23B-AA2D592E6F0B}">
      <dgm:prSet/>
      <dgm:spPr/>
      <dgm:t>
        <a:bodyPr/>
        <a:lstStyle/>
        <a:p>
          <a:endParaRPr lang="uk-UA"/>
        </a:p>
      </dgm:t>
    </dgm:pt>
    <dgm:pt modelId="{91D7B0EB-3320-4716-A6AF-FAF1C487C43C}" type="sibTrans" cxnId="{9309FD7E-561A-4995-A23B-AA2D592E6F0B}">
      <dgm:prSet/>
      <dgm:spPr/>
      <dgm:t>
        <a:bodyPr/>
        <a:lstStyle/>
        <a:p>
          <a:endParaRPr lang="uk-UA"/>
        </a:p>
      </dgm:t>
    </dgm:pt>
    <dgm:pt modelId="{5226265B-1AB7-4E2B-B09F-506947F97DFA}">
      <dgm:prSet/>
      <dgm:spPr/>
      <dgm:t>
        <a:bodyPr/>
        <a:lstStyle/>
        <a:p>
          <a:pPr rtl="0"/>
          <a:r>
            <a:rPr lang="uk-UA" smtClean="0"/>
            <a:t>завдання категорії C через свою малозначимість підлягають обов’язковому передорученню.</a:t>
          </a:r>
          <a:endParaRPr lang="uk-UA"/>
        </a:p>
      </dgm:t>
    </dgm:pt>
    <dgm:pt modelId="{CAF71E5D-5603-4EE0-9538-87E03397AC39}" type="parTrans" cxnId="{650F8BDD-6D44-4430-88C7-293274D314E4}">
      <dgm:prSet/>
      <dgm:spPr/>
      <dgm:t>
        <a:bodyPr/>
        <a:lstStyle/>
        <a:p>
          <a:endParaRPr lang="uk-UA"/>
        </a:p>
      </dgm:t>
    </dgm:pt>
    <dgm:pt modelId="{55143644-D932-4200-968A-6FB4391683AE}" type="sibTrans" cxnId="{650F8BDD-6D44-4430-88C7-293274D314E4}">
      <dgm:prSet/>
      <dgm:spPr/>
      <dgm:t>
        <a:bodyPr/>
        <a:lstStyle/>
        <a:p>
          <a:endParaRPr lang="uk-UA"/>
        </a:p>
      </dgm:t>
    </dgm:pt>
    <dgm:pt modelId="{1F4AB3B6-2848-48C7-A4D0-9C6D0A814585}" type="pres">
      <dgm:prSet presAssocID="{3F260CD6-FF36-4909-AEB7-F216FDABE458}" presName="CompostProcess" presStyleCnt="0">
        <dgm:presLayoutVars>
          <dgm:dir/>
          <dgm:resizeHandles val="exact"/>
        </dgm:presLayoutVars>
      </dgm:prSet>
      <dgm:spPr/>
    </dgm:pt>
    <dgm:pt modelId="{9C07C839-641E-47C3-9B8B-DF8788C0379B}" type="pres">
      <dgm:prSet presAssocID="{3F260CD6-FF36-4909-AEB7-F216FDABE458}" presName="arrow" presStyleLbl="bgShp" presStyleIdx="0" presStyleCnt="1"/>
      <dgm:spPr/>
    </dgm:pt>
    <dgm:pt modelId="{2F96B677-CA6E-4DAF-B428-FD18750FF7E3}" type="pres">
      <dgm:prSet presAssocID="{3F260CD6-FF36-4909-AEB7-F216FDABE458}" presName="linearProcess" presStyleCnt="0"/>
      <dgm:spPr/>
    </dgm:pt>
    <dgm:pt modelId="{022D074B-5850-4AB8-B48A-1C670B2168F1}" type="pres">
      <dgm:prSet presAssocID="{C4E7259B-ADE4-45AC-89FD-74153A1BDC9C}" presName="tex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69B698D-B571-4B81-A64E-5861A7B294AC}" type="pres">
      <dgm:prSet presAssocID="{499005AA-B99E-4A5A-896F-FC1CEB53A95A}" presName="sibTrans" presStyleCnt="0"/>
      <dgm:spPr/>
    </dgm:pt>
    <dgm:pt modelId="{2EE5FC20-920C-497C-BEFF-5F901DF092D1}" type="pres">
      <dgm:prSet presAssocID="{5B3E42BE-0F57-48A6-980C-95313D4F841A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B2B7F08-9B3C-417D-886C-11EADD5313E1}" type="pres">
      <dgm:prSet presAssocID="{339B3CDE-1B1A-4AF2-BBAC-58E38AD9E112}" presName="sibTrans" presStyleCnt="0"/>
      <dgm:spPr/>
    </dgm:pt>
    <dgm:pt modelId="{0AE47CD1-2A17-4A06-A5C5-E95491F6A141}" type="pres">
      <dgm:prSet presAssocID="{EB471BF6-7A9F-43EB-9DF7-86D506E86129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B8D590-36B6-4736-AF59-21AB479F1226}" type="pres">
      <dgm:prSet presAssocID="{88D662A4-E356-49BE-A292-FBF29AFCD009}" presName="sibTrans" presStyleCnt="0"/>
      <dgm:spPr/>
    </dgm:pt>
    <dgm:pt modelId="{EA4F6DFD-7757-433A-A55B-92AC53203627}" type="pres">
      <dgm:prSet presAssocID="{F031A188-4A16-4A77-B99D-A1B3978A25BA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1692794-C62E-42DC-8236-4506FF7AD5A2}" type="pres">
      <dgm:prSet presAssocID="{C4E50C99-DD34-4C3F-9E22-6EC06CE6C20B}" presName="sibTrans" presStyleCnt="0"/>
      <dgm:spPr/>
    </dgm:pt>
    <dgm:pt modelId="{429FAA73-E100-4008-B7CE-B3D403D3E0F4}" type="pres">
      <dgm:prSet presAssocID="{668F2916-FF54-4A84-8F98-78F3CBA8A5DB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155460-BF1F-47D5-8513-DB1DBB41355F}" type="pres">
      <dgm:prSet presAssocID="{4D1EE8DA-277B-4347-A246-978128C247E1}" presName="sibTrans" presStyleCnt="0"/>
      <dgm:spPr/>
    </dgm:pt>
    <dgm:pt modelId="{4D8C5F5E-5362-42E2-839C-E2E48A00E1C8}" type="pres">
      <dgm:prSet presAssocID="{B495C879-C44E-4DE1-8D28-01154B79BCA7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62C917-9B03-4844-81CE-31F18A11C2DC}" type="pres">
      <dgm:prSet presAssocID="{91D7B0EB-3320-4716-A6AF-FAF1C487C43C}" presName="sibTrans" presStyleCnt="0"/>
      <dgm:spPr/>
    </dgm:pt>
    <dgm:pt modelId="{B3A3FC79-3DEB-4ECB-B510-E70EE3C4D1B1}" type="pres">
      <dgm:prSet presAssocID="{5226265B-1AB7-4E2B-B09F-506947F97DFA}" presName="textNode" presStyleLbl="node1" presStyleIdx="6" presStyleCnt="7">
        <dgm:presLayoutVars>
          <dgm:bulletEnabled val="1"/>
        </dgm:presLayoutVars>
      </dgm:prSet>
      <dgm:spPr/>
    </dgm:pt>
  </dgm:ptLst>
  <dgm:cxnLst>
    <dgm:cxn modelId="{6CD4D76C-E2F9-4773-A2D4-2553F2F7B2BF}" srcId="{3F260CD6-FF36-4909-AEB7-F216FDABE458}" destId="{5B3E42BE-0F57-48A6-980C-95313D4F841A}" srcOrd="1" destOrd="0" parTransId="{1917460D-BC58-41A8-979D-261EF1FFFC78}" sibTransId="{339B3CDE-1B1A-4AF2-BBAC-58E38AD9E112}"/>
    <dgm:cxn modelId="{FEB446BF-8FC2-4B9C-BEA6-F483C1A7FDCE}" type="presOf" srcId="{3F260CD6-FF36-4909-AEB7-F216FDABE458}" destId="{1F4AB3B6-2848-48C7-A4D0-9C6D0A814585}" srcOrd="0" destOrd="0" presId="urn:microsoft.com/office/officeart/2005/8/layout/hProcess9"/>
    <dgm:cxn modelId="{AF979FB7-03C2-4B01-B44B-35B37497C318}" type="presOf" srcId="{668F2916-FF54-4A84-8F98-78F3CBA8A5DB}" destId="{429FAA73-E100-4008-B7CE-B3D403D3E0F4}" srcOrd="0" destOrd="0" presId="urn:microsoft.com/office/officeart/2005/8/layout/hProcess9"/>
    <dgm:cxn modelId="{DE6F4FF0-2A84-4629-B329-C998CC01A9F2}" type="presOf" srcId="{F031A188-4A16-4A77-B99D-A1B3978A25BA}" destId="{EA4F6DFD-7757-433A-A55B-92AC53203627}" srcOrd="0" destOrd="0" presId="urn:microsoft.com/office/officeart/2005/8/layout/hProcess9"/>
    <dgm:cxn modelId="{58D207CD-91DE-40A1-927D-71FF0E8BB588}" type="presOf" srcId="{5226265B-1AB7-4E2B-B09F-506947F97DFA}" destId="{B3A3FC79-3DEB-4ECB-B510-E70EE3C4D1B1}" srcOrd="0" destOrd="0" presId="urn:microsoft.com/office/officeart/2005/8/layout/hProcess9"/>
    <dgm:cxn modelId="{9309FD7E-561A-4995-A23B-AA2D592E6F0B}" srcId="{3F260CD6-FF36-4909-AEB7-F216FDABE458}" destId="{B495C879-C44E-4DE1-8D28-01154B79BCA7}" srcOrd="5" destOrd="0" parTransId="{74B4691B-D37E-4BB6-8240-112A481673C6}" sibTransId="{91D7B0EB-3320-4716-A6AF-FAF1C487C43C}"/>
    <dgm:cxn modelId="{650F8BDD-6D44-4430-88C7-293274D314E4}" srcId="{3F260CD6-FF36-4909-AEB7-F216FDABE458}" destId="{5226265B-1AB7-4E2B-B09F-506947F97DFA}" srcOrd="6" destOrd="0" parTransId="{CAF71E5D-5603-4EE0-9538-87E03397AC39}" sibTransId="{55143644-D932-4200-968A-6FB4391683AE}"/>
    <dgm:cxn modelId="{24BCED52-4375-4850-857D-87AA13A20755}" type="presOf" srcId="{EB471BF6-7A9F-43EB-9DF7-86D506E86129}" destId="{0AE47CD1-2A17-4A06-A5C5-E95491F6A141}" srcOrd="0" destOrd="0" presId="urn:microsoft.com/office/officeart/2005/8/layout/hProcess9"/>
    <dgm:cxn modelId="{FACCBB70-9F78-4E6C-9390-6C5FFDAE371A}" srcId="{3F260CD6-FF36-4909-AEB7-F216FDABE458}" destId="{668F2916-FF54-4A84-8F98-78F3CBA8A5DB}" srcOrd="4" destOrd="0" parTransId="{CCC1623E-D400-48BF-AB15-A0C9DE2B23F0}" sibTransId="{4D1EE8DA-277B-4347-A246-978128C247E1}"/>
    <dgm:cxn modelId="{9665F5D6-D254-4FF0-B9C7-E631778EA290}" type="presOf" srcId="{5B3E42BE-0F57-48A6-980C-95313D4F841A}" destId="{2EE5FC20-920C-497C-BEFF-5F901DF092D1}" srcOrd="0" destOrd="0" presId="urn:microsoft.com/office/officeart/2005/8/layout/hProcess9"/>
    <dgm:cxn modelId="{788330A7-98A2-4AF9-A5B6-F625C4DD4B62}" srcId="{3F260CD6-FF36-4909-AEB7-F216FDABE458}" destId="{C4E7259B-ADE4-45AC-89FD-74153A1BDC9C}" srcOrd="0" destOrd="0" parTransId="{05999269-D874-4E13-B62B-D27AC0C21F9F}" sibTransId="{499005AA-B99E-4A5A-896F-FC1CEB53A95A}"/>
    <dgm:cxn modelId="{57C4C25D-0B2D-4381-9D13-C3C51206668C}" srcId="{3F260CD6-FF36-4909-AEB7-F216FDABE458}" destId="{F031A188-4A16-4A77-B99D-A1B3978A25BA}" srcOrd="3" destOrd="0" parTransId="{2D7DA0FE-F678-41AE-90E4-43D94614E1B4}" sibTransId="{C4E50C99-DD34-4C3F-9E22-6EC06CE6C20B}"/>
    <dgm:cxn modelId="{2A730D98-D19E-4695-BAA8-786EB0D3610D}" type="presOf" srcId="{B495C879-C44E-4DE1-8D28-01154B79BCA7}" destId="{4D8C5F5E-5362-42E2-839C-E2E48A00E1C8}" srcOrd="0" destOrd="0" presId="urn:microsoft.com/office/officeart/2005/8/layout/hProcess9"/>
    <dgm:cxn modelId="{EDCE6DB0-2922-47F4-9BA9-9A6476E3986E}" type="presOf" srcId="{C4E7259B-ADE4-45AC-89FD-74153A1BDC9C}" destId="{022D074B-5850-4AB8-B48A-1C670B2168F1}" srcOrd="0" destOrd="0" presId="urn:microsoft.com/office/officeart/2005/8/layout/hProcess9"/>
    <dgm:cxn modelId="{CE557891-10F7-4B05-A446-56457C3A533B}" srcId="{3F260CD6-FF36-4909-AEB7-F216FDABE458}" destId="{EB471BF6-7A9F-43EB-9DF7-86D506E86129}" srcOrd="2" destOrd="0" parTransId="{CE4EC673-461E-43A1-A209-D090844CDBD6}" sibTransId="{88D662A4-E356-49BE-A292-FBF29AFCD009}"/>
    <dgm:cxn modelId="{7830B52B-A658-4310-AC9A-D7F7BE77274D}" type="presParOf" srcId="{1F4AB3B6-2848-48C7-A4D0-9C6D0A814585}" destId="{9C07C839-641E-47C3-9B8B-DF8788C0379B}" srcOrd="0" destOrd="0" presId="urn:microsoft.com/office/officeart/2005/8/layout/hProcess9"/>
    <dgm:cxn modelId="{BF8F7D6E-CF37-4CAE-800E-D0D03FF73969}" type="presParOf" srcId="{1F4AB3B6-2848-48C7-A4D0-9C6D0A814585}" destId="{2F96B677-CA6E-4DAF-B428-FD18750FF7E3}" srcOrd="1" destOrd="0" presId="urn:microsoft.com/office/officeart/2005/8/layout/hProcess9"/>
    <dgm:cxn modelId="{C811EADD-414E-4CB4-B42F-C455C845F653}" type="presParOf" srcId="{2F96B677-CA6E-4DAF-B428-FD18750FF7E3}" destId="{022D074B-5850-4AB8-B48A-1C670B2168F1}" srcOrd="0" destOrd="0" presId="urn:microsoft.com/office/officeart/2005/8/layout/hProcess9"/>
    <dgm:cxn modelId="{F267501F-8334-4E82-9A3D-A1EEA5545199}" type="presParOf" srcId="{2F96B677-CA6E-4DAF-B428-FD18750FF7E3}" destId="{369B698D-B571-4B81-A64E-5861A7B294AC}" srcOrd="1" destOrd="0" presId="urn:microsoft.com/office/officeart/2005/8/layout/hProcess9"/>
    <dgm:cxn modelId="{F196303D-4B07-4065-B100-9AF80D2F99AD}" type="presParOf" srcId="{2F96B677-CA6E-4DAF-B428-FD18750FF7E3}" destId="{2EE5FC20-920C-497C-BEFF-5F901DF092D1}" srcOrd="2" destOrd="0" presId="urn:microsoft.com/office/officeart/2005/8/layout/hProcess9"/>
    <dgm:cxn modelId="{BF39614D-2B67-4A9C-B82A-9DBE2F0BD500}" type="presParOf" srcId="{2F96B677-CA6E-4DAF-B428-FD18750FF7E3}" destId="{4B2B7F08-9B3C-417D-886C-11EADD5313E1}" srcOrd="3" destOrd="0" presId="urn:microsoft.com/office/officeart/2005/8/layout/hProcess9"/>
    <dgm:cxn modelId="{5369D426-78AB-4309-AACA-4053348E32FF}" type="presParOf" srcId="{2F96B677-CA6E-4DAF-B428-FD18750FF7E3}" destId="{0AE47CD1-2A17-4A06-A5C5-E95491F6A141}" srcOrd="4" destOrd="0" presId="urn:microsoft.com/office/officeart/2005/8/layout/hProcess9"/>
    <dgm:cxn modelId="{229AA048-8705-494E-A006-47095A284E21}" type="presParOf" srcId="{2F96B677-CA6E-4DAF-B428-FD18750FF7E3}" destId="{47B8D590-36B6-4736-AF59-21AB479F1226}" srcOrd="5" destOrd="0" presId="urn:microsoft.com/office/officeart/2005/8/layout/hProcess9"/>
    <dgm:cxn modelId="{1C74095C-D66C-45D7-812B-850AFB56C12B}" type="presParOf" srcId="{2F96B677-CA6E-4DAF-B428-FD18750FF7E3}" destId="{EA4F6DFD-7757-433A-A55B-92AC53203627}" srcOrd="6" destOrd="0" presId="urn:microsoft.com/office/officeart/2005/8/layout/hProcess9"/>
    <dgm:cxn modelId="{61F293DC-E7A3-4FA6-8256-4B3E18151092}" type="presParOf" srcId="{2F96B677-CA6E-4DAF-B428-FD18750FF7E3}" destId="{A1692794-C62E-42DC-8236-4506FF7AD5A2}" srcOrd="7" destOrd="0" presId="urn:microsoft.com/office/officeart/2005/8/layout/hProcess9"/>
    <dgm:cxn modelId="{980E42B2-C858-43B3-A8BF-4F8501AFF7E7}" type="presParOf" srcId="{2F96B677-CA6E-4DAF-B428-FD18750FF7E3}" destId="{429FAA73-E100-4008-B7CE-B3D403D3E0F4}" srcOrd="8" destOrd="0" presId="urn:microsoft.com/office/officeart/2005/8/layout/hProcess9"/>
    <dgm:cxn modelId="{6978C8E3-470B-4E68-977F-B2EAB565ACB8}" type="presParOf" srcId="{2F96B677-CA6E-4DAF-B428-FD18750FF7E3}" destId="{6B155460-BF1F-47D5-8513-DB1DBB41355F}" srcOrd="9" destOrd="0" presId="urn:microsoft.com/office/officeart/2005/8/layout/hProcess9"/>
    <dgm:cxn modelId="{9E05CDBF-7412-460B-9A33-7159FA71D164}" type="presParOf" srcId="{2F96B677-CA6E-4DAF-B428-FD18750FF7E3}" destId="{4D8C5F5E-5362-42E2-839C-E2E48A00E1C8}" srcOrd="10" destOrd="0" presId="urn:microsoft.com/office/officeart/2005/8/layout/hProcess9"/>
    <dgm:cxn modelId="{384574CB-172B-4CFB-A4E4-359A0256FDD0}" type="presParOf" srcId="{2F96B677-CA6E-4DAF-B428-FD18750FF7E3}" destId="{2062C917-9B03-4844-81CE-31F18A11C2DC}" srcOrd="11" destOrd="0" presId="urn:microsoft.com/office/officeart/2005/8/layout/hProcess9"/>
    <dgm:cxn modelId="{E1C3D926-7E13-4EFE-BA48-FA2F0F6CC16D}" type="presParOf" srcId="{2F96B677-CA6E-4DAF-B428-FD18750FF7E3}" destId="{B3A3FC79-3DEB-4ECB-B510-E70EE3C4D1B1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D8E0663-4E95-47A7-86E9-871EB21B19E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3F9835D-779A-4716-90EC-69FA99E797D3}">
      <dgm:prSet/>
      <dgm:spPr/>
      <dgm:t>
        <a:bodyPr/>
        <a:lstStyle/>
        <a:p>
          <a:pPr rtl="0"/>
          <a:r>
            <a:rPr lang="uk-UA" smtClean="0"/>
            <a:t>Чітко визначивши найбільш важливі справи і терміни їх виконання, можна з легкістю контролювати події та володіти світом. </a:t>
          </a:r>
          <a:endParaRPr lang="uk-UA"/>
        </a:p>
      </dgm:t>
    </dgm:pt>
    <dgm:pt modelId="{D208BF8F-1F3D-4887-88B3-6221888226D5}" type="parTrans" cxnId="{008DB3D2-A207-4285-AB72-C9615424796B}">
      <dgm:prSet/>
      <dgm:spPr/>
      <dgm:t>
        <a:bodyPr/>
        <a:lstStyle/>
        <a:p>
          <a:endParaRPr lang="uk-UA"/>
        </a:p>
      </dgm:t>
    </dgm:pt>
    <dgm:pt modelId="{0CA6036B-1EC7-49A2-80DA-6E09868697E8}" type="sibTrans" cxnId="{008DB3D2-A207-4285-AB72-C9615424796B}">
      <dgm:prSet/>
      <dgm:spPr/>
      <dgm:t>
        <a:bodyPr/>
        <a:lstStyle/>
        <a:p>
          <a:endParaRPr lang="uk-UA"/>
        </a:p>
      </dgm:t>
    </dgm:pt>
    <dgm:pt modelId="{44D84BE0-5185-4EF6-BA03-06D61FC234CE}">
      <dgm:prSet/>
      <dgm:spPr/>
      <dgm:t>
        <a:bodyPr/>
        <a:lstStyle/>
        <a:p>
          <a:pPr rtl="0"/>
          <a:r>
            <a:rPr lang="uk-UA" smtClean="0"/>
            <a:t>Таким чином, з’явиться шанс досягти найкращих результатів. </a:t>
          </a:r>
          <a:endParaRPr lang="uk-UA"/>
        </a:p>
      </dgm:t>
    </dgm:pt>
    <dgm:pt modelId="{4EFE63C9-992D-46C8-B900-22115C11D5F0}" type="parTrans" cxnId="{F1B6C85D-7E4B-4BCB-AACB-C7DCA00186E9}">
      <dgm:prSet/>
      <dgm:spPr/>
      <dgm:t>
        <a:bodyPr/>
        <a:lstStyle/>
        <a:p>
          <a:endParaRPr lang="uk-UA"/>
        </a:p>
      </dgm:t>
    </dgm:pt>
    <dgm:pt modelId="{EFA30187-25BE-4095-AACB-F2D672C1DE38}" type="sibTrans" cxnId="{F1B6C85D-7E4B-4BCB-AACB-C7DCA00186E9}">
      <dgm:prSet/>
      <dgm:spPr/>
      <dgm:t>
        <a:bodyPr/>
        <a:lstStyle/>
        <a:p>
          <a:endParaRPr lang="uk-UA"/>
        </a:p>
      </dgm:t>
    </dgm:pt>
    <dgm:pt modelId="{69F88224-52C2-4BD7-8544-04C4CA09807A}">
      <dgm:prSet/>
      <dgm:spPr/>
      <dgm:t>
        <a:bodyPr/>
        <a:lstStyle/>
        <a:p>
          <a:pPr rtl="0"/>
          <a:r>
            <a:rPr lang="uk-UA" smtClean="0"/>
            <a:t>Причому зробити це можна за той самий час.</a:t>
          </a:r>
          <a:endParaRPr lang="uk-UA"/>
        </a:p>
      </dgm:t>
    </dgm:pt>
    <dgm:pt modelId="{D4A9D519-8E04-44AF-B983-1F34BAC77CED}" type="parTrans" cxnId="{97179ABB-9180-4743-90CD-63EDD8BB46F9}">
      <dgm:prSet/>
      <dgm:spPr/>
      <dgm:t>
        <a:bodyPr/>
        <a:lstStyle/>
        <a:p>
          <a:endParaRPr lang="uk-UA"/>
        </a:p>
      </dgm:t>
    </dgm:pt>
    <dgm:pt modelId="{822700E0-9037-4C7C-842C-8DBAAF033EAF}" type="sibTrans" cxnId="{97179ABB-9180-4743-90CD-63EDD8BB46F9}">
      <dgm:prSet/>
      <dgm:spPr/>
      <dgm:t>
        <a:bodyPr/>
        <a:lstStyle/>
        <a:p>
          <a:endParaRPr lang="uk-UA"/>
        </a:p>
      </dgm:t>
    </dgm:pt>
    <dgm:pt modelId="{7ED81EA4-95BC-403A-8187-965A55A89031}" type="pres">
      <dgm:prSet presAssocID="{6D8E0663-4E95-47A7-86E9-871EB21B19EA}" presName="Name0" presStyleCnt="0">
        <dgm:presLayoutVars>
          <dgm:chMax val="7"/>
          <dgm:chPref val="7"/>
          <dgm:dir/>
        </dgm:presLayoutVars>
      </dgm:prSet>
      <dgm:spPr/>
    </dgm:pt>
    <dgm:pt modelId="{FB3123EF-B8E3-4E2A-BB12-F6261E9D19D6}" type="pres">
      <dgm:prSet presAssocID="{6D8E0663-4E95-47A7-86E9-871EB21B19EA}" presName="Name1" presStyleCnt="0"/>
      <dgm:spPr/>
    </dgm:pt>
    <dgm:pt modelId="{722AAD1C-09E4-420F-A035-A337F4DEF042}" type="pres">
      <dgm:prSet presAssocID="{6D8E0663-4E95-47A7-86E9-871EB21B19EA}" presName="cycle" presStyleCnt="0"/>
      <dgm:spPr/>
    </dgm:pt>
    <dgm:pt modelId="{AEA17730-C359-4128-8F8A-FE01713E27A1}" type="pres">
      <dgm:prSet presAssocID="{6D8E0663-4E95-47A7-86E9-871EB21B19EA}" presName="srcNode" presStyleLbl="node1" presStyleIdx="0" presStyleCnt="3"/>
      <dgm:spPr/>
    </dgm:pt>
    <dgm:pt modelId="{9CF92339-0901-4CF9-AF43-DA9CCBC9C0D5}" type="pres">
      <dgm:prSet presAssocID="{6D8E0663-4E95-47A7-86E9-871EB21B19EA}" presName="conn" presStyleLbl="parChTrans1D2" presStyleIdx="0" presStyleCnt="1"/>
      <dgm:spPr/>
    </dgm:pt>
    <dgm:pt modelId="{F867B15B-4C73-4ED5-9FD2-28F160BE8D30}" type="pres">
      <dgm:prSet presAssocID="{6D8E0663-4E95-47A7-86E9-871EB21B19EA}" presName="extraNode" presStyleLbl="node1" presStyleIdx="0" presStyleCnt="3"/>
      <dgm:spPr/>
    </dgm:pt>
    <dgm:pt modelId="{99BFABFC-116D-401E-A5CB-95206091534A}" type="pres">
      <dgm:prSet presAssocID="{6D8E0663-4E95-47A7-86E9-871EB21B19EA}" presName="dstNode" presStyleLbl="node1" presStyleIdx="0" presStyleCnt="3"/>
      <dgm:spPr/>
    </dgm:pt>
    <dgm:pt modelId="{835696D5-1809-4E68-9293-B4750F42D54F}" type="pres">
      <dgm:prSet presAssocID="{53F9835D-779A-4716-90EC-69FA99E797D3}" presName="text_1" presStyleLbl="node1" presStyleIdx="0" presStyleCnt="3">
        <dgm:presLayoutVars>
          <dgm:bulletEnabled val="1"/>
        </dgm:presLayoutVars>
      </dgm:prSet>
      <dgm:spPr/>
    </dgm:pt>
    <dgm:pt modelId="{787224BB-D00D-432A-974D-570BC060D0BC}" type="pres">
      <dgm:prSet presAssocID="{53F9835D-779A-4716-90EC-69FA99E797D3}" presName="accent_1" presStyleCnt="0"/>
      <dgm:spPr/>
    </dgm:pt>
    <dgm:pt modelId="{817DEFBD-4C9E-41A0-A568-AD5A67DA96EE}" type="pres">
      <dgm:prSet presAssocID="{53F9835D-779A-4716-90EC-69FA99E797D3}" presName="accentRepeatNode" presStyleLbl="solidFgAcc1" presStyleIdx="0" presStyleCnt="3"/>
      <dgm:spPr/>
    </dgm:pt>
    <dgm:pt modelId="{09F185F5-7BD3-4B1B-A467-35EFBEDB03A6}" type="pres">
      <dgm:prSet presAssocID="{44D84BE0-5185-4EF6-BA03-06D61FC234CE}" presName="text_2" presStyleLbl="node1" presStyleIdx="1" presStyleCnt="3">
        <dgm:presLayoutVars>
          <dgm:bulletEnabled val="1"/>
        </dgm:presLayoutVars>
      </dgm:prSet>
      <dgm:spPr/>
    </dgm:pt>
    <dgm:pt modelId="{69B5358F-9CEF-4D99-90CA-B80C5C2DD0D7}" type="pres">
      <dgm:prSet presAssocID="{44D84BE0-5185-4EF6-BA03-06D61FC234CE}" presName="accent_2" presStyleCnt="0"/>
      <dgm:spPr/>
    </dgm:pt>
    <dgm:pt modelId="{1A492695-6B22-4ABE-8ECD-8DF2ED719C1A}" type="pres">
      <dgm:prSet presAssocID="{44D84BE0-5185-4EF6-BA03-06D61FC234CE}" presName="accentRepeatNode" presStyleLbl="solidFgAcc1" presStyleIdx="1" presStyleCnt="3"/>
      <dgm:spPr/>
    </dgm:pt>
    <dgm:pt modelId="{2634CDD3-B020-42A8-8418-DE7F39BE9655}" type="pres">
      <dgm:prSet presAssocID="{69F88224-52C2-4BD7-8544-04C4CA09807A}" presName="text_3" presStyleLbl="node1" presStyleIdx="2" presStyleCnt="3">
        <dgm:presLayoutVars>
          <dgm:bulletEnabled val="1"/>
        </dgm:presLayoutVars>
      </dgm:prSet>
      <dgm:spPr/>
    </dgm:pt>
    <dgm:pt modelId="{0B814E70-D8CF-4B13-85E7-79D522756BB4}" type="pres">
      <dgm:prSet presAssocID="{69F88224-52C2-4BD7-8544-04C4CA09807A}" presName="accent_3" presStyleCnt="0"/>
      <dgm:spPr/>
    </dgm:pt>
    <dgm:pt modelId="{B554C907-7694-4798-890C-F8FBFF09AA6D}" type="pres">
      <dgm:prSet presAssocID="{69F88224-52C2-4BD7-8544-04C4CA09807A}" presName="accentRepeatNode" presStyleLbl="solidFgAcc1" presStyleIdx="2" presStyleCnt="3"/>
      <dgm:spPr/>
    </dgm:pt>
  </dgm:ptLst>
  <dgm:cxnLst>
    <dgm:cxn modelId="{97179ABB-9180-4743-90CD-63EDD8BB46F9}" srcId="{6D8E0663-4E95-47A7-86E9-871EB21B19EA}" destId="{69F88224-52C2-4BD7-8544-04C4CA09807A}" srcOrd="2" destOrd="0" parTransId="{D4A9D519-8E04-44AF-B983-1F34BAC77CED}" sibTransId="{822700E0-9037-4C7C-842C-8DBAAF033EAF}"/>
    <dgm:cxn modelId="{26533BE8-DA42-4985-8863-5EBE0450CDE5}" type="presOf" srcId="{44D84BE0-5185-4EF6-BA03-06D61FC234CE}" destId="{09F185F5-7BD3-4B1B-A467-35EFBEDB03A6}" srcOrd="0" destOrd="0" presId="urn:microsoft.com/office/officeart/2008/layout/VerticalCurvedList"/>
    <dgm:cxn modelId="{D6F36A15-ACDF-4B5B-9718-7B2589E4B32E}" type="presOf" srcId="{69F88224-52C2-4BD7-8544-04C4CA09807A}" destId="{2634CDD3-B020-42A8-8418-DE7F39BE9655}" srcOrd="0" destOrd="0" presId="urn:microsoft.com/office/officeart/2008/layout/VerticalCurvedList"/>
    <dgm:cxn modelId="{F6FD7B3C-A5B2-48A8-85A9-15F4899A7E93}" type="presOf" srcId="{0CA6036B-1EC7-49A2-80DA-6E09868697E8}" destId="{9CF92339-0901-4CF9-AF43-DA9CCBC9C0D5}" srcOrd="0" destOrd="0" presId="urn:microsoft.com/office/officeart/2008/layout/VerticalCurvedList"/>
    <dgm:cxn modelId="{EE8E7C92-C025-4914-900C-FF6B85AD8C51}" type="presOf" srcId="{6D8E0663-4E95-47A7-86E9-871EB21B19EA}" destId="{7ED81EA4-95BC-403A-8187-965A55A89031}" srcOrd="0" destOrd="0" presId="urn:microsoft.com/office/officeart/2008/layout/VerticalCurvedList"/>
    <dgm:cxn modelId="{008DB3D2-A207-4285-AB72-C9615424796B}" srcId="{6D8E0663-4E95-47A7-86E9-871EB21B19EA}" destId="{53F9835D-779A-4716-90EC-69FA99E797D3}" srcOrd="0" destOrd="0" parTransId="{D208BF8F-1F3D-4887-88B3-6221888226D5}" sibTransId="{0CA6036B-1EC7-49A2-80DA-6E09868697E8}"/>
    <dgm:cxn modelId="{90B3BF24-58B6-4DCF-AFCC-BA491F67FFB7}" type="presOf" srcId="{53F9835D-779A-4716-90EC-69FA99E797D3}" destId="{835696D5-1809-4E68-9293-B4750F42D54F}" srcOrd="0" destOrd="0" presId="urn:microsoft.com/office/officeart/2008/layout/VerticalCurvedList"/>
    <dgm:cxn modelId="{F1B6C85D-7E4B-4BCB-AACB-C7DCA00186E9}" srcId="{6D8E0663-4E95-47A7-86E9-871EB21B19EA}" destId="{44D84BE0-5185-4EF6-BA03-06D61FC234CE}" srcOrd="1" destOrd="0" parTransId="{4EFE63C9-992D-46C8-B900-22115C11D5F0}" sibTransId="{EFA30187-25BE-4095-AACB-F2D672C1DE38}"/>
    <dgm:cxn modelId="{E39C36BE-0218-4EDD-B940-2F3C2DF06083}" type="presParOf" srcId="{7ED81EA4-95BC-403A-8187-965A55A89031}" destId="{FB3123EF-B8E3-4E2A-BB12-F6261E9D19D6}" srcOrd="0" destOrd="0" presId="urn:microsoft.com/office/officeart/2008/layout/VerticalCurvedList"/>
    <dgm:cxn modelId="{F672FD87-5DBE-4805-BEB6-26F0378894E9}" type="presParOf" srcId="{FB3123EF-B8E3-4E2A-BB12-F6261E9D19D6}" destId="{722AAD1C-09E4-420F-A035-A337F4DEF042}" srcOrd="0" destOrd="0" presId="urn:microsoft.com/office/officeart/2008/layout/VerticalCurvedList"/>
    <dgm:cxn modelId="{C2A3DC2B-7D0D-4356-B3F3-D6926C20AD8B}" type="presParOf" srcId="{722AAD1C-09E4-420F-A035-A337F4DEF042}" destId="{AEA17730-C359-4128-8F8A-FE01713E27A1}" srcOrd="0" destOrd="0" presId="urn:microsoft.com/office/officeart/2008/layout/VerticalCurvedList"/>
    <dgm:cxn modelId="{17BC5080-6A08-4886-9449-F0C653B84411}" type="presParOf" srcId="{722AAD1C-09E4-420F-A035-A337F4DEF042}" destId="{9CF92339-0901-4CF9-AF43-DA9CCBC9C0D5}" srcOrd="1" destOrd="0" presId="urn:microsoft.com/office/officeart/2008/layout/VerticalCurvedList"/>
    <dgm:cxn modelId="{1FA8D271-46C4-433B-AF46-996E429DD8E6}" type="presParOf" srcId="{722AAD1C-09E4-420F-A035-A337F4DEF042}" destId="{F867B15B-4C73-4ED5-9FD2-28F160BE8D30}" srcOrd="2" destOrd="0" presId="urn:microsoft.com/office/officeart/2008/layout/VerticalCurvedList"/>
    <dgm:cxn modelId="{57BD392B-8411-44AB-80E0-59A5D0188B68}" type="presParOf" srcId="{722AAD1C-09E4-420F-A035-A337F4DEF042}" destId="{99BFABFC-116D-401E-A5CB-95206091534A}" srcOrd="3" destOrd="0" presId="urn:microsoft.com/office/officeart/2008/layout/VerticalCurvedList"/>
    <dgm:cxn modelId="{95AE7981-0289-4B80-9C19-9788B1BBCE08}" type="presParOf" srcId="{FB3123EF-B8E3-4E2A-BB12-F6261E9D19D6}" destId="{835696D5-1809-4E68-9293-B4750F42D54F}" srcOrd="1" destOrd="0" presId="urn:microsoft.com/office/officeart/2008/layout/VerticalCurvedList"/>
    <dgm:cxn modelId="{DC140D84-3F8B-4EEC-84D1-7039566E47EC}" type="presParOf" srcId="{FB3123EF-B8E3-4E2A-BB12-F6261E9D19D6}" destId="{787224BB-D00D-432A-974D-570BC060D0BC}" srcOrd="2" destOrd="0" presId="urn:microsoft.com/office/officeart/2008/layout/VerticalCurvedList"/>
    <dgm:cxn modelId="{CE3BC2CA-3C50-42EC-B091-060DFCF05F9C}" type="presParOf" srcId="{787224BB-D00D-432A-974D-570BC060D0BC}" destId="{817DEFBD-4C9E-41A0-A568-AD5A67DA96EE}" srcOrd="0" destOrd="0" presId="urn:microsoft.com/office/officeart/2008/layout/VerticalCurvedList"/>
    <dgm:cxn modelId="{0D08DAA0-288F-433B-A6F9-0FF52CE61DB9}" type="presParOf" srcId="{FB3123EF-B8E3-4E2A-BB12-F6261E9D19D6}" destId="{09F185F5-7BD3-4B1B-A467-35EFBEDB03A6}" srcOrd="3" destOrd="0" presId="urn:microsoft.com/office/officeart/2008/layout/VerticalCurvedList"/>
    <dgm:cxn modelId="{2EA8853D-E2D7-4F15-A367-18ECC750F160}" type="presParOf" srcId="{FB3123EF-B8E3-4E2A-BB12-F6261E9D19D6}" destId="{69B5358F-9CEF-4D99-90CA-B80C5C2DD0D7}" srcOrd="4" destOrd="0" presId="urn:microsoft.com/office/officeart/2008/layout/VerticalCurvedList"/>
    <dgm:cxn modelId="{78CCE2F1-0F49-4D1F-8E59-84AE130F1540}" type="presParOf" srcId="{69B5358F-9CEF-4D99-90CA-B80C5C2DD0D7}" destId="{1A492695-6B22-4ABE-8ECD-8DF2ED719C1A}" srcOrd="0" destOrd="0" presId="urn:microsoft.com/office/officeart/2008/layout/VerticalCurvedList"/>
    <dgm:cxn modelId="{EC30F80F-51FE-4171-995A-BFC492A127F7}" type="presParOf" srcId="{FB3123EF-B8E3-4E2A-BB12-F6261E9D19D6}" destId="{2634CDD3-B020-42A8-8418-DE7F39BE9655}" srcOrd="5" destOrd="0" presId="urn:microsoft.com/office/officeart/2008/layout/VerticalCurvedList"/>
    <dgm:cxn modelId="{92CE8013-0791-4299-910A-F83C40B12A91}" type="presParOf" srcId="{FB3123EF-B8E3-4E2A-BB12-F6261E9D19D6}" destId="{0B814E70-D8CF-4B13-85E7-79D522756BB4}" srcOrd="6" destOrd="0" presId="urn:microsoft.com/office/officeart/2008/layout/VerticalCurvedList"/>
    <dgm:cxn modelId="{35F951C9-9AC3-4958-B428-EF122B09EE45}" type="presParOf" srcId="{0B814E70-D8CF-4B13-85E7-79D522756BB4}" destId="{B554C907-7694-4798-890C-F8FBFF09AA6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71B2F-18A0-4DAA-835E-AB1DEB8DB54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F2654F55-07D9-4894-B0DC-6D494A661BC2}">
      <dgm:prSet/>
      <dgm:spPr/>
      <dgm:t>
        <a:bodyPr/>
        <a:lstStyle/>
        <a:p>
          <a:pPr rtl="0"/>
          <a:r>
            <a:rPr lang="uk-UA" smtClean="0"/>
            <a:t>Управління часом (від англ. time management) – сукупність методик оптимальної організації для виконання поточних завдань, проектів та календарних подій. </a:t>
          </a:r>
          <a:endParaRPr lang="uk-UA"/>
        </a:p>
      </dgm:t>
    </dgm:pt>
    <dgm:pt modelId="{CA20BCC3-3D58-447B-8AE8-B45AEA7F071F}" type="parTrans" cxnId="{1FFB7C74-667A-45A8-B65D-7D1A4CEEEFE9}">
      <dgm:prSet/>
      <dgm:spPr/>
      <dgm:t>
        <a:bodyPr/>
        <a:lstStyle/>
        <a:p>
          <a:endParaRPr lang="uk-UA"/>
        </a:p>
      </dgm:t>
    </dgm:pt>
    <dgm:pt modelId="{A86AB657-0D6F-44A7-A46F-761FC69208CD}" type="sibTrans" cxnId="{1FFB7C74-667A-45A8-B65D-7D1A4CEEEFE9}">
      <dgm:prSet/>
      <dgm:spPr/>
      <dgm:t>
        <a:bodyPr/>
        <a:lstStyle/>
        <a:p>
          <a:endParaRPr lang="uk-UA"/>
        </a:p>
      </dgm:t>
    </dgm:pt>
    <dgm:pt modelId="{E403233A-1DCE-4D7E-AA4F-9BDD4AA4FB18}">
      <dgm:prSet/>
      <dgm:spPr/>
      <dgm:t>
        <a:bodyPr/>
        <a:lstStyle/>
        <a:p>
          <a:pPr rtl="0"/>
          <a:r>
            <a:rPr lang="uk-UA" smtClean="0"/>
            <a:t>Спочатку управління приписувалося лише бізнесу або трудовій діяльності, але з часом термін розширився, включивши особисту діяльність. </a:t>
          </a:r>
          <a:endParaRPr lang="uk-UA"/>
        </a:p>
      </dgm:t>
    </dgm:pt>
    <dgm:pt modelId="{BBBE7B27-A7C8-41BB-A5C3-8017F7500733}" type="parTrans" cxnId="{41735A8D-8409-4ECE-A889-83D9FEAAE111}">
      <dgm:prSet/>
      <dgm:spPr/>
      <dgm:t>
        <a:bodyPr/>
        <a:lstStyle/>
        <a:p>
          <a:endParaRPr lang="uk-UA"/>
        </a:p>
      </dgm:t>
    </dgm:pt>
    <dgm:pt modelId="{A1D157B6-20C0-4621-9E5F-8A3350995B5F}" type="sibTrans" cxnId="{41735A8D-8409-4ECE-A889-83D9FEAAE111}">
      <dgm:prSet/>
      <dgm:spPr/>
      <dgm:t>
        <a:bodyPr/>
        <a:lstStyle/>
        <a:p>
          <a:endParaRPr lang="uk-UA"/>
        </a:p>
      </dgm:t>
    </dgm:pt>
    <dgm:pt modelId="{391ABF48-E04B-46BE-BF78-76B4F1C137EE}">
      <dgm:prSet/>
      <dgm:spPr/>
      <dgm:t>
        <a:bodyPr/>
        <a:lstStyle/>
        <a:p>
          <a:pPr rtl="0"/>
          <a:r>
            <a:rPr lang="uk-UA" smtClean="0"/>
            <a:t>Система управління часом складає поєднання процесів, інструментів, техніки і методів. </a:t>
          </a:r>
          <a:endParaRPr lang="uk-UA"/>
        </a:p>
      </dgm:t>
    </dgm:pt>
    <dgm:pt modelId="{93C35C75-D97A-4302-8F93-7C1188D9AAED}" type="parTrans" cxnId="{2ED61D1A-D438-4882-AD3A-0CFD31FEEF56}">
      <dgm:prSet/>
      <dgm:spPr/>
      <dgm:t>
        <a:bodyPr/>
        <a:lstStyle/>
        <a:p>
          <a:endParaRPr lang="uk-UA"/>
        </a:p>
      </dgm:t>
    </dgm:pt>
    <dgm:pt modelId="{631F0570-7AC3-42D7-AEA1-2E6CCBE5599B}" type="sibTrans" cxnId="{2ED61D1A-D438-4882-AD3A-0CFD31FEEF56}">
      <dgm:prSet/>
      <dgm:spPr/>
      <dgm:t>
        <a:bodyPr/>
        <a:lstStyle/>
        <a:p>
          <a:endParaRPr lang="uk-UA"/>
        </a:p>
      </dgm:t>
    </dgm:pt>
    <dgm:pt modelId="{2BF99606-19F0-4774-9201-727B50466975}">
      <dgm:prSet/>
      <dgm:spPr/>
      <dgm:t>
        <a:bodyPr/>
        <a:lstStyle/>
        <a:p>
          <a:pPr rtl="0"/>
          <a:r>
            <a:rPr lang="uk-UA" smtClean="0"/>
            <a:t>Звичайне управління часом є необхідністю в розвитку будь–якого проекту, оскільки визначає час завершення проекту і масштаб .</a:t>
          </a:r>
          <a:endParaRPr lang="uk-UA"/>
        </a:p>
      </dgm:t>
    </dgm:pt>
    <dgm:pt modelId="{AF340706-14EE-4FFD-95CB-D500940C845C}" type="parTrans" cxnId="{412DC7A7-0289-44AB-AA6F-B55FCA1433E3}">
      <dgm:prSet/>
      <dgm:spPr/>
      <dgm:t>
        <a:bodyPr/>
        <a:lstStyle/>
        <a:p>
          <a:endParaRPr lang="uk-UA"/>
        </a:p>
      </dgm:t>
    </dgm:pt>
    <dgm:pt modelId="{87D606F0-7563-4D5A-B6FA-6C426D52DF48}" type="sibTrans" cxnId="{412DC7A7-0289-44AB-AA6F-B55FCA1433E3}">
      <dgm:prSet/>
      <dgm:spPr/>
      <dgm:t>
        <a:bodyPr/>
        <a:lstStyle/>
        <a:p>
          <a:endParaRPr lang="uk-UA"/>
        </a:p>
      </dgm:t>
    </dgm:pt>
    <dgm:pt modelId="{95030ADF-B359-4B60-AE57-064AD4CEEDAD}" type="pres">
      <dgm:prSet presAssocID="{46971B2F-18A0-4DAA-835E-AB1DEB8DB549}" presName="linearFlow" presStyleCnt="0">
        <dgm:presLayoutVars>
          <dgm:dir/>
          <dgm:animLvl val="lvl"/>
          <dgm:resizeHandles val="exact"/>
        </dgm:presLayoutVars>
      </dgm:prSet>
      <dgm:spPr/>
    </dgm:pt>
    <dgm:pt modelId="{27E2F94A-1DB9-42C7-B449-E25A7859C38D}" type="pres">
      <dgm:prSet presAssocID="{F2654F55-07D9-4894-B0DC-6D494A661BC2}" presName="composite" presStyleCnt="0"/>
      <dgm:spPr/>
    </dgm:pt>
    <dgm:pt modelId="{12198A1F-3774-4B0F-8BE3-1F546AF82341}" type="pres">
      <dgm:prSet presAssocID="{F2654F55-07D9-4894-B0DC-6D494A661BC2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D37556E8-D33B-4DC4-B795-B8AEC63B6660}" type="pres">
      <dgm:prSet presAssocID="{F2654F55-07D9-4894-B0DC-6D494A661BC2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2ED61D1A-D438-4882-AD3A-0CFD31FEEF56}" srcId="{F2654F55-07D9-4894-B0DC-6D494A661BC2}" destId="{391ABF48-E04B-46BE-BF78-76B4F1C137EE}" srcOrd="1" destOrd="0" parTransId="{93C35C75-D97A-4302-8F93-7C1188D9AAED}" sibTransId="{631F0570-7AC3-42D7-AEA1-2E6CCBE5599B}"/>
    <dgm:cxn modelId="{C7B8D2CC-0BDB-4027-8FD9-E1FDC0917186}" type="presOf" srcId="{E403233A-1DCE-4D7E-AA4F-9BDD4AA4FB18}" destId="{D37556E8-D33B-4DC4-B795-B8AEC63B6660}" srcOrd="0" destOrd="0" presId="urn:microsoft.com/office/officeart/2005/8/layout/chevron2"/>
    <dgm:cxn modelId="{3C383094-B183-419D-AFBD-28712CBCC224}" type="presOf" srcId="{46971B2F-18A0-4DAA-835E-AB1DEB8DB549}" destId="{95030ADF-B359-4B60-AE57-064AD4CEEDAD}" srcOrd="0" destOrd="0" presId="urn:microsoft.com/office/officeart/2005/8/layout/chevron2"/>
    <dgm:cxn modelId="{939AC9B2-09FA-45C3-8FE8-8CFD470CAEE7}" type="presOf" srcId="{2BF99606-19F0-4774-9201-727B50466975}" destId="{D37556E8-D33B-4DC4-B795-B8AEC63B6660}" srcOrd="0" destOrd="2" presId="urn:microsoft.com/office/officeart/2005/8/layout/chevron2"/>
    <dgm:cxn modelId="{9524D67A-37E3-4277-92E4-8015556EB92A}" type="presOf" srcId="{F2654F55-07D9-4894-B0DC-6D494A661BC2}" destId="{12198A1F-3774-4B0F-8BE3-1F546AF82341}" srcOrd="0" destOrd="0" presId="urn:microsoft.com/office/officeart/2005/8/layout/chevron2"/>
    <dgm:cxn modelId="{80948F4E-8B49-432F-9B6B-585CA9B9B593}" type="presOf" srcId="{391ABF48-E04B-46BE-BF78-76B4F1C137EE}" destId="{D37556E8-D33B-4DC4-B795-B8AEC63B6660}" srcOrd="0" destOrd="1" presId="urn:microsoft.com/office/officeart/2005/8/layout/chevron2"/>
    <dgm:cxn modelId="{1FFB7C74-667A-45A8-B65D-7D1A4CEEEFE9}" srcId="{46971B2F-18A0-4DAA-835E-AB1DEB8DB549}" destId="{F2654F55-07D9-4894-B0DC-6D494A661BC2}" srcOrd="0" destOrd="0" parTransId="{CA20BCC3-3D58-447B-8AE8-B45AEA7F071F}" sibTransId="{A86AB657-0D6F-44A7-A46F-761FC69208CD}"/>
    <dgm:cxn modelId="{41735A8D-8409-4ECE-A889-83D9FEAAE111}" srcId="{F2654F55-07D9-4894-B0DC-6D494A661BC2}" destId="{E403233A-1DCE-4D7E-AA4F-9BDD4AA4FB18}" srcOrd="0" destOrd="0" parTransId="{BBBE7B27-A7C8-41BB-A5C3-8017F7500733}" sibTransId="{A1D157B6-20C0-4621-9E5F-8A3350995B5F}"/>
    <dgm:cxn modelId="{412DC7A7-0289-44AB-AA6F-B55FCA1433E3}" srcId="{F2654F55-07D9-4894-B0DC-6D494A661BC2}" destId="{2BF99606-19F0-4774-9201-727B50466975}" srcOrd="2" destOrd="0" parTransId="{AF340706-14EE-4FFD-95CB-D500940C845C}" sibTransId="{87D606F0-7563-4D5A-B6FA-6C426D52DF48}"/>
    <dgm:cxn modelId="{23B5BB1A-70AC-44FC-B86A-FD52DEDF98B4}" type="presParOf" srcId="{95030ADF-B359-4B60-AE57-064AD4CEEDAD}" destId="{27E2F94A-1DB9-42C7-B449-E25A7859C38D}" srcOrd="0" destOrd="0" presId="urn:microsoft.com/office/officeart/2005/8/layout/chevron2"/>
    <dgm:cxn modelId="{D6A34AAB-37EE-4D22-8B15-833C38D132C9}" type="presParOf" srcId="{27E2F94A-1DB9-42C7-B449-E25A7859C38D}" destId="{12198A1F-3774-4B0F-8BE3-1F546AF82341}" srcOrd="0" destOrd="0" presId="urn:microsoft.com/office/officeart/2005/8/layout/chevron2"/>
    <dgm:cxn modelId="{9C2E79B7-7E02-40DC-9842-1AAC8BA67D1B}" type="presParOf" srcId="{27E2F94A-1DB9-42C7-B449-E25A7859C38D}" destId="{D37556E8-D33B-4DC4-B795-B8AEC63B666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45A987-2212-4CE7-BC9F-2CD091CA5B5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9FE4396-D471-4FC7-B90C-8C58B529671D}">
      <dgm:prSet/>
      <dgm:spPr/>
      <dgm:t>
        <a:bodyPr/>
        <a:lstStyle/>
        <a:p>
          <a:pPr rtl="0"/>
          <a:r>
            <a:rPr lang="uk-UA" smtClean="0"/>
            <a:t>Його не можна накопичити, як гроші або сировину. </a:t>
          </a:r>
          <a:endParaRPr lang="uk-UA"/>
        </a:p>
      </dgm:t>
    </dgm:pt>
    <dgm:pt modelId="{83FE7549-0F0B-4B89-8CB5-D3DD1C5EA433}" type="parTrans" cxnId="{F6F63056-4BD4-4982-A38C-68EB120BBD9E}">
      <dgm:prSet/>
      <dgm:spPr/>
      <dgm:t>
        <a:bodyPr/>
        <a:lstStyle/>
        <a:p>
          <a:endParaRPr lang="uk-UA"/>
        </a:p>
      </dgm:t>
    </dgm:pt>
    <dgm:pt modelId="{9DB6D769-D3E8-4301-8B87-4BB7C78DB055}" type="sibTrans" cxnId="{F6F63056-4BD4-4982-A38C-68EB120BBD9E}">
      <dgm:prSet/>
      <dgm:spPr/>
      <dgm:t>
        <a:bodyPr/>
        <a:lstStyle/>
        <a:p>
          <a:endParaRPr lang="uk-UA"/>
        </a:p>
      </dgm:t>
    </dgm:pt>
    <dgm:pt modelId="{F81F2521-35D5-4FA4-8ECD-FD3227D3CBEB}">
      <dgm:prSet/>
      <dgm:spPr/>
      <dgm:t>
        <a:bodyPr/>
        <a:lstStyle/>
        <a:p>
          <a:pPr rtl="0"/>
          <a:r>
            <a:rPr lang="uk-UA" smtClean="0"/>
            <a:t>Хочемо ми чи не хочемо, але мусимо витрачати його за твердою ціною – 60 секунд за хвилину. </a:t>
          </a:r>
          <a:endParaRPr lang="uk-UA"/>
        </a:p>
      </dgm:t>
    </dgm:pt>
    <dgm:pt modelId="{7A9FACD6-86E9-4274-8FFC-61DFCC383C41}" type="parTrans" cxnId="{35E3A6A2-1005-471E-AC09-C01ABCF4713D}">
      <dgm:prSet/>
      <dgm:spPr/>
      <dgm:t>
        <a:bodyPr/>
        <a:lstStyle/>
        <a:p>
          <a:endParaRPr lang="uk-UA"/>
        </a:p>
      </dgm:t>
    </dgm:pt>
    <dgm:pt modelId="{41AFC155-ECED-4F95-B396-E70F93518D18}" type="sibTrans" cxnId="{35E3A6A2-1005-471E-AC09-C01ABCF4713D}">
      <dgm:prSet/>
      <dgm:spPr/>
      <dgm:t>
        <a:bodyPr/>
        <a:lstStyle/>
        <a:p>
          <a:endParaRPr lang="uk-UA"/>
        </a:p>
      </dgm:t>
    </dgm:pt>
    <dgm:pt modelId="{7B3149C6-D7A0-4F16-96F6-F36196275CF9}">
      <dgm:prSet/>
      <dgm:spPr/>
      <dgm:t>
        <a:bodyPr/>
        <a:lstStyle/>
        <a:p>
          <a:pPr rtl="0"/>
          <a:r>
            <a:rPr lang="uk-UA" smtClean="0"/>
            <a:t>Його не можна ввімкнути або вимкнути, замінити або відшкодувати. </a:t>
          </a:r>
          <a:endParaRPr lang="uk-UA"/>
        </a:p>
      </dgm:t>
    </dgm:pt>
    <dgm:pt modelId="{7A8DECE5-BCFA-4734-80D5-9BC92700021B}" type="parTrans" cxnId="{EF86340B-FF3B-489B-85F4-12956C1AA309}">
      <dgm:prSet/>
      <dgm:spPr/>
      <dgm:t>
        <a:bodyPr/>
        <a:lstStyle/>
        <a:p>
          <a:endParaRPr lang="uk-UA"/>
        </a:p>
      </dgm:t>
    </dgm:pt>
    <dgm:pt modelId="{B3CEAEF3-A489-47B4-8D1E-F2541D061896}" type="sibTrans" cxnId="{EF86340B-FF3B-489B-85F4-12956C1AA309}">
      <dgm:prSet/>
      <dgm:spPr/>
      <dgm:t>
        <a:bodyPr/>
        <a:lstStyle/>
        <a:p>
          <a:endParaRPr lang="uk-UA"/>
        </a:p>
      </dgm:t>
    </dgm:pt>
    <dgm:pt modelId="{7E6C3DF6-C3B7-49AB-9BA9-02BF1D915E61}">
      <dgm:prSet/>
      <dgm:spPr/>
      <dgm:t>
        <a:bodyPr/>
        <a:lstStyle/>
        <a:p>
          <a:pPr rtl="0"/>
          <a:r>
            <a:rPr lang="uk-UA" smtClean="0"/>
            <a:t>Час – найбільш безжалісний і негнучкий елемент нашого існування.</a:t>
          </a:r>
          <a:endParaRPr lang="uk-UA"/>
        </a:p>
      </dgm:t>
    </dgm:pt>
    <dgm:pt modelId="{3F5AEA88-918D-44F5-8DC3-5D9B22640BCC}" type="parTrans" cxnId="{ACC9EA94-00AF-4BBC-BDA8-7FA69AA96AF4}">
      <dgm:prSet/>
      <dgm:spPr/>
      <dgm:t>
        <a:bodyPr/>
        <a:lstStyle/>
        <a:p>
          <a:endParaRPr lang="uk-UA"/>
        </a:p>
      </dgm:t>
    </dgm:pt>
    <dgm:pt modelId="{F7087B32-8373-465D-9173-DDA2CF2C4D65}" type="sibTrans" cxnId="{ACC9EA94-00AF-4BBC-BDA8-7FA69AA96AF4}">
      <dgm:prSet/>
      <dgm:spPr/>
      <dgm:t>
        <a:bodyPr/>
        <a:lstStyle/>
        <a:p>
          <a:endParaRPr lang="uk-UA"/>
        </a:p>
      </dgm:t>
    </dgm:pt>
    <dgm:pt modelId="{020F0E1F-E1EF-462F-AD69-F8A66A9CDD84}">
      <dgm:prSet/>
      <dgm:spPr/>
      <dgm:t>
        <a:bodyPr/>
        <a:lstStyle/>
        <a:p>
          <a:pPr rtl="0"/>
          <a:r>
            <a:rPr lang="uk-UA" smtClean="0"/>
            <a:t>Проте ми можемо проаналізувати, як ми витрачаємо його. </a:t>
          </a:r>
          <a:endParaRPr lang="uk-UA"/>
        </a:p>
      </dgm:t>
    </dgm:pt>
    <dgm:pt modelId="{9E705989-D677-469D-A2DE-7B527D977736}" type="parTrans" cxnId="{637BFC69-56CB-4DCB-9E07-EF58DAB00B6F}">
      <dgm:prSet/>
      <dgm:spPr/>
      <dgm:t>
        <a:bodyPr/>
        <a:lstStyle/>
        <a:p>
          <a:endParaRPr lang="uk-UA"/>
        </a:p>
      </dgm:t>
    </dgm:pt>
    <dgm:pt modelId="{CB40B8C9-03D0-424F-9DF6-8EC163971900}" type="sibTrans" cxnId="{637BFC69-56CB-4DCB-9E07-EF58DAB00B6F}">
      <dgm:prSet/>
      <dgm:spPr/>
      <dgm:t>
        <a:bodyPr/>
        <a:lstStyle/>
        <a:p>
          <a:endParaRPr lang="uk-UA"/>
        </a:p>
      </dgm:t>
    </dgm:pt>
    <dgm:pt modelId="{71BECEB8-89C7-44BA-89A5-767F12CBD475}">
      <dgm:prSet/>
      <dgm:spPr/>
      <dgm:t>
        <a:bodyPr/>
        <a:lstStyle/>
        <a:p>
          <a:pPr rtl="0"/>
          <a:r>
            <a:rPr lang="uk-UA" smtClean="0"/>
            <a:t>Як і будь–який інший ресурс, його можна використовувати або ефективно, або неефективно. </a:t>
          </a:r>
          <a:endParaRPr lang="uk-UA"/>
        </a:p>
      </dgm:t>
    </dgm:pt>
    <dgm:pt modelId="{3FB73BD5-D190-4C76-A339-A1D829A2D976}" type="parTrans" cxnId="{BBD4423E-8E39-4384-B02F-5D35948AB908}">
      <dgm:prSet/>
      <dgm:spPr/>
      <dgm:t>
        <a:bodyPr/>
        <a:lstStyle/>
        <a:p>
          <a:endParaRPr lang="uk-UA"/>
        </a:p>
      </dgm:t>
    </dgm:pt>
    <dgm:pt modelId="{A382B8DF-A003-4AF5-AB5A-17BB90E47BFD}" type="sibTrans" cxnId="{BBD4423E-8E39-4384-B02F-5D35948AB908}">
      <dgm:prSet/>
      <dgm:spPr/>
      <dgm:t>
        <a:bodyPr/>
        <a:lstStyle/>
        <a:p>
          <a:endParaRPr lang="uk-UA"/>
        </a:p>
      </dgm:t>
    </dgm:pt>
    <dgm:pt modelId="{6B29C697-DE3C-41A2-86DE-A5A6928BF1BD}" type="pres">
      <dgm:prSet presAssocID="{CA45A987-2212-4CE7-BC9F-2CD091CA5B5A}" presName="CompostProcess" presStyleCnt="0">
        <dgm:presLayoutVars>
          <dgm:dir/>
          <dgm:resizeHandles val="exact"/>
        </dgm:presLayoutVars>
      </dgm:prSet>
      <dgm:spPr/>
    </dgm:pt>
    <dgm:pt modelId="{BC63E2A7-8C42-4A9E-A412-A26FF5E9C3BE}" type="pres">
      <dgm:prSet presAssocID="{CA45A987-2212-4CE7-BC9F-2CD091CA5B5A}" presName="arrow" presStyleLbl="bgShp" presStyleIdx="0" presStyleCnt="1"/>
      <dgm:spPr/>
    </dgm:pt>
    <dgm:pt modelId="{93AC0E44-20CB-4FC6-8FA5-1A320AF73FC9}" type="pres">
      <dgm:prSet presAssocID="{CA45A987-2212-4CE7-BC9F-2CD091CA5B5A}" presName="linearProcess" presStyleCnt="0"/>
      <dgm:spPr/>
    </dgm:pt>
    <dgm:pt modelId="{296EA01E-AF93-41CD-99B1-868552036CAE}" type="pres">
      <dgm:prSet presAssocID="{69FE4396-D471-4FC7-B90C-8C58B529671D}" presName="textNode" presStyleLbl="node1" presStyleIdx="0" presStyleCnt="6">
        <dgm:presLayoutVars>
          <dgm:bulletEnabled val="1"/>
        </dgm:presLayoutVars>
      </dgm:prSet>
      <dgm:spPr/>
    </dgm:pt>
    <dgm:pt modelId="{106C5704-FA54-41FF-AF03-B8D2F744E84F}" type="pres">
      <dgm:prSet presAssocID="{9DB6D769-D3E8-4301-8B87-4BB7C78DB055}" presName="sibTrans" presStyleCnt="0"/>
      <dgm:spPr/>
    </dgm:pt>
    <dgm:pt modelId="{31889F9D-BE0C-417F-891B-88F4152049BA}" type="pres">
      <dgm:prSet presAssocID="{F81F2521-35D5-4FA4-8ECD-FD3227D3CBEB}" presName="textNode" presStyleLbl="node1" presStyleIdx="1" presStyleCnt="6">
        <dgm:presLayoutVars>
          <dgm:bulletEnabled val="1"/>
        </dgm:presLayoutVars>
      </dgm:prSet>
      <dgm:spPr/>
    </dgm:pt>
    <dgm:pt modelId="{2F37C2B5-24F4-434E-9FC0-2E88C18E694E}" type="pres">
      <dgm:prSet presAssocID="{41AFC155-ECED-4F95-B396-E70F93518D18}" presName="sibTrans" presStyleCnt="0"/>
      <dgm:spPr/>
    </dgm:pt>
    <dgm:pt modelId="{CD4C3AA1-05AB-4FA1-B6A6-A27CDC06D149}" type="pres">
      <dgm:prSet presAssocID="{7B3149C6-D7A0-4F16-96F6-F36196275CF9}" presName="textNode" presStyleLbl="node1" presStyleIdx="2" presStyleCnt="6">
        <dgm:presLayoutVars>
          <dgm:bulletEnabled val="1"/>
        </dgm:presLayoutVars>
      </dgm:prSet>
      <dgm:spPr/>
    </dgm:pt>
    <dgm:pt modelId="{02360EBE-B67F-408D-BA13-254274D6D391}" type="pres">
      <dgm:prSet presAssocID="{B3CEAEF3-A489-47B4-8D1E-F2541D061896}" presName="sibTrans" presStyleCnt="0"/>
      <dgm:spPr/>
    </dgm:pt>
    <dgm:pt modelId="{94F63B82-10FF-4681-B963-BC6202DB5761}" type="pres">
      <dgm:prSet presAssocID="{7E6C3DF6-C3B7-49AB-9BA9-02BF1D915E61}" presName="textNode" presStyleLbl="node1" presStyleIdx="3" presStyleCnt="6">
        <dgm:presLayoutVars>
          <dgm:bulletEnabled val="1"/>
        </dgm:presLayoutVars>
      </dgm:prSet>
      <dgm:spPr/>
    </dgm:pt>
    <dgm:pt modelId="{4F6DD199-8212-4EDB-997E-16017C8081E0}" type="pres">
      <dgm:prSet presAssocID="{F7087B32-8373-465D-9173-DDA2CF2C4D65}" presName="sibTrans" presStyleCnt="0"/>
      <dgm:spPr/>
    </dgm:pt>
    <dgm:pt modelId="{29527274-0CA0-4F8F-9864-42F97F7DE343}" type="pres">
      <dgm:prSet presAssocID="{020F0E1F-E1EF-462F-AD69-F8A66A9CDD84}" presName="textNode" presStyleLbl="node1" presStyleIdx="4" presStyleCnt="6">
        <dgm:presLayoutVars>
          <dgm:bulletEnabled val="1"/>
        </dgm:presLayoutVars>
      </dgm:prSet>
      <dgm:spPr/>
    </dgm:pt>
    <dgm:pt modelId="{8C3786C1-8773-40E9-90ED-4E69D83D989E}" type="pres">
      <dgm:prSet presAssocID="{CB40B8C9-03D0-424F-9DF6-8EC163971900}" presName="sibTrans" presStyleCnt="0"/>
      <dgm:spPr/>
    </dgm:pt>
    <dgm:pt modelId="{41089F16-E33A-4EC8-8284-90699E322286}" type="pres">
      <dgm:prSet presAssocID="{71BECEB8-89C7-44BA-89A5-767F12CBD475}" presName="textNode" presStyleLbl="node1" presStyleIdx="5" presStyleCnt="6">
        <dgm:presLayoutVars>
          <dgm:bulletEnabled val="1"/>
        </dgm:presLayoutVars>
      </dgm:prSet>
      <dgm:spPr/>
    </dgm:pt>
  </dgm:ptLst>
  <dgm:cxnLst>
    <dgm:cxn modelId="{3AB94A82-26FD-4CC4-8B1A-18C8E841673E}" type="presOf" srcId="{71BECEB8-89C7-44BA-89A5-767F12CBD475}" destId="{41089F16-E33A-4EC8-8284-90699E322286}" srcOrd="0" destOrd="0" presId="urn:microsoft.com/office/officeart/2005/8/layout/hProcess9"/>
    <dgm:cxn modelId="{C161B814-AB9F-4CE2-8FF7-28EB8DD5AF37}" type="presOf" srcId="{7B3149C6-D7A0-4F16-96F6-F36196275CF9}" destId="{CD4C3AA1-05AB-4FA1-B6A6-A27CDC06D149}" srcOrd="0" destOrd="0" presId="urn:microsoft.com/office/officeart/2005/8/layout/hProcess9"/>
    <dgm:cxn modelId="{9AB69F08-6DE9-47E5-ACBD-C8018C161393}" type="presOf" srcId="{020F0E1F-E1EF-462F-AD69-F8A66A9CDD84}" destId="{29527274-0CA0-4F8F-9864-42F97F7DE343}" srcOrd="0" destOrd="0" presId="urn:microsoft.com/office/officeart/2005/8/layout/hProcess9"/>
    <dgm:cxn modelId="{5E9FEDA4-E6C3-4B27-B99D-7D8B51E76FE1}" type="presOf" srcId="{7E6C3DF6-C3B7-49AB-9BA9-02BF1D915E61}" destId="{94F63B82-10FF-4681-B963-BC6202DB5761}" srcOrd="0" destOrd="0" presId="urn:microsoft.com/office/officeart/2005/8/layout/hProcess9"/>
    <dgm:cxn modelId="{06A9C218-36A3-4A08-8E83-30935FEF0717}" type="presOf" srcId="{CA45A987-2212-4CE7-BC9F-2CD091CA5B5A}" destId="{6B29C697-DE3C-41A2-86DE-A5A6928BF1BD}" srcOrd="0" destOrd="0" presId="urn:microsoft.com/office/officeart/2005/8/layout/hProcess9"/>
    <dgm:cxn modelId="{ACC9EA94-00AF-4BBC-BDA8-7FA69AA96AF4}" srcId="{CA45A987-2212-4CE7-BC9F-2CD091CA5B5A}" destId="{7E6C3DF6-C3B7-49AB-9BA9-02BF1D915E61}" srcOrd="3" destOrd="0" parTransId="{3F5AEA88-918D-44F5-8DC3-5D9B22640BCC}" sibTransId="{F7087B32-8373-465D-9173-DDA2CF2C4D65}"/>
    <dgm:cxn modelId="{35E3A6A2-1005-471E-AC09-C01ABCF4713D}" srcId="{CA45A987-2212-4CE7-BC9F-2CD091CA5B5A}" destId="{F81F2521-35D5-4FA4-8ECD-FD3227D3CBEB}" srcOrd="1" destOrd="0" parTransId="{7A9FACD6-86E9-4274-8FFC-61DFCC383C41}" sibTransId="{41AFC155-ECED-4F95-B396-E70F93518D18}"/>
    <dgm:cxn modelId="{BBD4423E-8E39-4384-B02F-5D35948AB908}" srcId="{CA45A987-2212-4CE7-BC9F-2CD091CA5B5A}" destId="{71BECEB8-89C7-44BA-89A5-767F12CBD475}" srcOrd="5" destOrd="0" parTransId="{3FB73BD5-D190-4C76-A339-A1D829A2D976}" sibTransId="{A382B8DF-A003-4AF5-AB5A-17BB90E47BFD}"/>
    <dgm:cxn modelId="{239EE5F8-CF87-4ADB-9A7C-AA2E8D710914}" type="presOf" srcId="{F81F2521-35D5-4FA4-8ECD-FD3227D3CBEB}" destId="{31889F9D-BE0C-417F-891B-88F4152049BA}" srcOrd="0" destOrd="0" presId="urn:microsoft.com/office/officeart/2005/8/layout/hProcess9"/>
    <dgm:cxn modelId="{637BFC69-56CB-4DCB-9E07-EF58DAB00B6F}" srcId="{CA45A987-2212-4CE7-BC9F-2CD091CA5B5A}" destId="{020F0E1F-E1EF-462F-AD69-F8A66A9CDD84}" srcOrd="4" destOrd="0" parTransId="{9E705989-D677-469D-A2DE-7B527D977736}" sibTransId="{CB40B8C9-03D0-424F-9DF6-8EC163971900}"/>
    <dgm:cxn modelId="{EF86340B-FF3B-489B-85F4-12956C1AA309}" srcId="{CA45A987-2212-4CE7-BC9F-2CD091CA5B5A}" destId="{7B3149C6-D7A0-4F16-96F6-F36196275CF9}" srcOrd="2" destOrd="0" parTransId="{7A8DECE5-BCFA-4734-80D5-9BC92700021B}" sibTransId="{B3CEAEF3-A489-47B4-8D1E-F2541D061896}"/>
    <dgm:cxn modelId="{F6F63056-4BD4-4982-A38C-68EB120BBD9E}" srcId="{CA45A987-2212-4CE7-BC9F-2CD091CA5B5A}" destId="{69FE4396-D471-4FC7-B90C-8C58B529671D}" srcOrd="0" destOrd="0" parTransId="{83FE7549-0F0B-4B89-8CB5-D3DD1C5EA433}" sibTransId="{9DB6D769-D3E8-4301-8B87-4BB7C78DB055}"/>
    <dgm:cxn modelId="{07843947-4DA5-4E0B-92DB-5D2671D10601}" type="presOf" srcId="{69FE4396-D471-4FC7-B90C-8C58B529671D}" destId="{296EA01E-AF93-41CD-99B1-868552036CAE}" srcOrd="0" destOrd="0" presId="urn:microsoft.com/office/officeart/2005/8/layout/hProcess9"/>
    <dgm:cxn modelId="{1E4D8B11-EC34-44EF-8F57-0B1E1EBD70C0}" type="presParOf" srcId="{6B29C697-DE3C-41A2-86DE-A5A6928BF1BD}" destId="{BC63E2A7-8C42-4A9E-A412-A26FF5E9C3BE}" srcOrd="0" destOrd="0" presId="urn:microsoft.com/office/officeart/2005/8/layout/hProcess9"/>
    <dgm:cxn modelId="{ACBA52C5-5700-4D4E-940C-907DC6E016DD}" type="presParOf" srcId="{6B29C697-DE3C-41A2-86DE-A5A6928BF1BD}" destId="{93AC0E44-20CB-4FC6-8FA5-1A320AF73FC9}" srcOrd="1" destOrd="0" presId="urn:microsoft.com/office/officeart/2005/8/layout/hProcess9"/>
    <dgm:cxn modelId="{76ADEF01-9453-44AF-8F1D-59F7241EFC7E}" type="presParOf" srcId="{93AC0E44-20CB-4FC6-8FA5-1A320AF73FC9}" destId="{296EA01E-AF93-41CD-99B1-868552036CAE}" srcOrd="0" destOrd="0" presId="urn:microsoft.com/office/officeart/2005/8/layout/hProcess9"/>
    <dgm:cxn modelId="{7AB356C0-5D05-4775-B124-3350E02C8534}" type="presParOf" srcId="{93AC0E44-20CB-4FC6-8FA5-1A320AF73FC9}" destId="{106C5704-FA54-41FF-AF03-B8D2F744E84F}" srcOrd="1" destOrd="0" presId="urn:microsoft.com/office/officeart/2005/8/layout/hProcess9"/>
    <dgm:cxn modelId="{B24259A5-79B6-4942-91DA-B818EBA7B7E4}" type="presParOf" srcId="{93AC0E44-20CB-4FC6-8FA5-1A320AF73FC9}" destId="{31889F9D-BE0C-417F-891B-88F4152049BA}" srcOrd="2" destOrd="0" presId="urn:microsoft.com/office/officeart/2005/8/layout/hProcess9"/>
    <dgm:cxn modelId="{DE4CFB3C-D22C-4D6D-BACF-81FA5FB2D675}" type="presParOf" srcId="{93AC0E44-20CB-4FC6-8FA5-1A320AF73FC9}" destId="{2F37C2B5-24F4-434E-9FC0-2E88C18E694E}" srcOrd="3" destOrd="0" presId="urn:microsoft.com/office/officeart/2005/8/layout/hProcess9"/>
    <dgm:cxn modelId="{7A049EA3-4FBD-4245-A97D-B80817CD32BE}" type="presParOf" srcId="{93AC0E44-20CB-4FC6-8FA5-1A320AF73FC9}" destId="{CD4C3AA1-05AB-4FA1-B6A6-A27CDC06D149}" srcOrd="4" destOrd="0" presId="urn:microsoft.com/office/officeart/2005/8/layout/hProcess9"/>
    <dgm:cxn modelId="{88986AA1-36A1-4789-BEB6-101060A719FC}" type="presParOf" srcId="{93AC0E44-20CB-4FC6-8FA5-1A320AF73FC9}" destId="{02360EBE-B67F-408D-BA13-254274D6D391}" srcOrd="5" destOrd="0" presId="urn:microsoft.com/office/officeart/2005/8/layout/hProcess9"/>
    <dgm:cxn modelId="{676526A0-4899-4A46-88AA-2FA645FCA231}" type="presParOf" srcId="{93AC0E44-20CB-4FC6-8FA5-1A320AF73FC9}" destId="{94F63B82-10FF-4681-B963-BC6202DB5761}" srcOrd="6" destOrd="0" presId="urn:microsoft.com/office/officeart/2005/8/layout/hProcess9"/>
    <dgm:cxn modelId="{0B64EA80-F865-496B-B8EC-08B7EB52597A}" type="presParOf" srcId="{93AC0E44-20CB-4FC6-8FA5-1A320AF73FC9}" destId="{4F6DD199-8212-4EDB-997E-16017C8081E0}" srcOrd="7" destOrd="0" presId="urn:microsoft.com/office/officeart/2005/8/layout/hProcess9"/>
    <dgm:cxn modelId="{F6410EF3-9C14-4578-8A28-3BD176DAEBEB}" type="presParOf" srcId="{93AC0E44-20CB-4FC6-8FA5-1A320AF73FC9}" destId="{29527274-0CA0-4F8F-9864-42F97F7DE343}" srcOrd="8" destOrd="0" presId="urn:microsoft.com/office/officeart/2005/8/layout/hProcess9"/>
    <dgm:cxn modelId="{211A445E-F695-43FA-8DB7-D7E0CEDF8427}" type="presParOf" srcId="{93AC0E44-20CB-4FC6-8FA5-1A320AF73FC9}" destId="{8C3786C1-8773-40E9-90ED-4E69D83D989E}" srcOrd="9" destOrd="0" presId="urn:microsoft.com/office/officeart/2005/8/layout/hProcess9"/>
    <dgm:cxn modelId="{0FA71599-116C-400C-AD80-45B9414EE87E}" type="presParOf" srcId="{93AC0E44-20CB-4FC6-8FA5-1A320AF73FC9}" destId="{41089F16-E33A-4EC8-8284-90699E322286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205796-7D24-4AF6-9542-F306DC38AE7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DD75FCEE-40EE-4F75-B52C-F5005D6B64CC}">
      <dgm:prSet/>
      <dgm:spPr/>
      <dgm:t>
        <a:bodyPr/>
        <a:lstStyle/>
        <a:p>
          <a:pPr rtl="0"/>
          <a:r>
            <a:rPr lang="uk-UA" smtClean="0"/>
            <a:t>планування </a:t>
          </a:r>
          <a:endParaRPr lang="uk-UA"/>
        </a:p>
      </dgm:t>
    </dgm:pt>
    <dgm:pt modelId="{09386FEF-C33B-4F16-944D-9F886EE67ACB}" type="parTrans" cxnId="{88DC2862-A227-4F57-8BBB-A3A25CC30D64}">
      <dgm:prSet/>
      <dgm:spPr/>
      <dgm:t>
        <a:bodyPr/>
        <a:lstStyle/>
        <a:p>
          <a:endParaRPr lang="uk-UA"/>
        </a:p>
      </dgm:t>
    </dgm:pt>
    <dgm:pt modelId="{0F39F9A0-6A9B-41E5-BD11-3C17B75BBCF2}" type="sibTrans" cxnId="{88DC2862-A227-4F57-8BBB-A3A25CC30D64}">
      <dgm:prSet/>
      <dgm:spPr/>
      <dgm:t>
        <a:bodyPr/>
        <a:lstStyle/>
        <a:p>
          <a:endParaRPr lang="uk-UA"/>
        </a:p>
      </dgm:t>
    </dgm:pt>
    <dgm:pt modelId="{1966500B-4568-4426-B6C7-A5E4F6016866}">
      <dgm:prSet/>
      <dgm:spPr/>
      <dgm:t>
        <a:bodyPr/>
        <a:lstStyle/>
        <a:p>
          <a:pPr rtl="0"/>
          <a:r>
            <a:rPr lang="uk-UA" smtClean="0"/>
            <a:t>розподіл</a:t>
          </a:r>
          <a:endParaRPr lang="uk-UA"/>
        </a:p>
      </dgm:t>
    </dgm:pt>
    <dgm:pt modelId="{2499252B-F0D8-47EE-81AB-416430D2D7AF}" type="parTrans" cxnId="{F0F851F5-CAE6-40ED-84A1-EE350220511F}">
      <dgm:prSet/>
      <dgm:spPr/>
      <dgm:t>
        <a:bodyPr/>
        <a:lstStyle/>
        <a:p>
          <a:endParaRPr lang="uk-UA"/>
        </a:p>
      </dgm:t>
    </dgm:pt>
    <dgm:pt modelId="{D6497282-01E5-4D54-827D-D4BB0F69A465}" type="sibTrans" cxnId="{F0F851F5-CAE6-40ED-84A1-EE350220511F}">
      <dgm:prSet/>
      <dgm:spPr/>
      <dgm:t>
        <a:bodyPr/>
        <a:lstStyle/>
        <a:p>
          <a:endParaRPr lang="uk-UA"/>
        </a:p>
      </dgm:t>
    </dgm:pt>
    <dgm:pt modelId="{DA9CB9D2-46EB-49D8-B63C-923F19599141}">
      <dgm:prSet/>
      <dgm:spPr/>
      <dgm:t>
        <a:bodyPr/>
        <a:lstStyle/>
        <a:p>
          <a:pPr rtl="0"/>
          <a:r>
            <a:rPr lang="uk-UA" smtClean="0"/>
            <a:t>постановка цілей</a:t>
          </a:r>
          <a:endParaRPr lang="uk-UA"/>
        </a:p>
      </dgm:t>
    </dgm:pt>
    <dgm:pt modelId="{C5E5218B-71F8-45EB-9091-B61FE76781B6}" type="parTrans" cxnId="{519A14CE-EBD5-4327-9FA2-17A657D9525D}">
      <dgm:prSet/>
      <dgm:spPr/>
      <dgm:t>
        <a:bodyPr/>
        <a:lstStyle/>
        <a:p>
          <a:endParaRPr lang="uk-UA"/>
        </a:p>
      </dgm:t>
    </dgm:pt>
    <dgm:pt modelId="{A29E7AFA-0DDC-47F6-8737-55436D87DCAE}" type="sibTrans" cxnId="{519A14CE-EBD5-4327-9FA2-17A657D9525D}">
      <dgm:prSet/>
      <dgm:spPr/>
      <dgm:t>
        <a:bodyPr/>
        <a:lstStyle/>
        <a:p>
          <a:endParaRPr lang="uk-UA"/>
        </a:p>
      </dgm:t>
    </dgm:pt>
    <dgm:pt modelId="{35AC6C66-6366-4359-877F-D44D6ACDD144}">
      <dgm:prSet/>
      <dgm:spPr/>
      <dgm:t>
        <a:bodyPr/>
        <a:lstStyle/>
        <a:p>
          <a:pPr rtl="0"/>
          <a:r>
            <a:rPr lang="uk-UA" smtClean="0"/>
            <a:t>делегування </a:t>
          </a:r>
          <a:endParaRPr lang="uk-UA"/>
        </a:p>
      </dgm:t>
    </dgm:pt>
    <dgm:pt modelId="{3FC3D4C1-1475-40B8-9DF5-787B53101DC2}" type="parTrans" cxnId="{ADB7D1EC-92C2-49BF-A1DF-C2AB674E0D4C}">
      <dgm:prSet/>
      <dgm:spPr/>
      <dgm:t>
        <a:bodyPr/>
        <a:lstStyle/>
        <a:p>
          <a:endParaRPr lang="uk-UA"/>
        </a:p>
      </dgm:t>
    </dgm:pt>
    <dgm:pt modelId="{BCAF097C-A13E-413E-A8EB-492140F5A21B}" type="sibTrans" cxnId="{ADB7D1EC-92C2-49BF-A1DF-C2AB674E0D4C}">
      <dgm:prSet/>
      <dgm:spPr/>
      <dgm:t>
        <a:bodyPr/>
        <a:lstStyle/>
        <a:p>
          <a:endParaRPr lang="uk-UA"/>
        </a:p>
      </dgm:t>
    </dgm:pt>
    <dgm:pt modelId="{83069C60-3DEE-47C7-A8F8-B83EE86E2796}">
      <dgm:prSet/>
      <dgm:spPr/>
      <dgm:t>
        <a:bodyPr/>
        <a:lstStyle/>
        <a:p>
          <a:pPr rtl="0"/>
          <a:r>
            <a:rPr lang="uk-UA" smtClean="0"/>
            <a:t>аналіз витрат часу</a:t>
          </a:r>
          <a:endParaRPr lang="uk-UA"/>
        </a:p>
      </dgm:t>
    </dgm:pt>
    <dgm:pt modelId="{31CBF0B0-2B42-4BA8-87DE-198E5E0DF35A}" type="parTrans" cxnId="{837F5FAB-44E7-4374-85E3-3723825124C3}">
      <dgm:prSet/>
      <dgm:spPr/>
      <dgm:t>
        <a:bodyPr/>
        <a:lstStyle/>
        <a:p>
          <a:endParaRPr lang="uk-UA"/>
        </a:p>
      </dgm:t>
    </dgm:pt>
    <dgm:pt modelId="{97302072-6694-44D9-A8F2-5F31BC85002E}" type="sibTrans" cxnId="{837F5FAB-44E7-4374-85E3-3723825124C3}">
      <dgm:prSet/>
      <dgm:spPr/>
      <dgm:t>
        <a:bodyPr/>
        <a:lstStyle/>
        <a:p>
          <a:endParaRPr lang="uk-UA"/>
        </a:p>
      </dgm:t>
    </dgm:pt>
    <dgm:pt modelId="{DCA1B421-640E-4804-87D1-AC2B14D34587}">
      <dgm:prSet/>
      <dgm:spPr/>
      <dgm:t>
        <a:bodyPr/>
        <a:lstStyle/>
        <a:p>
          <a:pPr rtl="0"/>
          <a:r>
            <a:rPr lang="uk-UA" smtClean="0"/>
            <a:t>моніторинг</a:t>
          </a:r>
          <a:endParaRPr lang="uk-UA"/>
        </a:p>
      </dgm:t>
    </dgm:pt>
    <dgm:pt modelId="{6C761B94-96A2-49BB-9A51-A300D9310157}" type="parTrans" cxnId="{87A010B0-5DBF-4C54-906F-F97AA98CA9F8}">
      <dgm:prSet/>
      <dgm:spPr/>
      <dgm:t>
        <a:bodyPr/>
        <a:lstStyle/>
        <a:p>
          <a:endParaRPr lang="uk-UA"/>
        </a:p>
      </dgm:t>
    </dgm:pt>
    <dgm:pt modelId="{CF9F96BD-4486-4EAC-9DC5-D2751C609E9D}" type="sibTrans" cxnId="{87A010B0-5DBF-4C54-906F-F97AA98CA9F8}">
      <dgm:prSet/>
      <dgm:spPr/>
      <dgm:t>
        <a:bodyPr/>
        <a:lstStyle/>
        <a:p>
          <a:endParaRPr lang="uk-UA"/>
        </a:p>
      </dgm:t>
    </dgm:pt>
    <dgm:pt modelId="{6AECB4C0-52E3-46A9-B294-1BB7F5A5C7B3}">
      <dgm:prSet/>
      <dgm:spPr/>
      <dgm:t>
        <a:bodyPr/>
        <a:lstStyle/>
        <a:p>
          <a:pPr rtl="0"/>
          <a:r>
            <a:rPr lang="uk-UA" smtClean="0"/>
            <a:t>організація</a:t>
          </a:r>
          <a:endParaRPr lang="uk-UA"/>
        </a:p>
      </dgm:t>
    </dgm:pt>
    <dgm:pt modelId="{E1AADF75-7098-4004-8254-1A54C8823239}" type="parTrans" cxnId="{7BDD96C4-6D09-4D1F-898B-54521390945D}">
      <dgm:prSet/>
      <dgm:spPr/>
      <dgm:t>
        <a:bodyPr/>
        <a:lstStyle/>
        <a:p>
          <a:endParaRPr lang="uk-UA"/>
        </a:p>
      </dgm:t>
    </dgm:pt>
    <dgm:pt modelId="{414681B3-B88F-491F-80B4-B6E48F820629}" type="sibTrans" cxnId="{7BDD96C4-6D09-4D1F-898B-54521390945D}">
      <dgm:prSet/>
      <dgm:spPr/>
      <dgm:t>
        <a:bodyPr/>
        <a:lstStyle/>
        <a:p>
          <a:endParaRPr lang="uk-UA"/>
        </a:p>
      </dgm:t>
    </dgm:pt>
    <dgm:pt modelId="{15131574-3A83-4B88-9FEC-20929D449574}">
      <dgm:prSet/>
      <dgm:spPr/>
    </dgm:pt>
    <dgm:pt modelId="{7AAA0A08-666F-49BF-9C7E-DFD297B215CD}" type="parTrans" cxnId="{32207E13-A16F-4569-9D7A-DF9C0883EF08}">
      <dgm:prSet/>
      <dgm:spPr/>
      <dgm:t>
        <a:bodyPr/>
        <a:lstStyle/>
        <a:p>
          <a:endParaRPr lang="uk-UA"/>
        </a:p>
      </dgm:t>
    </dgm:pt>
    <dgm:pt modelId="{D783D6E9-5795-4BA4-B2ED-EAACBBE35412}" type="sibTrans" cxnId="{32207E13-A16F-4569-9D7A-DF9C0883EF08}">
      <dgm:prSet/>
      <dgm:spPr/>
      <dgm:t>
        <a:bodyPr/>
        <a:lstStyle/>
        <a:p>
          <a:endParaRPr lang="uk-UA"/>
        </a:p>
      </dgm:t>
    </dgm:pt>
    <dgm:pt modelId="{A56E71B2-3CE3-453B-9035-F6E5D26DC359}">
      <dgm:prSet/>
      <dgm:spPr/>
    </dgm:pt>
    <dgm:pt modelId="{E2AEDBBF-D907-41F7-8021-8D082CA083C8}" type="parTrans" cxnId="{1D816411-97F2-4B28-BE38-63E3D2CCAE13}">
      <dgm:prSet/>
      <dgm:spPr/>
      <dgm:t>
        <a:bodyPr/>
        <a:lstStyle/>
        <a:p>
          <a:endParaRPr lang="uk-UA"/>
        </a:p>
      </dgm:t>
    </dgm:pt>
    <dgm:pt modelId="{78FC97B7-EC3C-421F-88CF-3C51B589E512}" type="sibTrans" cxnId="{1D816411-97F2-4B28-BE38-63E3D2CCAE13}">
      <dgm:prSet/>
      <dgm:spPr/>
      <dgm:t>
        <a:bodyPr/>
        <a:lstStyle/>
        <a:p>
          <a:endParaRPr lang="uk-UA"/>
        </a:p>
      </dgm:t>
    </dgm:pt>
    <dgm:pt modelId="{1C23DCE6-C818-4F96-93F7-F087F5EAFA90}" type="pres">
      <dgm:prSet presAssocID="{CD205796-7D24-4AF6-9542-F306DC38AE72}" presName="compositeShape" presStyleCnt="0">
        <dgm:presLayoutVars>
          <dgm:chMax val="7"/>
          <dgm:dir/>
          <dgm:resizeHandles val="exact"/>
        </dgm:presLayoutVars>
      </dgm:prSet>
      <dgm:spPr/>
    </dgm:pt>
    <dgm:pt modelId="{66B8DC4E-107B-4A90-A0A0-89CB0EFB4ED6}" type="pres">
      <dgm:prSet presAssocID="{DD75FCEE-40EE-4F75-B52C-F5005D6B64CC}" presName="circ1" presStyleLbl="vennNode1" presStyleIdx="0" presStyleCnt="7"/>
      <dgm:spPr/>
    </dgm:pt>
    <dgm:pt modelId="{E13758DB-EF93-4CD7-B4C1-5AE9910ED560}" type="pres">
      <dgm:prSet presAssocID="{DD75FCEE-40EE-4F75-B52C-F5005D6B64C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06191D9-BF4C-46F6-8425-F118098B029E}" type="pres">
      <dgm:prSet presAssocID="{1966500B-4568-4426-B6C7-A5E4F6016866}" presName="circ2" presStyleLbl="vennNode1" presStyleIdx="1" presStyleCnt="7"/>
      <dgm:spPr/>
    </dgm:pt>
    <dgm:pt modelId="{E68EB137-5C88-4390-8579-DE199375C816}" type="pres">
      <dgm:prSet presAssocID="{1966500B-4568-4426-B6C7-A5E4F601686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D5D6269-52EF-458A-B8C8-D597DDA5BF96}" type="pres">
      <dgm:prSet presAssocID="{DA9CB9D2-46EB-49D8-B63C-923F19599141}" presName="circ3" presStyleLbl="vennNode1" presStyleIdx="2" presStyleCnt="7"/>
      <dgm:spPr/>
    </dgm:pt>
    <dgm:pt modelId="{13D8FBB8-FD39-41DA-BA92-B9376AFEDAD7}" type="pres">
      <dgm:prSet presAssocID="{DA9CB9D2-46EB-49D8-B63C-923F1959914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694476C-8AFE-4432-8754-1303988392D1}" type="pres">
      <dgm:prSet presAssocID="{35AC6C66-6366-4359-877F-D44D6ACDD144}" presName="circ4" presStyleLbl="vennNode1" presStyleIdx="3" presStyleCnt="7"/>
      <dgm:spPr/>
    </dgm:pt>
    <dgm:pt modelId="{ED607511-7706-4877-AEF2-82577DC31F51}" type="pres">
      <dgm:prSet presAssocID="{35AC6C66-6366-4359-877F-D44D6ACDD14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AEEB04F-FC45-4992-859C-A8E82E4525C0}" type="pres">
      <dgm:prSet presAssocID="{83069C60-3DEE-47C7-A8F8-B83EE86E2796}" presName="circ5" presStyleLbl="vennNode1" presStyleIdx="4" presStyleCnt="7"/>
      <dgm:spPr/>
    </dgm:pt>
    <dgm:pt modelId="{33447DE3-08BE-4756-887E-5E872D335503}" type="pres">
      <dgm:prSet presAssocID="{83069C60-3DEE-47C7-A8F8-B83EE86E2796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2EE45F1-EBEF-416B-AF06-B365EACE6292}" type="pres">
      <dgm:prSet presAssocID="{DCA1B421-640E-4804-87D1-AC2B14D34587}" presName="circ6" presStyleLbl="vennNode1" presStyleIdx="5" presStyleCnt="7"/>
      <dgm:spPr/>
    </dgm:pt>
    <dgm:pt modelId="{4A89107F-63B9-4217-9B2E-2EAA10368446}" type="pres">
      <dgm:prSet presAssocID="{DCA1B421-640E-4804-87D1-AC2B14D34587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5EBBA32-C999-44B8-8708-9E626DC0D3E1}" type="pres">
      <dgm:prSet presAssocID="{6AECB4C0-52E3-46A9-B294-1BB7F5A5C7B3}" presName="circ7" presStyleLbl="vennNode1" presStyleIdx="6" presStyleCnt="7"/>
      <dgm:spPr/>
    </dgm:pt>
    <dgm:pt modelId="{9B0EF35C-5E65-4F45-8AF9-92F31888DED8}" type="pres">
      <dgm:prSet presAssocID="{6AECB4C0-52E3-46A9-B294-1BB7F5A5C7B3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37F5FAB-44E7-4374-85E3-3723825124C3}" srcId="{CD205796-7D24-4AF6-9542-F306DC38AE72}" destId="{83069C60-3DEE-47C7-A8F8-B83EE86E2796}" srcOrd="4" destOrd="0" parTransId="{31CBF0B0-2B42-4BA8-87DE-198E5E0DF35A}" sibTransId="{97302072-6694-44D9-A8F2-5F31BC85002E}"/>
    <dgm:cxn modelId="{48E2729F-BDFB-4D63-A4A5-6219EBC5D093}" type="presOf" srcId="{DCA1B421-640E-4804-87D1-AC2B14D34587}" destId="{4A89107F-63B9-4217-9B2E-2EAA10368446}" srcOrd="0" destOrd="0" presId="urn:microsoft.com/office/officeart/2005/8/layout/venn1"/>
    <dgm:cxn modelId="{519A14CE-EBD5-4327-9FA2-17A657D9525D}" srcId="{CD205796-7D24-4AF6-9542-F306DC38AE72}" destId="{DA9CB9D2-46EB-49D8-B63C-923F19599141}" srcOrd="2" destOrd="0" parTransId="{C5E5218B-71F8-45EB-9091-B61FE76781B6}" sibTransId="{A29E7AFA-0DDC-47F6-8737-55436D87DCAE}"/>
    <dgm:cxn modelId="{87A010B0-5DBF-4C54-906F-F97AA98CA9F8}" srcId="{CD205796-7D24-4AF6-9542-F306DC38AE72}" destId="{DCA1B421-640E-4804-87D1-AC2B14D34587}" srcOrd="5" destOrd="0" parTransId="{6C761B94-96A2-49BB-9A51-A300D9310157}" sibTransId="{CF9F96BD-4486-4EAC-9DC5-D2751C609E9D}"/>
    <dgm:cxn modelId="{3187A592-0604-466E-871D-CCC8C30ED4D4}" type="presOf" srcId="{DD75FCEE-40EE-4F75-B52C-F5005D6B64CC}" destId="{E13758DB-EF93-4CD7-B4C1-5AE9910ED560}" srcOrd="0" destOrd="0" presId="urn:microsoft.com/office/officeart/2005/8/layout/venn1"/>
    <dgm:cxn modelId="{32207E13-A16F-4569-9D7A-DF9C0883EF08}" srcId="{CD205796-7D24-4AF6-9542-F306DC38AE72}" destId="{15131574-3A83-4B88-9FEC-20929D449574}" srcOrd="7" destOrd="0" parTransId="{7AAA0A08-666F-49BF-9C7E-DFD297B215CD}" sibTransId="{D783D6E9-5795-4BA4-B2ED-EAACBBE35412}"/>
    <dgm:cxn modelId="{7BDD96C4-6D09-4D1F-898B-54521390945D}" srcId="{CD205796-7D24-4AF6-9542-F306DC38AE72}" destId="{6AECB4C0-52E3-46A9-B294-1BB7F5A5C7B3}" srcOrd="6" destOrd="0" parTransId="{E1AADF75-7098-4004-8254-1A54C8823239}" sibTransId="{414681B3-B88F-491F-80B4-B6E48F820629}"/>
    <dgm:cxn modelId="{8A0D702B-45D5-40BE-A8EE-562EF27750E2}" type="presOf" srcId="{35AC6C66-6366-4359-877F-D44D6ACDD144}" destId="{ED607511-7706-4877-AEF2-82577DC31F51}" srcOrd="0" destOrd="0" presId="urn:microsoft.com/office/officeart/2005/8/layout/venn1"/>
    <dgm:cxn modelId="{1D816411-97F2-4B28-BE38-63E3D2CCAE13}" srcId="{CD205796-7D24-4AF6-9542-F306DC38AE72}" destId="{A56E71B2-3CE3-453B-9035-F6E5D26DC359}" srcOrd="8" destOrd="0" parTransId="{E2AEDBBF-D907-41F7-8021-8D082CA083C8}" sibTransId="{78FC97B7-EC3C-421F-88CF-3C51B589E512}"/>
    <dgm:cxn modelId="{F0F851F5-CAE6-40ED-84A1-EE350220511F}" srcId="{CD205796-7D24-4AF6-9542-F306DC38AE72}" destId="{1966500B-4568-4426-B6C7-A5E4F6016866}" srcOrd="1" destOrd="0" parTransId="{2499252B-F0D8-47EE-81AB-416430D2D7AF}" sibTransId="{D6497282-01E5-4D54-827D-D4BB0F69A465}"/>
    <dgm:cxn modelId="{2FBB750D-2158-4DB3-907B-AEC8EDAEB126}" type="presOf" srcId="{1966500B-4568-4426-B6C7-A5E4F6016866}" destId="{E68EB137-5C88-4390-8579-DE199375C816}" srcOrd="0" destOrd="0" presId="urn:microsoft.com/office/officeart/2005/8/layout/venn1"/>
    <dgm:cxn modelId="{C6D18F9C-91D8-468A-9B12-D6751B22819C}" type="presOf" srcId="{83069C60-3DEE-47C7-A8F8-B83EE86E2796}" destId="{33447DE3-08BE-4756-887E-5E872D335503}" srcOrd="0" destOrd="0" presId="urn:microsoft.com/office/officeart/2005/8/layout/venn1"/>
    <dgm:cxn modelId="{88DC2862-A227-4F57-8BBB-A3A25CC30D64}" srcId="{CD205796-7D24-4AF6-9542-F306DC38AE72}" destId="{DD75FCEE-40EE-4F75-B52C-F5005D6B64CC}" srcOrd="0" destOrd="0" parTransId="{09386FEF-C33B-4F16-944D-9F886EE67ACB}" sibTransId="{0F39F9A0-6A9B-41E5-BD11-3C17B75BBCF2}"/>
    <dgm:cxn modelId="{ADB7D1EC-92C2-49BF-A1DF-C2AB674E0D4C}" srcId="{CD205796-7D24-4AF6-9542-F306DC38AE72}" destId="{35AC6C66-6366-4359-877F-D44D6ACDD144}" srcOrd="3" destOrd="0" parTransId="{3FC3D4C1-1475-40B8-9DF5-787B53101DC2}" sibTransId="{BCAF097C-A13E-413E-A8EB-492140F5A21B}"/>
    <dgm:cxn modelId="{1A9A92B0-534C-42C5-9492-BC74E32555D8}" type="presOf" srcId="{CD205796-7D24-4AF6-9542-F306DC38AE72}" destId="{1C23DCE6-C818-4F96-93F7-F087F5EAFA90}" srcOrd="0" destOrd="0" presId="urn:microsoft.com/office/officeart/2005/8/layout/venn1"/>
    <dgm:cxn modelId="{B120F430-A8CB-452A-A8A2-757CCB867474}" type="presOf" srcId="{DA9CB9D2-46EB-49D8-B63C-923F19599141}" destId="{13D8FBB8-FD39-41DA-BA92-B9376AFEDAD7}" srcOrd="0" destOrd="0" presId="urn:microsoft.com/office/officeart/2005/8/layout/venn1"/>
    <dgm:cxn modelId="{31D01572-B1B8-4107-88A3-F7FB39FB2419}" type="presOf" srcId="{6AECB4C0-52E3-46A9-B294-1BB7F5A5C7B3}" destId="{9B0EF35C-5E65-4F45-8AF9-92F31888DED8}" srcOrd="0" destOrd="0" presId="urn:microsoft.com/office/officeart/2005/8/layout/venn1"/>
    <dgm:cxn modelId="{5260A84A-489C-41B4-B92B-0FB4EDBF5D68}" type="presParOf" srcId="{1C23DCE6-C818-4F96-93F7-F087F5EAFA90}" destId="{66B8DC4E-107B-4A90-A0A0-89CB0EFB4ED6}" srcOrd="0" destOrd="0" presId="urn:microsoft.com/office/officeart/2005/8/layout/venn1"/>
    <dgm:cxn modelId="{DE82F3C9-E763-49E3-ABCC-30E49E6D21FE}" type="presParOf" srcId="{1C23DCE6-C818-4F96-93F7-F087F5EAFA90}" destId="{E13758DB-EF93-4CD7-B4C1-5AE9910ED560}" srcOrd="1" destOrd="0" presId="urn:microsoft.com/office/officeart/2005/8/layout/venn1"/>
    <dgm:cxn modelId="{598DCEB7-E8F1-479C-BA06-23B1F2109C29}" type="presParOf" srcId="{1C23DCE6-C818-4F96-93F7-F087F5EAFA90}" destId="{606191D9-BF4C-46F6-8425-F118098B029E}" srcOrd="2" destOrd="0" presId="urn:microsoft.com/office/officeart/2005/8/layout/venn1"/>
    <dgm:cxn modelId="{B08064E8-136A-40DC-A92F-45BA88BABF43}" type="presParOf" srcId="{1C23DCE6-C818-4F96-93F7-F087F5EAFA90}" destId="{E68EB137-5C88-4390-8579-DE199375C816}" srcOrd="3" destOrd="0" presId="urn:microsoft.com/office/officeart/2005/8/layout/venn1"/>
    <dgm:cxn modelId="{502DD002-BF01-4E42-A7A1-8E0B52166CF4}" type="presParOf" srcId="{1C23DCE6-C818-4F96-93F7-F087F5EAFA90}" destId="{3D5D6269-52EF-458A-B8C8-D597DDA5BF96}" srcOrd="4" destOrd="0" presId="urn:microsoft.com/office/officeart/2005/8/layout/venn1"/>
    <dgm:cxn modelId="{CE512A7F-282E-4D58-B4CF-F578C73AAA42}" type="presParOf" srcId="{1C23DCE6-C818-4F96-93F7-F087F5EAFA90}" destId="{13D8FBB8-FD39-41DA-BA92-B9376AFEDAD7}" srcOrd="5" destOrd="0" presId="urn:microsoft.com/office/officeart/2005/8/layout/venn1"/>
    <dgm:cxn modelId="{5F3E296D-B717-414A-9C6C-BA4362D98579}" type="presParOf" srcId="{1C23DCE6-C818-4F96-93F7-F087F5EAFA90}" destId="{A694476C-8AFE-4432-8754-1303988392D1}" srcOrd="6" destOrd="0" presId="urn:microsoft.com/office/officeart/2005/8/layout/venn1"/>
    <dgm:cxn modelId="{E35DAA90-C571-4E22-8128-48CC07E6BB0A}" type="presParOf" srcId="{1C23DCE6-C818-4F96-93F7-F087F5EAFA90}" destId="{ED607511-7706-4877-AEF2-82577DC31F51}" srcOrd="7" destOrd="0" presId="urn:microsoft.com/office/officeart/2005/8/layout/venn1"/>
    <dgm:cxn modelId="{63D6CB02-842A-4138-A519-49A9E5E0822F}" type="presParOf" srcId="{1C23DCE6-C818-4F96-93F7-F087F5EAFA90}" destId="{EAEEB04F-FC45-4992-859C-A8E82E4525C0}" srcOrd="8" destOrd="0" presId="urn:microsoft.com/office/officeart/2005/8/layout/venn1"/>
    <dgm:cxn modelId="{FA53C652-1EC0-47AC-80D8-D4E71C5D1FA7}" type="presParOf" srcId="{1C23DCE6-C818-4F96-93F7-F087F5EAFA90}" destId="{33447DE3-08BE-4756-887E-5E872D335503}" srcOrd="9" destOrd="0" presId="urn:microsoft.com/office/officeart/2005/8/layout/venn1"/>
    <dgm:cxn modelId="{0B8BB559-5280-453B-8F69-29E26E835613}" type="presParOf" srcId="{1C23DCE6-C818-4F96-93F7-F087F5EAFA90}" destId="{62EE45F1-EBEF-416B-AF06-B365EACE6292}" srcOrd="10" destOrd="0" presId="urn:microsoft.com/office/officeart/2005/8/layout/venn1"/>
    <dgm:cxn modelId="{4BB51F29-C689-4574-830C-4FBE07BA3704}" type="presParOf" srcId="{1C23DCE6-C818-4F96-93F7-F087F5EAFA90}" destId="{4A89107F-63B9-4217-9B2E-2EAA10368446}" srcOrd="11" destOrd="0" presId="urn:microsoft.com/office/officeart/2005/8/layout/venn1"/>
    <dgm:cxn modelId="{478CC4C1-0809-4680-A588-E55BCF5FA259}" type="presParOf" srcId="{1C23DCE6-C818-4F96-93F7-F087F5EAFA90}" destId="{D5EBBA32-C999-44B8-8708-9E626DC0D3E1}" srcOrd="12" destOrd="0" presId="urn:microsoft.com/office/officeart/2005/8/layout/venn1"/>
    <dgm:cxn modelId="{832CD804-96EE-4870-B012-6468150721E9}" type="presParOf" srcId="{1C23DCE6-C818-4F96-93F7-F087F5EAFA90}" destId="{9B0EF35C-5E65-4F45-8AF9-92F31888DED8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A3B2DA6-5167-4E4B-B2FB-41F1880FCED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028CA634-5DBB-4571-9EE3-D37D999B9006}">
      <dgm:prSet/>
      <dgm:spPr/>
      <dgm:t>
        <a:bodyPr/>
        <a:lstStyle/>
        <a:p>
          <a:pPr rtl="0"/>
          <a:r>
            <a:rPr lang="uk-UA" smtClean="0"/>
            <a:t>1. Самостійна робота (робота над собою). </a:t>
          </a:r>
          <a:endParaRPr lang="uk-UA"/>
        </a:p>
      </dgm:t>
    </dgm:pt>
    <dgm:pt modelId="{9ACC83E3-7B80-4303-9D2B-FE043AFA31EA}" type="parTrans" cxnId="{DCA3D498-5888-4755-B7E4-FA0B4FDA309D}">
      <dgm:prSet/>
      <dgm:spPr/>
      <dgm:t>
        <a:bodyPr/>
        <a:lstStyle/>
        <a:p>
          <a:endParaRPr lang="uk-UA"/>
        </a:p>
      </dgm:t>
    </dgm:pt>
    <dgm:pt modelId="{0A43C5FD-8CA9-4705-821B-451B2BD8F4C9}" type="sibTrans" cxnId="{DCA3D498-5888-4755-B7E4-FA0B4FDA309D}">
      <dgm:prSet/>
      <dgm:spPr/>
      <dgm:t>
        <a:bodyPr/>
        <a:lstStyle/>
        <a:p>
          <a:endParaRPr lang="uk-UA"/>
        </a:p>
      </dgm:t>
    </dgm:pt>
    <dgm:pt modelId="{3D81A314-0885-4EB3-A3B9-71863EF8563F}">
      <dgm:prSet/>
      <dgm:spPr/>
      <dgm:t>
        <a:bodyPr/>
        <a:lstStyle/>
        <a:p>
          <a:pPr rtl="0"/>
          <a:r>
            <a:rPr lang="uk-UA" smtClean="0"/>
            <a:t>Якісну, ефективну систему організації свого часу людина може розробити лише самостійно.</a:t>
          </a:r>
          <a:endParaRPr lang="uk-UA"/>
        </a:p>
      </dgm:t>
    </dgm:pt>
    <dgm:pt modelId="{BDE06006-E263-42E9-A9C6-86D521874535}" type="parTrans" cxnId="{93F1CF05-BE12-457F-B4EF-13D128A575D7}">
      <dgm:prSet/>
      <dgm:spPr/>
      <dgm:t>
        <a:bodyPr/>
        <a:lstStyle/>
        <a:p>
          <a:endParaRPr lang="uk-UA"/>
        </a:p>
      </dgm:t>
    </dgm:pt>
    <dgm:pt modelId="{FA4704FD-C7F9-48D9-BC71-4DFEA3882BFC}" type="sibTrans" cxnId="{93F1CF05-BE12-457F-B4EF-13D128A575D7}">
      <dgm:prSet/>
      <dgm:spPr/>
      <dgm:t>
        <a:bodyPr/>
        <a:lstStyle/>
        <a:p>
          <a:endParaRPr lang="uk-UA"/>
        </a:p>
      </dgm:t>
    </dgm:pt>
    <dgm:pt modelId="{5E99673A-6A5F-427E-A304-563A0E8328B9}">
      <dgm:prSet/>
      <dgm:spPr/>
      <dgm:t>
        <a:bodyPr/>
        <a:lstStyle/>
        <a:p>
          <a:pPr rtl="0"/>
          <a:r>
            <a:rPr lang="uk-UA" dirty="0" smtClean="0"/>
            <a:t>2. Індивідуальність рішення. 	</a:t>
          </a:r>
          <a:endParaRPr lang="uk-UA" dirty="0"/>
        </a:p>
      </dgm:t>
    </dgm:pt>
    <dgm:pt modelId="{9FB046C4-0CE4-44E5-8D59-97FEFFB63EB9}" type="parTrans" cxnId="{CBCCCFB4-99CC-489B-80FA-E2711CCB7BCC}">
      <dgm:prSet/>
      <dgm:spPr/>
      <dgm:t>
        <a:bodyPr/>
        <a:lstStyle/>
        <a:p>
          <a:endParaRPr lang="uk-UA"/>
        </a:p>
      </dgm:t>
    </dgm:pt>
    <dgm:pt modelId="{24A8BE79-7C82-4011-A4D5-6ABDA294BF2B}" type="sibTrans" cxnId="{CBCCCFB4-99CC-489B-80FA-E2711CCB7BCC}">
      <dgm:prSet/>
      <dgm:spPr/>
      <dgm:t>
        <a:bodyPr/>
        <a:lstStyle/>
        <a:p>
          <a:endParaRPr lang="uk-UA"/>
        </a:p>
      </dgm:t>
    </dgm:pt>
    <dgm:pt modelId="{1F9B670C-B4ED-4A3E-8E99-751697874B6F}">
      <dgm:prSet/>
      <dgm:spPr/>
      <dgm:t>
        <a:bodyPr/>
        <a:lstStyle/>
        <a:p>
          <a:pPr rtl="0"/>
          <a:r>
            <a:rPr lang="uk-UA" smtClean="0"/>
            <a:t>В організації особистого часу важливі не загальні правила, а індивідуальний стиль, який людина для себе знаходить.</a:t>
          </a:r>
          <a:endParaRPr lang="uk-UA"/>
        </a:p>
      </dgm:t>
    </dgm:pt>
    <dgm:pt modelId="{34348EED-8D56-43D5-B728-E20DA85E9FB3}" type="parTrans" cxnId="{9A56C7A5-51CD-465C-8F85-42F3E3C34411}">
      <dgm:prSet/>
      <dgm:spPr/>
      <dgm:t>
        <a:bodyPr/>
        <a:lstStyle/>
        <a:p>
          <a:endParaRPr lang="uk-UA"/>
        </a:p>
      </dgm:t>
    </dgm:pt>
    <dgm:pt modelId="{2725AB78-9D61-4352-B73A-AB95D1D07CE8}" type="sibTrans" cxnId="{9A56C7A5-51CD-465C-8F85-42F3E3C34411}">
      <dgm:prSet/>
      <dgm:spPr/>
      <dgm:t>
        <a:bodyPr/>
        <a:lstStyle/>
        <a:p>
          <a:endParaRPr lang="uk-UA"/>
        </a:p>
      </dgm:t>
    </dgm:pt>
    <dgm:pt modelId="{18093BC2-2C29-465C-A44E-7A797629B4FE}" type="pres">
      <dgm:prSet presAssocID="{DA3B2DA6-5167-4E4B-B2FB-41F1880FCED5}" presName="Name0" presStyleCnt="0">
        <dgm:presLayoutVars>
          <dgm:dir/>
          <dgm:animLvl val="lvl"/>
          <dgm:resizeHandles val="exact"/>
        </dgm:presLayoutVars>
      </dgm:prSet>
      <dgm:spPr/>
    </dgm:pt>
    <dgm:pt modelId="{3304A4FC-2E41-41F3-B139-3DA62D0425A3}" type="pres">
      <dgm:prSet presAssocID="{028CA634-5DBB-4571-9EE3-D37D999B9006}" presName="linNode" presStyleCnt="0"/>
      <dgm:spPr/>
    </dgm:pt>
    <dgm:pt modelId="{DBE4542F-5C7B-40C2-9105-4BAFDEFAB033}" type="pres">
      <dgm:prSet presAssocID="{028CA634-5DBB-4571-9EE3-D37D999B900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97095250-6BA2-4C2B-9138-C3C0A9035F19}" type="pres">
      <dgm:prSet presAssocID="{028CA634-5DBB-4571-9EE3-D37D999B9006}" presName="descendantText" presStyleLbl="alignAccFollowNode1" presStyleIdx="0" presStyleCnt="2">
        <dgm:presLayoutVars>
          <dgm:bulletEnabled val="1"/>
        </dgm:presLayoutVars>
      </dgm:prSet>
      <dgm:spPr/>
    </dgm:pt>
    <dgm:pt modelId="{BC437076-3632-4EDE-8CB8-47849842BB8A}" type="pres">
      <dgm:prSet presAssocID="{0A43C5FD-8CA9-4705-821B-451B2BD8F4C9}" presName="sp" presStyleCnt="0"/>
      <dgm:spPr/>
    </dgm:pt>
    <dgm:pt modelId="{7423890C-CE4A-4C73-8E48-8A1AAC889FC1}" type="pres">
      <dgm:prSet presAssocID="{5E99673A-6A5F-427E-A304-563A0E8328B9}" presName="linNode" presStyleCnt="0"/>
      <dgm:spPr/>
    </dgm:pt>
    <dgm:pt modelId="{B3880414-0C00-4F56-BF17-CB918258B3F0}" type="pres">
      <dgm:prSet presAssocID="{5E99673A-6A5F-427E-A304-563A0E8328B9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97029C7C-C58A-4711-8CE4-15479D3D0C3C}" type="pres">
      <dgm:prSet presAssocID="{5E99673A-6A5F-427E-A304-563A0E8328B9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CBCCCFB4-99CC-489B-80FA-E2711CCB7BCC}" srcId="{DA3B2DA6-5167-4E4B-B2FB-41F1880FCED5}" destId="{5E99673A-6A5F-427E-A304-563A0E8328B9}" srcOrd="1" destOrd="0" parTransId="{9FB046C4-0CE4-44E5-8D59-97FEFFB63EB9}" sibTransId="{24A8BE79-7C82-4011-A4D5-6ABDA294BF2B}"/>
    <dgm:cxn modelId="{E7843F7B-0216-424C-A2CE-9D82DEE9617D}" type="presOf" srcId="{5E99673A-6A5F-427E-A304-563A0E8328B9}" destId="{B3880414-0C00-4F56-BF17-CB918258B3F0}" srcOrd="0" destOrd="0" presId="urn:microsoft.com/office/officeart/2005/8/layout/vList5"/>
    <dgm:cxn modelId="{75ED7363-2835-4796-A00E-0EACACBA7795}" type="presOf" srcId="{DA3B2DA6-5167-4E4B-B2FB-41F1880FCED5}" destId="{18093BC2-2C29-465C-A44E-7A797629B4FE}" srcOrd="0" destOrd="0" presId="urn:microsoft.com/office/officeart/2005/8/layout/vList5"/>
    <dgm:cxn modelId="{93F1CF05-BE12-457F-B4EF-13D128A575D7}" srcId="{028CA634-5DBB-4571-9EE3-D37D999B9006}" destId="{3D81A314-0885-4EB3-A3B9-71863EF8563F}" srcOrd="0" destOrd="0" parTransId="{BDE06006-E263-42E9-A9C6-86D521874535}" sibTransId="{FA4704FD-C7F9-48D9-BC71-4DFEA3882BFC}"/>
    <dgm:cxn modelId="{5C2AA255-8221-4DC2-B5D8-82D987CBBD6C}" type="presOf" srcId="{1F9B670C-B4ED-4A3E-8E99-751697874B6F}" destId="{97029C7C-C58A-4711-8CE4-15479D3D0C3C}" srcOrd="0" destOrd="0" presId="urn:microsoft.com/office/officeart/2005/8/layout/vList5"/>
    <dgm:cxn modelId="{9A56C7A5-51CD-465C-8F85-42F3E3C34411}" srcId="{5E99673A-6A5F-427E-A304-563A0E8328B9}" destId="{1F9B670C-B4ED-4A3E-8E99-751697874B6F}" srcOrd="0" destOrd="0" parTransId="{34348EED-8D56-43D5-B728-E20DA85E9FB3}" sibTransId="{2725AB78-9D61-4352-B73A-AB95D1D07CE8}"/>
    <dgm:cxn modelId="{2D36DD08-9504-4E08-9A37-422A0F79E6FF}" type="presOf" srcId="{3D81A314-0885-4EB3-A3B9-71863EF8563F}" destId="{97095250-6BA2-4C2B-9138-C3C0A9035F19}" srcOrd="0" destOrd="0" presId="urn:microsoft.com/office/officeart/2005/8/layout/vList5"/>
    <dgm:cxn modelId="{DCA3D498-5888-4755-B7E4-FA0B4FDA309D}" srcId="{DA3B2DA6-5167-4E4B-B2FB-41F1880FCED5}" destId="{028CA634-5DBB-4571-9EE3-D37D999B9006}" srcOrd="0" destOrd="0" parTransId="{9ACC83E3-7B80-4303-9D2B-FE043AFA31EA}" sibTransId="{0A43C5FD-8CA9-4705-821B-451B2BD8F4C9}"/>
    <dgm:cxn modelId="{DF7FAF36-00B4-4049-80AE-23E9A4759ADF}" type="presOf" srcId="{028CA634-5DBB-4571-9EE3-D37D999B9006}" destId="{DBE4542F-5C7B-40C2-9105-4BAFDEFAB033}" srcOrd="0" destOrd="0" presId="urn:microsoft.com/office/officeart/2005/8/layout/vList5"/>
    <dgm:cxn modelId="{9DF4BBE1-4F1B-4008-90BC-5250235D626D}" type="presParOf" srcId="{18093BC2-2C29-465C-A44E-7A797629B4FE}" destId="{3304A4FC-2E41-41F3-B139-3DA62D0425A3}" srcOrd="0" destOrd="0" presId="urn:microsoft.com/office/officeart/2005/8/layout/vList5"/>
    <dgm:cxn modelId="{FAC04A78-5B2A-4BC7-976D-036F05715ECE}" type="presParOf" srcId="{3304A4FC-2E41-41F3-B139-3DA62D0425A3}" destId="{DBE4542F-5C7B-40C2-9105-4BAFDEFAB033}" srcOrd="0" destOrd="0" presId="urn:microsoft.com/office/officeart/2005/8/layout/vList5"/>
    <dgm:cxn modelId="{A3CB6312-6B08-443C-A16D-2ABE258C5B7F}" type="presParOf" srcId="{3304A4FC-2E41-41F3-B139-3DA62D0425A3}" destId="{97095250-6BA2-4C2B-9138-C3C0A9035F19}" srcOrd="1" destOrd="0" presId="urn:microsoft.com/office/officeart/2005/8/layout/vList5"/>
    <dgm:cxn modelId="{F8B44697-887E-4202-8770-B63700524ABC}" type="presParOf" srcId="{18093BC2-2C29-465C-A44E-7A797629B4FE}" destId="{BC437076-3632-4EDE-8CB8-47849842BB8A}" srcOrd="1" destOrd="0" presId="urn:microsoft.com/office/officeart/2005/8/layout/vList5"/>
    <dgm:cxn modelId="{FFBE5BFE-9974-4689-A5E1-16F8B5280DE4}" type="presParOf" srcId="{18093BC2-2C29-465C-A44E-7A797629B4FE}" destId="{7423890C-CE4A-4C73-8E48-8A1AAC889FC1}" srcOrd="2" destOrd="0" presId="urn:microsoft.com/office/officeart/2005/8/layout/vList5"/>
    <dgm:cxn modelId="{43B11963-8960-41D0-AB5F-D3B6125B78BC}" type="presParOf" srcId="{7423890C-CE4A-4C73-8E48-8A1AAC889FC1}" destId="{B3880414-0C00-4F56-BF17-CB918258B3F0}" srcOrd="0" destOrd="0" presId="urn:microsoft.com/office/officeart/2005/8/layout/vList5"/>
    <dgm:cxn modelId="{01E4CC71-8311-440A-AE5E-744055D98DEA}" type="presParOf" srcId="{7423890C-CE4A-4C73-8E48-8A1AAC889FC1}" destId="{97029C7C-C58A-4711-8CE4-15479D3D0C3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31FFD93-C89B-4680-B24A-6853032FFC5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7571D91-3FD9-4D02-8349-1D948F2BE938}">
      <dgm:prSet/>
      <dgm:spPr/>
      <dgm:t>
        <a:bodyPr/>
        <a:lstStyle/>
        <a:p>
          <a:pPr rtl="0"/>
          <a:r>
            <a:rPr lang="uk-UA" smtClean="0"/>
            <a:t>3. Необхідність відстежування власної ефективності.</a:t>
          </a:r>
          <a:endParaRPr lang="uk-UA"/>
        </a:p>
      </dgm:t>
    </dgm:pt>
    <dgm:pt modelId="{425DA397-9E2A-40F1-AC6F-DDE1D262777A}" type="parTrans" cxnId="{89FBF977-2FD8-43D1-A1CA-44FE003DEB2A}">
      <dgm:prSet/>
      <dgm:spPr/>
      <dgm:t>
        <a:bodyPr/>
        <a:lstStyle/>
        <a:p>
          <a:endParaRPr lang="uk-UA"/>
        </a:p>
      </dgm:t>
    </dgm:pt>
    <dgm:pt modelId="{19FDBF75-87FB-466F-BFB7-558B4E9DEA58}" type="sibTrans" cxnId="{89FBF977-2FD8-43D1-A1CA-44FE003DEB2A}">
      <dgm:prSet/>
      <dgm:spPr/>
      <dgm:t>
        <a:bodyPr/>
        <a:lstStyle/>
        <a:p>
          <a:endParaRPr lang="uk-UA"/>
        </a:p>
      </dgm:t>
    </dgm:pt>
    <dgm:pt modelId="{4614DE19-2E91-4002-9919-4E8D36EF8F73}">
      <dgm:prSet/>
      <dgm:spPr/>
      <dgm:t>
        <a:bodyPr/>
        <a:lstStyle/>
        <a:p>
          <a:pPr rtl="0"/>
          <a:r>
            <a:rPr lang="uk-UA" smtClean="0"/>
            <a:t>Використовуючи хронометраж, можна виявити моменти витрат часу, які неможливо пробачити, і виявити його приховані резерви.</a:t>
          </a:r>
          <a:endParaRPr lang="uk-UA"/>
        </a:p>
      </dgm:t>
    </dgm:pt>
    <dgm:pt modelId="{208B9D5F-6FF8-405D-9F03-51821F56C37C}" type="parTrans" cxnId="{B544ED05-4704-4F9F-B819-10621099CB8C}">
      <dgm:prSet/>
      <dgm:spPr/>
      <dgm:t>
        <a:bodyPr/>
        <a:lstStyle/>
        <a:p>
          <a:endParaRPr lang="uk-UA"/>
        </a:p>
      </dgm:t>
    </dgm:pt>
    <dgm:pt modelId="{A46D3238-3B74-4FB9-8AA6-CF0DC3855EA4}" type="sibTrans" cxnId="{B544ED05-4704-4F9F-B819-10621099CB8C}">
      <dgm:prSet/>
      <dgm:spPr/>
      <dgm:t>
        <a:bodyPr/>
        <a:lstStyle/>
        <a:p>
          <a:endParaRPr lang="uk-UA"/>
        </a:p>
      </dgm:t>
    </dgm:pt>
    <dgm:pt modelId="{F8E77BBD-F9E2-4125-A123-39D54F899374}">
      <dgm:prSet/>
      <dgm:spPr/>
      <dgm:t>
        <a:bodyPr/>
        <a:lstStyle/>
        <a:p>
          <a:pPr rtl="0"/>
          <a:r>
            <a:rPr lang="uk-UA" smtClean="0"/>
            <a:t>4. Мислення, направлене на ефективність. </a:t>
          </a:r>
          <a:endParaRPr lang="uk-UA"/>
        </a:p>
      </dgm:t>
    </dgm:pt>
    <dgm:pt modelId="{A5B65C89-D892-41DA-9BEB-7DC3356360CA}" type="parTrans" cxnId="{A668ADEC-0437-4808-9541-256130B0D831}">
      <dgm:prSet/>
      <dgm:spPr/>
      <dgm:t>
        <a:bodyPr/>
        <a:lstStyle/>
        <a:p>
          <a:endParaRPr lang="uk-UA"/>
        </a:p>
      </dgm:t>
    </dgm:pt>
    <dgm:pt modelId="{F5BEC44E-D08A-49C5-84B8-659CB8864B2A}" type="sibTrans" cxnId="{A668ADEC-0437-4808-9541-256130B0D831}">
      <dgm:prSet/>
      <dgm:spPr/>
      <dgm:t>
        <a:bodyPr/>
        <a:lstStyle/>
        <a:p>
          <a:endParaRPr lang="uk-UA"/>
        </a:p>
      </dgm:t>
    </dgm:pt>
    <dgm:pt modelId="{F9E5A4D2-F0B9-4579-A9E0-B5B05421BC99}">
      <dgm:prSet/>
      <dgm:spPr/>
      <dgm:t>
        <a:bodyPr/>
        <a:lstStyle/>
        <a:p>
          <a:pPr rtl="0"/>
          <a:r>
            <a:rPr lang="uk-UA" smtClean="0"/>
            <a:t>Первинну роль відіграє безпосередня зміна мислення.</a:t>
          </a:r>
          <a:endParaRPr lang="uk-UA"/>
        </a:p>
      </dgm:t>
    </dgm:pt>
    <dgm:pt modelId="{B380B8A0-BF79-43C4-A89A-4B7C17BEB7B6}" type="parTrans" cxnId="{626E655A-8F89-4324-B7AE-837B37EF9A57}">
      <dgm:prSet/>
      <dgm:spPr/>
      <dgm:t>
        <a:bodyPr/>
        <a:lstStyle/>
        <a:p>
          <a:endParaRPr lang="uk-UA"/>
        </a:p>
      </dgm:t>
    </dgm:pt>
    <dgm:pt modelId="{42CD9E43-8851-4F8F-A854-E0E881AE595A}" type="sibTrans" cxnId="{626E655A-8F89-4324-B7AE-837B37EF9A57}">
      <dgm:prSet/>
      <dgm:spPr/>
      <dgm:t>
        <a:bodyPr/>
        <a:lstStyle/>
        <a:p>
          <a:endParaRPr lang="uk-UA"/>
        </a:p>
      </dgm:t>
    </dgm:pt>
    <dgm:pt modelId="{45FAC1A8-8D52-4D99-9516-291CF80B74A2}">
      <dgm:prSet/>
      <dgm:spPr/>
      <dgm:t>
        <a:bodyPr/>
        <a:lstStyle/>
        <a:p>
          <a:pPr rtl="0"/>
          <a:r>
            <a:rPr lang="uk-UA" smtClean="0"/>
            <a:t>5. Досяжність і невичерпність резервів ефективності. </a:t>
          </a:r>
          <a:endParaRPr lang="uk-UA"/>
        </a:p>
      </dgm:t>
    </dgm:pt>
    <dgm:pt modelId="{D52CD138-11A7-4AB1-AE2F-FDF747A69FF2}" type="parTrans" cxnId="{A1C830A8-BC0E-4A7A-A1F4-31AB18592284}">
      <dgm:prSet/>
      <dgm:spPr/>
      <dgm:t>
        <a:bodyPr/>
        <a:lstStyle/>
        <a:p>
          <a:endParaRPr lang="uk-UA"/>
        </a:p>
      </dgm:t>
    </dgm:pt>
    <dgm:pt modelId="{CB5127D8-39C4-4AC1-A3F6-C5AD2284AA9D}" type="sibTrans" cxnId="{A1C830A8-BC0E-4A7A-A1F4-31AB18592284}">
      <dgm:prSet/>
      <dgm:spPr/>
      <dgm:t>
        <a:bodyPr/>
        <a:lstStyle/>
        <a:p>
          <a:endParaRPr lang="uk-UA"/>
        </a:p>
      </dgm:t>
    </dgm:pt>
    <dgm:pt modelId="{0123AF8C-6B9E-4074-B1C8-FB6A3198E77A}">
      <dgm:prSet/>
      <dgm:spPr/>
      <dgm:t>
        <a:bodyPr/>
        <a:lstStyle/>
        <a:p>
          <a:pPr rtl="0"/>
          <a:r>
            <a:rPr lang="uk-UA" smtClean="0"/>
            <a:t>Основоположний принцип, поряд з яким незрівнянні жодні технологічні питання. Якщо припустити, що резерви ефективності, розвитку і самовдосконалення не лише реально досяжні, але і потенційно невичерпні, пошук потрібного рішення і розробка необхідного методу – питання чисто тактичні і вирішувані.</a:t>
          </a:r>
          <a:endParaRPr lang="uk-UA"/>
        </a:p>
      </dgm:t>
    </dgm:pt>
    <dgm:pt modelId="{CE2463C6-1CB0-4200-A441-80A922D30C37}" type="parTrans" cxnId="{FEFE6045-4D8D-4A13-B08E-23A9F4DEA1FD}">
      <dgm:prSet/>
      <dgm:spPr/>
      <dgm:t>
        <a:bodyPr/>
        <a:lstStyle/>
        <a:p>
          <a:endParaRPr lang="uk-UA"/>
        </a:p>
      </dgm:t>
    </dgm:pt>
    <dgm:pt modelId="{585B0573-D329-4035-8444-F02084444E6D}" type="sibTrans" cxnId="{FEFE6045-4D8D-4A13-B08E-23A9F4DEA1FD}">
      <dgm:prSet/>
      <dgm:spPr/>
      <dgm:t>
        <a:bodyPr/>
        <a:lstStyle/>
        <a:p>
          <a:endParaRPr lang="uk-UA"/>
        </a:p>
      </dgm:t>
    </dgm:pt>
    <dgm:pt modelId="{7506082E-A80E-4CBE-A773-2B4E55776AC7}" type="pres">
      <dgm:prSet presAssocID="{C31FFD93-C89B-4680-B24A-6853032FFC5B}" presName="Name0" presStyleCnt="0">
        <dgm:presLayoutVars>
          <dgm:dir/>
          <dgm:animLvl val="lvl"/>
          <dgm:resizeHandles val="exact"/>
        </dgm:presLayoutVars>
      </dgm:prSet>
      <dgm:spPr/>
    </dgm:pt>
    <dgm:pt modelId="{5437AC9F-C173-42A5-9A04-F9A601F1ED70}" type="pres">
      <dgm:prSet presAssocID="{C7571D91-3FD9-4D02-8349-1D948F2BE938}" presName="linNode" presStyleCnt="0"/>
      <dgm:spPr/>
    </dgm:pt>
    <dgm:pt modelId="{A87B6366-89E3-49D1-B2AF-356E0C45BC25}" type="pres">
      <dgm:prSet presAssocID="{C7571D91-3FD9-4D02-8349-1D948F2BE938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0A5F1C1-E675-4E1D-9D02-54430A718DC7}" type="pres">
      <dgm:prSet presAssocID="{C7571D91-3FD9-4D02-8349-1D948F2BE938}" presName="descendantText" presStyleLbl="alignAccFollowNode1" presStyleIdx="0" presStyleCnt="3">
        <dgm:presLayoutVars>
          <dgm:bulletEnabled val="1"/>
        </dgm:presLayoutVars>
      </dgm:prSet>
      <dgm:spPr/>
    </dgm:pt>
    <dgm:pt modelId="{6D661AC3-0682-4322-BDD9-CC8A6EB5B9C2}" type="pres">
      <dgm:prSet presAssocID="{19FDBF75-87FB-466F-BFB7-558B4E9DEA58}" presName="sp" presStyleCnt="0"/>
      <dgm:spPr/>
    </dgm:pt>
    <dgm:pt modelId="{5570711D-DF9F-43D8-81B7-89DCEA3459EC}" type="pres">
      <dgm:prSet presAssocID="{F8E77BBD-F9E2-4125-A123-39D54F899374}" presName="linNode" presStyleCnt="0"/>
      <dgm:spPr/>
    </dgm:pt>
    <dgm:pt modelId="{AD271841-F6AA-4B53-A4F6-652C6E43DDB3}" type="pres">
      <dgm:prSet presAssocID="{F8E77BBD-F9E2-4125-A123-39D54F89937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7B9B611-F65F-4B71-B934-34402102BCE0}" type="pres">
      <dgm:prSet presAssocID="{F8E77BBD-F9E2-4125-A123-39D54F899374}" presName="descendantText" presStyleLbl="alignAccFollowNode1" presStyleIdx="1" presStyleCnt="3">
        <dgm:presLayoutVars>
          <dgm:bulletEnabled val="1"/>
        </dgm:presLayoutVars>
      </dgm:prSet>
      <dgm:spPr/>
    </dgm:pt>
    <dgm:pt modelId="{F2CF524B-A5A5-455B-A457-9BEC014AABE2}" type="pres">
      <dgm:prSet presAssocID="{F5BEC44E-D08A-49C5-84B8-659CB8864B2A}" presName="sp" presStyleCnt="0"/>
      <dgm:spPr/>
    </dgm:pt>
    <dgm:pt modelId="{277F1927-2CD8-49ED-9B36-291DABA2085B}" type="pres">
      <dgm:prSet presAssocID="{45FAC1A8-8D52-4D99-9516-291CF80B74A2}" presName="linNode" presStyleCnt="0"/>
      <dgm:spPr/>
    </dgm:pt>
    <dgm:pt modelId="{0CC2A9B4-A048-41BC-B187-21D85C762DE5}" type="pres">
      <dgm:prSet presAssocID="{45FAC1A8-8D52-4D99-9516-291CF80B74A2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49472096-0E6D-46B7-BA8D-7B719F7AE508}" type="pres">
      <dgm:prSet presAssocID="{45FAC1A8-8D52-4D99-9516-291CF80B74A2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9FBF977-2FD8-43D1-A1CA-44FE003DEB2A}" srcId="{C31FFD93-C89B-4680-B24A-6853032FFC5B}" destId="{C7571D91-3FD9-4D02-8349-1D948F2BE938}" srcOrd="0" destOrd="0" parTransId="{425DA397-9E2A-40F1-AC6F-DDE1D262777A}" sibTransId="{19FDBF75-87FB-466F-BFB7-558B4E9DEA58}"/>
    <dgm:cxn modelId="{62A35C95-84F5-423D-9F0B-896CCF8F4CC8}" type="presOf" srcId="{C7571D91-3FD9-4D02-8349-1D948F2BE938}" destId="{A87B6366-89E3-49D1-B2AF-356E0C45BC25}" srcOrd="0" destOrd="0" presId="urn:microsoft.com/office/officeart/2005/8/layout/vList5"/>
    <dgm:cxn modelId="{A668ADEC-0437-4808-9541-256130B0D831}" srcId="{C31FFD93-C89B-4680-B24A-6853032FFC5B}" destId="{F8E77BBD-F9E2-4125-A123-39D54F899374}" srcOrd="1" destOrd="0" parTransId="{A5B65C89-D892-41DA-9BEB-7DC3356360CA}" sibTransId="{F5BEC44E-D08A-49C5-84B8-659CB8864B2A}"/>
    <dgm:cxn modelId="{A1C830A8-BC0E-4A7A-A1F4-31AB18592284}" srcId="{C31FFD93-C89B-4680-B24A-6853032FFC5B}" destId="{45FAC1A8-8D52-4D99-9516-291CF80B74A2}" srcOrd="2" destOrd="0" parTransId="{D52CD138-11A7-4AB1-AE2F-FDF747A69FF2}" sibTransId="{CB5127D8-39C4-4AC1-A3F6-C5AD2284AA9D}"/>
    <dgm:cxn modelId="{4FDC47A6-07FF-4B0A-AEFA-8784748EC0D0}" type="presOf" srcId="{0123AF8C-6B9E-4074-B1C8-FB6A3198E77A}" destId="{49472096-0E6D-46B7-BA8D-7B719F7AE508}" srcOrd="0" destOrd="0" presId="urn:microsoft.com/office/officeart/2005/8/layout/vList5"/>
    <dgm:cxn modelId="{626E655A-8F89-4324-B7AE-837B37EF9A57}" srcId="{F8E77BBD-F9E2-4125-A123-39D54F899374}" destId="{F9E5A4D2-F0B9-4579-A9E0-B5B05421BC99}" srcOrd="0" destOrd="0" parTransId="{B380B8A0-BF79-43C4-A89A-4B7C17BEB7B6}" sibTransId="{42CD9E43-8851-4F8F-A854-E0E881AE595A}"/>
    <dgm:cxn modelId="{C9405BB1-1FE6-43E3-8CD5-089D434F4FE4}" type="presOf" srcId="{45FAC1A8-8D52-4D99-9516-291CF80B74A2}" destId="{0CC2A9B4-A048-41BC-B187-21D85C762DE5}" srcOrd="0" destOrd="0" presId="urn:microsoft.com/office/officeart/2005/8/layout/vList5"/>
    <dgm:cxn modelId="{4B6842FA-FF22-4B62-816A-47DCCA80C668}" type="presOf" srcId="{4614DE19-2E91-4002-9919-4E8D36EF8F73}" destId="{C0A5F1C1-E675-4E1D-9D02-54430A718DC7}" srcOrd="0" destOrd="0" presId="urn:microsoft.com/office/officeart/2005/8/layout/vList5"/>
    <dgm:cxn modelId="{FEFE6045-4D8D-4A13-B08E-23A9F4DEA1FD}" srcId="{45FAC1A8-8D52-4D99-9516-291CF80B74A2}" destId="{0123AF8C-6B9E-4074-B1C8-FB6A3198E77A}" srcOrd="0" destOrd="0" parTransId="{CE2463C6-1CB0-4200-A441-80A922D30C37}" sibTransId="{585B0573-D329-4035-8444-F02084444E6D}"/>
    <dgm:cxn modelId="{95518D62-9EFB-47F6-A068-E80518D5395E}" type="presOf" srcId="{F8E77BBD-F9E2-4125-A123-39D54F899374}" destId="{AD271841-F6AA-4B53-A4F6-652C6E43DDB3}" srcOrd="0" destOrd="0" presId="urn:microsoft.com/office/officeart/2005/8/layout/vList5"/>
    <dgm:cxn modelId="{05AEA37C-FB09-43FD-A1FC-EC11E15588F7}" type="presOf" srcId="{F9E5A4D2-F0B9-4579-A9E0-B5B05421BC99}" destId="{57B9B611-F65F-4B71-B934-34402102BCE0}" srcOrd="0" destOrd="0" presId="urn:microsoft.com/office/officeart/2005/8/layout/vList5"/>
    <dgm:cxn modelId="{B544ED05-4704-4F9F-B819-10621099CB8C}" srcId="{C7571D91-3FD9-4D02-8349-1D948F2BE938}" destId="{4614DE19-2E91-4002-9919-4E8D36EF8F73}" srcOrd="0" destOrd="0" parTransId="{208B9D5F-6FF8-405D-9F03-51821F56C37C}" sibTransId="{A46D3238-3B74-4FB9-8AA6-CF0DC3855EA4}"/>
    <dgm:cxn modelId="{75AB037E-3982-48B2-AC1B-566BF2B8BD8B}" type="presOf" srcId="{C31FFD93-C89B-4680-B24A-6853032FFC5B}" destId="{7506082E-A80E-4CBE-A773-2B4E55776AC7}" srcOrd="0" destOrd="0" presId="urn:microsoft.com/office/officeart/2005/8/layout/vList5"/>
    <dgm:cxn modelId="{27D3BD26-041D-40CF-A483-5ABAC858FE0E}" type="presParOf" srcId="{7506082E-A80E-4CBE-A773-2B4E55776AC7}" destId="{5437AC9F-C173-42A5-9A04-F9A601F1ED70}" srcOrd="0" destOrd="0" presId="urn:microsoft.com/office/officeart/2005/8/layout/vList5"/>
    <dgm:cxn modelId="{810A4DD9-1B20-42BA-892A-9F38CA3C420A}" type="presParOf" srcId="{5437AC9F-C173-42A5-9A04-F9A601F1ED70}" destId="{A87B6366-89E3-49D1-B2AF-356E0C45BC25}" srcOrd="0" destOrd="0" presId="urn:microsoft.com/office/officeart/2005/8/layout/vList5"/>
    <dgm:cxn modelId="{A9106AB9-6465-47D3-B0C6-9711ABF32C36}" type="presParOf" srcId="{5437AC9F-C173-42A5-9A04-F9A601F1ED70}" destId="{C0A5F1C1-E675-4E1D-9D02-54430A718DC7}" srcOrd="1" destOrd="0" presId="urn:microsoft.com/office/officeart/2005/8/layout/vList5"/>
    <dgm:cxn modelId="{9755EEA3-1DEA-4BA2-BE95-7DAF584F6727}" type="presParOf" srcId="{7506082E-A80E-4CBE-A773-2B4E55776AC7}" destId="{6D661AC3-0682-4322-BDD9-CC8A6EB5B9C2}" srcOrd="1" destOrd="0" presId="urn:microsoft.com/office/officeart/2005/8/layout/vList5"/>
    <dgm:cxn modelId="{DDC33E16-9070-4229-AA99-F44B1A3A7F46}" type="presParOf" srcId="{7506082E-A80E-4CBE-A773-2B4E55776AC7}" destId="{5570711D-DF9F-43D8-81B7-89DCEA3459EC}" srcOrd="2" destOrd="0" presId="urn:microsoft.com/office/officeart/2005/8/layout/vList5"/>
    <dgm:cxn modelId="{EE78FD13-7595-47FF-9FC4-8D396CBB86A6}" type="presParOf" srcId="{5570711D-DF9F-43D8-81B7-89DCEA3459EC}" destId="{AD271841-F6AA-4B53-A4F6-652C6E43DDB3}" srcOrd="0" destOrd="0" presId="urn:microsoft.com/office/officeart/2005/8/layout/vList5"/>
    <dgm:cxn modelId="{612B3AE3-B3F9-46ED-B4E0-AF1212A3A123}" type="presParOf" srcId="{5570711D-DF9F-43D8-81B7-89DCEA3459EC}" destId="{57B9B611-F65F-4B71-B934-34402102BCE0}" srcOrd="1" destOrd="0" presId="urn:microsoft.com/office/officeart/2005/8/layout/vList5"/>
    <dgm:cxn modelId="{62717993-36B3-4C48-85D8-6A2E7FCAEA92}" type="presParOf" srcId="{7506082E-A80E-4CBE-A773-2B4E55776AC7}" destId="{F2CF524B-A5A5-455B-A457-9BEC014AABE2}" srcOrd="3" destOrd="0" presId="urn:microsoft.com/office/officeart/2005/8/layout/vList5"/>
    <dgm:cxn modelId="{D1937003-06DD-4D67-84C7-DEEC2608B534}" type="presParOf" srcId="{7506082E-A80E-4CBE-A773-2B4E55776AC7}" destId="{277F1927-2CD8-49ED-9B36-291DABA2085B}" srcOrd="4" destOrd="0" presId="urn:microsoft.com/office/officeart/2005/8/layout/vList5"/>
    <dgm:cxn modelId="{F5A41285-BDF8-48F3-958C-046A33F8BF24}" type="presParOf" srcId="{277F1927-2CD8-49ED-9B36-291DABA2085B}" destId="{0CC2A9B4-A048-41BC-B187-21D85C762DE5}" srcOrd="0" destOrd="0" presId="urn:microsoft.com/office/officeart/2005/8/layout/vList5"/>
    <dgm:cxn modelId="{B3152D9E-8234-4324-9E74-2A3F9333B669}" type="presParOf" srcId="{277F1927-2CD8-49ED-9B36-291DABA2085B}" destId="{49472096-0E6D-46B7-BA8D-7B719F7AE50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E8AD732-8771-4C44-9315-1D10596DD09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05A64E91-C958-4AD1-BFED-08528AA78F22}">
      <dgm:prSet/>
      <dgm:spPr/>
      <dgm:t>
        <a:bodyPr/>
        <a:lstStyle/>
        <a:p>
          <a:pPr rtl="0"/>
          <a:r>
            <a:rPr lang="uk-UA" smtClean="0"/>
            <a:t>Аналіз.</a:t>
          </a:r>
          <a:endParaRPr lang="uk-UA"/>
        </a:p>
      </dgm:t>
    </dgm:pt>
    <dgm:pt modelId="{8503716F-1811-4355-A28C-19D09175BB91}" type="parTrans" cxnId="{76069ABB-A5F2-49BA-94D2-9C01AE468D74}">
      <dgm:prSet/>
      <dgm:spPr/>
      <dgm:t>
        <a:bodyPr/>
        <a:lstStyle/>
        <a:p>
          <a:endParaRPr lang="uk-UA"/>
        </a:p>
      </dgm:t>
    </dgm:pt>
    <dgm:pt modelId="{A4757785-11D1-4F3E-A628-A319D1847CB5}" type="sibTrans" cxnId="{76069ABB-A5F2-49BA-94D2-9C01AE468D74}">
      <dgm:prSet/>
      <dgm:spPr/>
      <dgm:t>
        <a:bodyPr/>
        <a:lstStyle/>
        <a:p>
          <a:endParaRPr lang="uk-UA"/>
        </a:p>
      </dgm:t>
    </dgm:pt>
    <dgm:pt modelId="{61D2507C-76D9-4BC3-ACCA-855D95A71A19}">
      <dgm:prSet/>
      <dgm:spPr/>
      <dgm:t>
        <a:bodyPr/>
        <a:lstStyle/>
        <a:p>
          <a:pPr rtl="0"/>
          <a:r>
            <a:rPr lang="uk-UA" smtClean="0"/>
            <a:t>Моделювання стратегій з врахуванням проведеного аналізу.</a:t>
          </a:r>
          <a:endParaRPr lang="uk-UA"/>
        </a:p>
      </dgm:t>
    </dgm:pt>
    <dgm:pt modelId="{1CF5B14E-40BA-4AE7-8856-BE57ADB24FC1}" type="parTrans" cxnId="{4163B18A-C371-4034-B240-9037EF00CFEE}">
      <dgm:prSet/>
      <dgm:spPr/>
      <dgm:t>
        <a:bodyPr/>
        <a:lstStyle/>
        <a:p>
          <a:endParaRPr lang="uk-UA"/>
        </a:p>
      </dgm:t>
    </dgm:pt>
    <dgm:pt modelId="{F101D5AE-E85C-413E-B5C3-9B382A173DCA}" type="sibTrans" cxnId="{4163B18A-C371-4034-B240-9037EF00CFEE}">
      <dgm:prSet/>
      <dgm:spPr/>
      <dgm:t>
        <a:bodyPr/>
        <a:lstStyle/>
        <a:p>
          <a:endParaRPr lang="uk-UA"/>
        </a:p>
      </dgm:t>
    </dgm:pt>
    <dgm:pt modelId="{7688EFA1-4B66-484D-8C33-354250FF6E11}">
      <dgm:prSet/>
      <dgm:spPr/>
      <dgm:t>
        <a:bodyPr/>
        <a:lstStyle/>
        <a:p>
          <a:pPr rtl="0"/>
          <a:r>
            <a:rPr lang="uk-UA" smtClean="0"/>
            <a:t>Формування цілі: постановка мети або визначення ключового напряму розвитку.</a:t>
          </a:r>
          <a:endParaRPr lang="uk-UA"/>
        </a:p>
      </dgm:t>
    </dgm:pt>
    <dgm:pt modelId="{DA1DDA44-97E7-4DD5-AA7A-701A8441C179}" type="parTrans" cxnId="{441F6F0A-A18E-436B-BF00-88587E9E6A0D}">
      <dgm:prSet/>
      <dgm:spPr/>
      <dgm:t>
        <a:bodyPr/>
        <a:lstStyle/>
        <a:p>
          <a:endParaRPr lang="uk-UA"/>
        </a:p>
      </dgm:t>
    </dgm:pt>
    <dgm:pt modelId="{FFB5354A-7634-475B-ACD9-C6451ABB1100}" type="sibTrans" cxnId="{441F6F0A-A18E-436B-BF00-88587E9E6A0D}">
      <dgm:prSet/>
      <dgm:spPr/>
      <dgm:t>
        <a:bodyPr/>
        <a:lstStyle/>
        <a:p>
          <a:endParaRPr lang="uk-UA"/>
        </a:p>
      </dgm:t>
    </dgm:pt>
    <dgm:pt modelId="{53B71F13-D7E2-49DE-9BEC-EC46987EEB07}">
      <dgm:prSet/>
      <dgm:spPr/>
      <dgm:t>
        <a:bodyPr/>
        <a:lstStyle/>
        <a:p>
          <a:pPr rtl="0"/>
          <a:r>
            <a:rPr lang="uk-UA" smtClean="0"/>
            <a:t>Визначення і формулювання мети (цілей).</a:t>
          </a:r>
          <a:endParaRPr lang="uk-UA"/>
        </a:p>
      </dgm:t>
    </dgm:pt>
    <dgm:pt modelId="{4232E650-9CF9-4D13-9C66-C7E2A8089D70}" type="parTrans" cxnId="{2CDA1070-D3FC-4C8F-9319-E0FB7463AE50}">
      <dgm:prSet/>
      <dgm:spPr/>
      <dgm:t>
        <a:bodyPr/>
        <a:lstStyle/>
        <a:p>
          <a:endParaRPr lang="uk-UA"/>
        </a:p>
      </dgm:t>
    </dgm:pt>
    <dgm:pt modelId="{72DB46CE-7180-403B-BEAC-136CDA04A9E9}" type="sibTrans" cxnId="{2CDA1070-D3FC-4C8F-9319-E0FB7463AE50}">
      <dgm:prSet/>
      <dgm:spPr/>
      <dgm:t>
        <a:bodyPr/>
        <a:lstStyle/>
        <a:p>
          <a:endParaRPr lang="uk-UA"/>
        </a:p>
      </dgm:t>
    </dgm:pt>
    <dgm:pt modelId="{95D776E6-9427-424A-AEFD-320C091A1585}">
      <dgm:prSet/>
      <dgm:spPr/>
      <dgm:t>
        <a:bodyPr/>
        <a:lstStyle/>
        <a:p>
          <a:pPr rtl="0"/>
          <a:r>
            <a:rPr lang="uk-UA" smtClean="0"/>
            <a:t>Планування і розставляння пріоритетів. Розробка плану досягнення поставлених цілей і виділення пріоритетних (первинних) завдань для виконання.</a:t>
          </a:r>
          <a:endParaRPr lang="uk-UA"/>
        </a:p>
      </dgm:t>
    </dgm:pt>
    <dgm:pt modelId="{BFACC13E-39F4-4670-AE2C-4B9AC32F7730}" type="parTrans" cxnId="{4E3DCC6C-8B21-4211-ACF7-28709D05DFDB}">
      <dgm:prSet/>
      <dgm:spPr/>
      <dgm:t>
        <a:bodyPr/>
        <a:lstStyle/>
        <a:p>
          <a:endParaRPr lang="uk-UA"/>
        </a:p>
      </dgm:t>
    </dgm:pt>
    <dgm:pt modelId="{CAEB97B6-F4F8-44AB-9D99-183580A2D85F}" type="sibTrans" cxnId="{4E3DCC6C-8B21-4211-ACF7-28709D05DFDB}">
      <dgm:prSet/>
      <dgm:spPr/>
      <dgm:t>
        <a:bodyPr/>
        <a:lstStyle/>
        <a:p>
          <a:endParaRPr lang="uk-UA"/>
        </a:p>
      </dgm:t>
    </dgm:pt>
    <dgm:pt modelId="{87D61515-9EA2-4561-9CE5-6E5E7BE659C3}">
      <dgm:prSet/>
      <dgm:spPr/>
      <dgm:t>
        <a:bodyPr/>
        <a:lstStyle/>
        <a:p>
          <a:pPr rtl="0"/>
          <a:r>
            <a:rPr lang="uk-UA" smtClean="0"/>
            <a:t>Реалізація – конкретні кроки і дії відповідно до наміченого плану і порядку досягнення цілі.</a:t>
          </a:r>
          <a:endParaRPr lang="uk-UA"/>
        </a:p>
      </dgm:t>
    </dgm:pt>
    <dgm:pt modelId="{8FA5D400-FE87-46E6-B516-CA2509447979}" type="parTrans" cxnId="{1BF08730-12F6-4357-9FC1-ECC3B7FBC386}">
      <dgm:prSet/>
      <dgm:spPr/>
      <dgm:t>
        <a:bodyPr/>
        <a:lstStyle/>
        <a:p>
          <a:endParaRPr lang="uk-UA"/>
        </a:p>
      </dgm:t>
    </dgm:pt>
    <dgm:pt modelId="{4DEFF5A3-4143-4156-9687-52206B462DDD}" type="sibTrans" cxnId="{1BF08730-12F6-4357-9FC1-ECC3B7FBC386}">
      <dgm:prSet/>
      <dgm:spPr/>
      <dgm:t>
        <a:bodyPr/>
        <a:lstStyle/>
        <a:p>
          <a:endParaRPr lang="uk-UA"/>
        </a:p>
      </dgm:t>
    </dgm:pt>
    <dgm:pt modelId="{532A400F-5E9E-45E2-9FBD-DC4467798FF7}">
      <dgm:prSet/>
      <dgm:spPr/>
      <dgm:t>
        <a:bodyPr/>
        <a:lstStyle/>
        <a:p>
          <a:pPr rtl="0"/>
          <a:r>
            <a:rPr lang="uk-UA" smtClean="0"/>
            <a:t>Контроль досягнення мети, виконання планів, підведення підсумків по результатах.</a:t>
          </a:r>
          <a:endParaRPr lang="uk-UA"/>
        </a:p>
      </dgm:t>
    </dgm:pt>
    <dgm:pt modelId="{EA46D5E5-B981-436D-ADE8-507FC7D1EB6E}" type="parTrans" cxnId="{88670B9F-DA26-4E9C-A05A-4EA640B744E8}">
      <dgm:prSet/>
      <dgm:spPr/>
      <dgm:t>
        <a:bodyPr/>
        <a:lstStyle/>
        <a:p>
          <a:endParaRPr lang="uk-UA"/>
        </a:p>
      </dgm:t>
    </dgm:pt>
    <dgm:pt modelId="{20E5DAAA-9358-4C90-A7DA-E146BF2DCE72}" type="sibTrans" cxnId="{88670B9F-DA26-4E9C-A05A-4EA640B744E8}">
      <dgm:prSet/>
      <dgm:spPr/>
      <dgm:t>
        <a:bodyPr/>
        <a:lstStyle/>
        <a:p>
          <a:endParaRPr lang="uk-UA"/>
        </a:p>
      </dgm:t>
    </dgm:pt>
    <dgm:pt modelId="{17446D36-8E1E-4DCA-AD8C-0D7BAAB7D910}" type="pres">
      <dgm:prSet presAssocID="{8E8AD732-8771-4C44-9315-1D10596DD093}" presName="Name0" presStyleCnt="0">
        <dgm:presLayoutVars>
          <dgm:dir/>
          <dgm:resizeHandles val="exact"/>
        </dgm:presLayoutVars>
      </dgm:prSet>
      <dgm:spPr/>
    </dgm:pt>
    <dgm:pt modelId="{5C58511D-036E-4F7F-AABE-44AA2B48F6E5}" type="pres">
      <dgm:prSet presAssocID="{8E8AD732-8771-4C44-9315-1D10596DD093}" presName="arrow" presStyleLbl="bgShp" presStyleIdx="0" presStyleCnt="1"/>
      <dgm:spPr/>
    </dgm:pt>
    <dgm:pt modelId="{6F984E97-284F-4307-A218-E39B7972271C}" type="pres">
      <dgm:prSet presAssocID="{8E8AD732-8771-4C44-9315-1D10596DD093}" presName="points" presStyleCnt="0"/>
      <dgm:spPr/>
    </dgm:pt>
    <dgm:pt modelId="{C4C75BDF-8B80-43C4-8E91-76DFE9163548}" type="pres">
      <dgm:prSet presAssocID="{05A64E91-C958-4AD1-BFED-08528AA78F22}" presName="compositeA" presStyleCnt="0"/>
      <dgm:spPr/>
    </dgm:pt>
    <dgm:pt modelId="{0C50A9A9-F2DC-4F69-B719-F453F7D2DC36}" type="pres">
      <dgm:prSet presAssocID="{05A64E91-C958-4AD1-BFED-08528AA78F22}" presName="textA" presStyleLbl="revTx" presStyleIdx="0" presStyleCnt="7">
        <dgm:presLayoutVars>
          <dgm:bulletEnabled val="1"/>
        </dgm:presLayoutVars>
      </dgm:prSet>
      <dgm:spPr/>
    </dgm:pt>
    <dgm:pt modelId="{727DCECB-EC88-4407-95C3-AE0ED97936C2}" type="pres">
      <dgm:prSet presAssocID="{05A64E91-C958-4AD1-BFED-08528AA78F22}" presName="circleA" presStyleLbl="node1" presStyleIdx="0" presStyleCnt="7"/>
      <dgm:spPr/>
    </dgm:pt>
    <dgm:pt modelId="{518EE2F8-2FFD-4010-8712-BAB8996357CF}" type="pres">
      <dgm:prSet presAssocID="{05A64E91-C958-4AD1-BFED-08528AA78F22}" presName="spaceA" presStyleCnt="0"/>
      <dgm:spPr/>
    </dgm:pt>
    <dgm:pt modelId="{2AD705C3-E473-48F0-A750-15CFAE77BBE6}" type="pres">
      <dgm:prSet presAssocID="{A4757785-11D1-4F3E-A628-A319D1847CB5}" presName="space" presStyleCnt="0"/>
      <dgm:spPr/>
    </dgm:pt>
    <dgm:pt modelId="{3CB6AA98-A3EA-4519-95A2-91E27BC40494}" type="pres">
      <dgm:prSet presAssocID="{61D2507C-76D9-4BC3-ACCA-855D95A71A19}" presName="compositeB" presStyleCnt="0"/>
      <dgm:spPr/>
    </dgm:pt>
    <dgm:pt modelId="{FF505205-DC40-4637-94B8-9BE8242B72CE}" type="pres">
      <dgm:prSet presAssocID="{61D2507C-76D9-4BC3-ACCA-855D95A71A19}" presName="textB" presStyleLbl="revTx" presStyleIdx="1" presStyleCnt="7">
        <dgm:presLayoutVars>
          <dgm:bulletEnabled val="1"/>
        </dgm:presLayoutVars>
      </dgm:prSet>
      <dgm:spPr/>
    </dgm:pt>
    <dgm:pt modelId="{272757FD-E8B9-4279-80FA-103B3C74E02F}" type="pres">
      <dgm:prSet presAssocID="{61D2507C-76D9-4BC3-ACCA-855D95A71A19}" presName="circleB" presStyleLbl="node1" presStyleIdx="1" presStyleCnt="7"/>
      <dgm:spPr/>
    </dgm:pt>
    <dgm:pt modelId="{0D98EC25-B97F-4512-B334-7B736BE2971F}" type="pres">
      <dgm:prSet presAssocID="{61D2507C-76D9-4BC3-ACCA-855D95A71A19}" presName="spaceB" presStyleCnt="0"/>
      <dgm:spPr/>
    </dgm:pt>
    <dgm:pt modelId="{92FAB320-943E-4675-A2C9-C801CA03090C}" type="pres">
      <dgm:prSet presAssocID="{F101D5AE-E85C-413E-B5C3-9B382A173DCA}" presName="space" presStyleCnt="0"/>
      <dgm:spPr/>
    </dgm:pt>
    <dgm:pt modelId="{C21833BF-AA7A-4628-8DD4-8411C982C390}" type="pres">
      <dgm:prSet presAssocID="{7688EFA1-4B66-484D-8C33-354250FF6E11}" presName="compositeA" presStyleCnt="0"/>
      <dgm:spPr/>
    </dgm:pt>
    <dgm:pt modelId="{40C5D78E-C952-4ECF-9E42-88C9F2D8F53A}" type="pres">
      <dgm:prSet presAssocID="{7688EFA1-4B66-484D-8C33-354250FF6E11}" presName="textA" presStyleLbl="revTx" presStyleIdx="2" presStyleCnt="7">
        <dgm:presLayoutVars>
          <dgm:bulletEnabled val="1"/>
        </dgm:presLayoutVars>
      </dgm:prSet>
      <dgm:spPr/>
    </dgm:pt>
    <dgm:pt modelId="{F55E0241-A78D-4C76-A26F-B84F978C7B45}" type="pres">
      <dgm:prSet presAssocID="{7688EFA1-4B66-484D-8C33-354250FF6E11}" presName="circleA" presStyleLbl="node1" presStyleIdx="2" presStyleCnt="7"/>
      <dgm:spPr/>
    </dgm:pt>
    <dgm:pt modelId="{AFE06977-FE62-4159-BB19-3CD5D78FDA8C}" type="pres">
      <dgm:prSet presAssocID="{7688EFA1-4B66-484D-8C33-354250FF6E11}" presName="spaceA" presStyleCnt="0"/>
      <dgm:spPr/>
    </dgm:pt>
    <dgm:pt modelId="{ABD31450-80B8-4F99-9143-80A976793BC8}" type="pres">
      <dgm:prSet presAssocID="{FFB5354A-7634-475B-ACD9-C6451ABB1100}" presName="space" presStyleCnt="0"/>
      <dgm:spPr/>
    </dgm:pt>
    <dgm:pt modelId="{91E9C6DA-9B53-4981-8987-884A7B7FE59D}" type="pres">
      <dgm:prSet presAssocID="{53B71F13-D7E2-49DE-9BEC-EC46987EEB07}" presName="compositeB" presStyleCnt="0"/>
      <dgm:spPr/>
    </dgm:pt>
    <dgm:pt modelId="{4C44D3AF-91AD-4680-8E74-D7CD1F794561}" type="pres">
      <dgm:prSet presAssocID="{53B71F13-D7E2-49DE-9BEC-EC46987EEB07}" presName="textB" presStyleLbl="revTx" presStyleIdx="3" presStyleCnt="7">
        <dgm:presLayoutVars>
          <dgm:bulletEnabled val="1"/>
        </dgm:presLayoutVars>
      </dgm:prSet>
      <dgm:spPr/>
    </dgm:pt>
    <dgm:pt modelId="{9BCAD11A-6316-48B4-BBD5-A0EE22095A03}" type="pres">
      <dgm:prSet presAssocID="{53B71F13-D7E2-49DE-9BEC-EC46987EEB07}" presName="circleB" presStyleLbl="node1" presStyleIdx="3" presStyleCnt="7"/>
      <dgm:spPr/>
    </dgm:pt>
    <dgm:pt modelId="{B7273392-E397-4F4B-AC25-806BEB6C3662}" type="pres">
      <dgm:prSet presAssocID="{53B71F13-D7E2-49DE-9BEC-EC46987EEB07}" presName="spaceB" presStyleCnt="0"/>
      <dgm:spPr/>
    </dgm:pt>
    <dgm:pt modelId="{AEE660A3-9490-4E69-8541-27A6CB13B9B8}" type="pres">
      <dgm:prSet presAssocID="{72DB46CE-7180-403B-BEAC-136CDA04A9E9}" presName="space" presStyleCnt="0"/>
      <dgm:spPr/>
    </dgm:pt>
    <dgm:pt modelId="{94BC9910-506D-46FE-9F2B-0AEFD0DB85B5}" type="pres">
      <dgm:prSet presAssocID="{95D776E6-9427-424A-AEFD-320C091A1585}" presName="compositeA" presStyleCnt="0"/>
      <dgm:spPr/>
    </dgm:pt>
    <dgm:pt modelId="{053E4C50-5F65-431E-80F3-DC1F5CAD1FDF}" type="pres">
      <dgm:prSet presAssocID="{95D776E6-9427-424A-AEFD-320C091A1585}" presName="textA" presStyleLbl="revTx" presStyleIdx="4" presStyleCnt="7">
        <dgm:presLayoutVars>
          <dgm:bulletEnabled val="1"/>
        </dgm:presLayoutVars>
      </dgm:prSet>
      <dgm:spPr/>
    </dgm:pt>
    <dgm:pt modelId="{CBE916B6-887A-42D0-BE8B-A4BF6E02F297}" type="pres">
      <dgm:prSet presAssocID="{95D776E6-9427-424A-AEFD-320C091A1585}" presName="circleA" presStyleLbl="node1" presStyleIdx="4" presStyleCnt="7"/>
      <dgm:spPr/>
    </dgm:pt>
    <dgm:pt modelId="{B70E1E5C-A4FE-41B9-9CEA-96C3523F94C7}" type="pres">
      <dgm:prSet presAssocID="{95D776E6-9427-424A-AEFD-320C091A1585}" presName="spaceA" presStyleCnt="0"/>
      <dgm:spPr/>
    </dgm:pt>
    <dgm:pt modelId="{D4BD19BC-2C6B-4BC2-ACBE-7425F69F2305}" type="pres">
      <dgm:prSet presAssocID="{CAEB97B6-F4F8-44AB-9D99-183580A2D85F}" presName="space" presStyleCnt="0"/>
      <dgm:spPr/>
    </dgm:pt>
    <dgm:pt modelId="{777B846B-DA4F-47AD-B159-E1D78C8F3097}" type="pres">
      <dgm:prSet presAssocID="{87D61515-9EA2-4561-9CE5-6E5E7BE659C3}" presName="compositeB" presStyleCnt="0"/>
      <dgm:spPr/>
    </dgm:pt>
    <dgm:pt modelId="{7FB9671A-88FB-4B0A-87EB-E0C7EDD965A0}" type="pres">
      <dgm:prSet presAssocID="{87D61515-9EA2-4561-9CE5-6E5E7BE659C3}" presName="textB" presStyleLbl="revTx" presStyleIdx="5" presStyleCnt="7">
        <dgm:presLayoutVars>
          <dgm:bulletEnabled val="1"/>
        </dgm:presLayoutVars>
      </dgm:prSet>
      <dgm:spPr/>
    </dgm:pt>
    <dgm:pt modelId="{22F106BF-7093-4BF0-91CB-1ACD18C491A4}" type="pres">
      <dgm:prSet presAssocID="{87D61515-9EA2-4561-9CE5-6E5E7BE659C3}" presName="circleB" presStyleLbl="node1" presStyleIdx="5" presStyleCnt="7"/>
      <dgm:spPr/>
    </dgm:pt>
    <dgm:pt modelId="{10C61347-8490-4329-8319-4725C8029273}" type="pres">
      <dgm:prSet presAssocID="{87D61515-9EA2-4561-9CE5-6E5E7BE659C3}" presName="spaceB" presStyleCnt="0"/>
      <dgm:spPr/>
    </dgm:pt>
    <dgm:pt modelId="{3014BB43-8399-4D90-B37E-BDCFE61CBC3D}" type="pres">
      <dgm:prSet presAssocID="{4DEFF5A3-4143-4156-9687-52206B462DDD}" presName="space" presStyleCnt="0"/>
      <dgm:spPr/>
    </dgm:pt>
    <dgm:pt modelId="{03152AFE-FDE2-498E-A0AA-22C0968E7956}" type="pres">
      <dgm:prSet presAssocID="{532A400F-5E9E-45E2-9FBD-DC4467798FF7}" presName="compositeA" presStyleCnt="0"/>
      <dgm:spPr/>
    </dgm:pt>
    <dgm:pt modelId="{8927C89E-0D42-42FE-B1AE-3ED5AF197D61}" type="pres">
      <dgm:prSet presAssocID="{532A400F-5E9E-45E2-9FBD-DC4467798FF7}" presName="textA" presStyleLbl="revTx" presStyleIdx="6" presStyleCnt="7">
        <dgm:presLayoutVars>
          <dgm:bulletEnabled val="1"/>
        </dgm:presLayoutVars>
      </dgm:prSet>
      <dgm:spPr/>
    </dgm:pt>
    <dgm:pt modelId="{238C8B35-AF8E-413C-8387-1D550A7FC454}" type="pres">
      <dgm:prSet presAssocID="{532A400F-5E9E-45E2-9FBD-DC4467798FF7}" presName="circleA" presStyleLbl="node1" presStyleIdx="6" presStyleCnt="7"/>
      <dgm:spPr/>
    </dgm:pt>
    <dgm:pt modelId="{7989C54B-2E28-4BBA-AD93-473E4AD1F907}" type="pres">
      <dgm:prSet presAssocID="{532A400F-5E9E-45E2-9FBD-DC4467798FF7}" presName="spaceA" presStyleCnt="0"/>
      <dgm:spPr/>
    </dgm:pt>
  </dgm:ptLst>
  <dgm:cxnLst>
    <dgm:cxn modelId="{C6C78AAC-BF04-4C98-84DE-3391EC8C2C96}" type="presOf" srcId="{61D2507C-76D9-4BC3-ACCA-855D95A71A19}" destId="{FF505205-DC40-4637-94B8-9BE8242B72CE}" srcOrd="0" destOrd="0" presId="urn:microsoft.com/office/officeart/2005/8/layout/hProcess11"/>
    <dgm:cxn modelId="{441F6F0A-A18E-436B-BF00-88587E9E6A0D}" srcId="{8E8AD732-8771-4C44-9315-1D10596DD093}" destId="{7688EFA1-4B66-484D-8C33-354250FF6E11}" srcOrd="2" destOrd="0" parTransId="{DA1DDA44-97E7-4DD5-AA7A-701A8441C179}" sibTransId="{FFB5354A-7634-475B-ACD9-C6451ABB1100}"/>
    <dgm:cxn modelId="{0BC1B906-B2F2-4EAD-BE4D-051FAEBA5758}" type="presOf" srcId="{95D776E6-9427-424A-AEFD-320C091A1585}" destId="{053E4C50-5F65-431E-80F3-DC1F5CAD1FDF}" srcOrd="0" destOrd="0" presId="urn:microsoft.com/office/officeart/2005/8/layout/hProcess11"/>
    <dgm:cxn modelId="{040FC313-599A-4B21-94EE-DC85023E92AC}" type="presOf" srcId="{532A400F-5E9E-45E2-9FBD-DC4467798FF7}" destId="{8927C89E-0D42-42FE-B1AE-3ED5AF197D61}" srcOrd="0" destOrd="0" presId="urn:microsoft.com/office/officeart/2005/8/layout/hProcess11"/>
    <dgm:cxn modelId="{F7842717-1C24-4CB0-946E-BE45E5364180}" type="presOf" srcId="{53B71F13-D7E2-49DE-9BEC-EC46987EEB07}" destId="{4C44D3AF-91AD-4680-8E74-D7CD1F794561}" srcOrd="0" destOrd="0" presId="urn:microsoft.com/office/officeart/2005/8/layout/hProcess11"/>
    <dgm:cxn modelId="{7395BFAC-8E03-48BD-A654-6ED66FB97D54}" type="presOf" srcId="{8E8AD732-8771-4C44-9315-1D10596DD093}" destId="{17446D36-8E1E-4DCA-AD8C-0D7BAAB7D910}" srcOrd="0" destOrd="0" presId="urn:microsoft.com/office/officeart/2005/8/layout/hProcess11"/>
    <dgm:cxn modelId="{88670B9F-DA26-4E9C-A05A-4EA640B744E8}" srcId="{8E8AD732-8771-4C44-9315-1D10596DD093}" destId="{532A400F-5E9E-45E2-9FBD-DC4467798FF7}" srcOrd="6" destOrd="0" parTransId="{EA46D5E5-B981-436D-ADE8-507FC7D1EB6E}" sibTransId="{20E5DAAA-9358-4C90-A7DA-E146BF2DCE72}"/>
    <dgm:cxn modelId="{4E3DCC6C-8B21-4211-ACF7-28709D05DFDB}" srcId="{8E8AD732-8771-4C44-9315-1D10596DD093}" destId="{95D776E6-9427-424A-AEFD-320C091A1585}" srcOrd="4" destOrd="0" parTransId="{BFACC13E-39F4-4670-AE2C-4B9AC32F7730}" sibTransId="{CAEB97B6-F4F8-44AB-9D99-183580A2D85F}"/>
    <dgm:cxn modelId="{4163B18A-C371-4034-B240-9037EF00CFEE}" srcId="{8E8AD732-8771-4C44-9315-1D10596DD093}" destId="{61D2507C-76D9-4BC3-ACCA-855D95A71A19}" srcOrd="1" destOrd="0" parTransId="{1CF5B14E-40BA-4AE7-8856-BE57ADB24FC1}" sibTransId="{F101D5AE-E85C-413E-B5C3-9B382A173DCA}"/>
    <dgm:cxn modelId="{2CDA1070-D3FC-4C8F-9319-E0FB7463AE50}" srcId="{8E8AD732-8771-4C44-9315-1D10596DD093}" destId="{53B71F13-D7E2-49DE-9BEC-EC46987EEB07}" srcOrd="3" destOrd="0" parTransId="{4232E650-9CF9-4D13-9C66-C7E2A8089D70}" sibTransId="{72DB46CE-7180-403B-BEAC-136CDA04A9E9}"/>
    <dgm:cxn modelId="{A07E1B4F-3B69-4F8F-9B2C-F9BE076E4097}" type="presOf" srcId="{7688EFA1-4B66-484D-8C33-354250FF6E11}" destId="{40C5D78E-C952-4ECF-9E42-88C9F2D8F53A}" srcOrd="0" destOrd="0" presId="urn:microsoft.com/office/officeart/2005/8/layout/hProcess11"/>
    <dgm:cxn modelId="{76069ABB-A5F2-49BA-94D2-9C01AE468D74}" srcId="{8E8AD732-8771-4C44-9315-1D10596DD093}" destId="{05A64E91-C958-4AD1-BFED-08528AA78F22}" srcOrd="0" destOrd="0" parTransId="{8503716F-1811-4355-A28C-19D09175BB91}" sibTransId="{A4757785-11D1-4F3E-A628-A319D1847CB5}"/>
    <dgm:cxn modelId="{1BF08730-12F6-4357-9FC1-ECC3B7FBC386}" srcId="{8E8AD732-8771-4C44-9315-1D10596DD093}" destId="{87D61515-9EA2-4561-9CE5-6E5E7BE659C3}" srcOrd="5" destOrd="0" parTransId="{8FA5D400-FE87-46E6-B516-CA2509447979}" sibTransId="{4DEFF5A3-4143-4156-9687-52206B462DDD}"/>
    <dgm:cxn modelId="{40F23201-9648-47BD-A908-8F587244F911}" type="presOf" srcId="{05A64E91-C958-4AD1-BFED-08528AA78F22}" destId="{0C50A9A9-F2DC-4F69-B719-F453F7D2DC36}" srcOrd="0" destOrd="0" presId="urn:microsoft.com/office/officeart/2005/8/layout/hProcess11"/>
    <dgm:cxn modelId="{03B5F25B-B7A3-4BAA-AD0A-6D58F2DFB2BE}" type="presOf" srcId="{87D61515-9EA2-4561-9CE5-6E5E7BE659C3}" destId="{7FB9671A-88FB-4B0A-87EB-E0C7EDD965A0}" srcOrd="0" destOrd="0" presId="urn:microsoft.com/office/officeart/2005/8/layout/hProcess11"/>
    <dgm:cxn modelId="{F9D0026F-4961-4062-9E8D-9C6D05241328}" type="presParOf" srcId="{17446D36-8E1E-4DCA-AD8C-0D7BAAB7D910}" destId="{5C58511D-036E-4F7F-AABE-44AA2B48F6E5}" srcOrd="0" destOrd="0" presId="urn:microsoft.com/office/officeart/2005/8/layout/hProcess11"/>
    <dgm:cxn modelId="{4A0914F0-D2D0-4E3D-9562-88DCD421C192}" type="presParOf" srcId="{17446D36-8E1E-4DCA-AD8C-0D7BAAB7D910}" destId="{6F984E97-284F-4307-A218-E39B7972271C}" srcOrd="1" destOrd="0" presId="urn:microsoft.com/office/officeart/2005/8/layout/hProcess11"/>
    <dgm:cxn modelId="{52267899-6E76-4B7E-BCD5-364CE8B12679}" type="presParOf" srcId="{6F984E97-284F-4307-A218-E39B7972271C}" destId="{C4C75BDF-8B80-43C4-8E91-76DFE9163548}" srcOrd="0" destOrd="0" presId="urn:microsoft.com/office/officeart/2005/8/layout/hProcess11"/>
    <dgm:cxn modelId="{1678C585-424A-4812-A99F-9A0EC3B5AA54}" type="presParOf" srcId="{C4C75BDF-8B80-43C4-8E91-76DFE9163548}" destId="{0C50A9A9-F2DC-4F69-B719-F453F7D2DC36}" srcOrd="0" destOrd="0" presId="urn:microsoft.com/office/officeart/2005/8/layout/hProcess11"/>
    <dgm:cxn modelId="{9D48D43E-DBC1-440F-A999-B8CB974A4ED1}" type="presParOf" srcId="{C4C75BDF-8B80-43C4-8E91-76DFE9163548}" destId="{727DCECB-EC88-4407-95C3-AE0ED97936C2}" srcOrd="1" destOrd="0" presId="urn:microsoft.com/office/officeart/2005/8/layout/hProcess11"/>
    <dgm:cxn modelId="{8950CDA4-C1C5-48D0-BE1C-D7783950F510}" type="presParOf" srcId="{C4C75BDF-8B80-43C4-8E91-76DFE9163548}" destId="{518EE2F8-2FFD-4010-8712-BAB8996357CF}" srcOrd="2" destOrd="0" presId="urn:microsoft.com/office/officeart/2005/8/layout/hProcess11"/>
    <dgm:cxn modelId="{D85B7623-F5CE-4910-BE1D-3B40557F3CA6}" type="presParOf" srcId="{6F984E97-284F-4307-A218-E39B7972271C}" destId="{2AD705C3-E473-48F0-A750-15CFAE77BBE6}" srcOrd="1" destOrd="0" presId="urn:microsoft.com/office/officeart/2005/8/layout/hProcess11"/>
    <dgm:cxn modelId="{13472155-81AD-4FFF-9C84-8C0C58F7E518}" type="presParOf" srcId="{6F984E97-284F-4307-A218-E39B7972271C}" destId="{3CB6AA98-A3EA-4519-95A2-91E27BC40494}" srcOrd="2" destOrd="0" presId="urn:microsoft.com/office/officeart/2005/8/layout/hProcess11"/>
    <dgm:cxn modelId="{78896766-2C1B-41CD-BB4E-DDDEFA93AD8A}" type="presParOf" srcId="{3CB6AA98-A3EA-4519-95A2-91E27BC40494}" destId="{FF505205-DC40-4637-94B8-9BE8242B72CE}" srcOrd="0" destOrd="0" presId="urn:microsoft.com/office/officeart/2005/8/layout/hProcess11"/>
    <dgm:cxn modelId="{DFFFB66D-A069-40D4-AC6C-C28153F3E1AC}" type="presParOf" srcId="{3CB6AA98-A3EA-4519-95A2-91E27BC40494}" destId="{272757FD-E8B9-4279-80FA-103B3C74E02F}" srcOrd="1" destOrd="0" presId="urn:microsoft.com/office/officeart/2005/8/layout/hProcess11"/>
    <dgm:cxn modelId="{C5AB766E-4FCF-42CD-BD28-538DCE093EC7}" type="presParOf" srcId="{3CB6AA98-A3EA-4519-95A2-91E27BC40494}" destId="{0D98EC25-B97F-4512-B334-7B736BE2971F}" srcOrd="2" destOrd="0" presId="urn:microsoft.com/office/officeart/2005/8/layout/hProcess11"/>
    <dgm:cxn modelId="{BDE42656-F352-404F-BCA8-CE23585C8537}" type="presParOf" srcId="{6F984E97-284F-4307-A218-E39B7972271C}" destId="{92FAB320-943E-4675-A2C9-C801CA03090C}" srcOrd="3" destOrd="0" presId="urn:microsoft.com/office/officeart/2005/8/layout/hProcess11"/>
    <dgm:cxn modelId="{8F579C99-12E5-49F8-8E6B-8E16251E84FB}" type="presParOf" srcId="{6F984E97-284F-4307-A218-E39B7972271C}" destId="{C21833BF-AA7A-4628-8DD4-8411C982C390}" srcOrd="4" destOrd="0" presId="urn:microsoft.com/office/officeart/2005/8/layout/hProcess11"/>
    <dgm:cxn modelId="{7853C0BC-04EF-4488-90BF-028BEA09B78B}" type="presParOf" srcId="{C21833BF-AA7A-4628-8DD4-8411C982C390}" destId="{40C5D78E-C952-4ECF-9E42-88C9F2D8F53A}" srcOrd="0" destOrd="0" presId="urn:microsoft.com/office/officeart/2005/8/layout/hProcess11"/>
    <dgm:cxn modelId="{6D43B6E5-74A8-466B-9F98-0331A375F1A4}" type="presParOf" srcId="{C21833BF-AA7A-4628-8DD4-8411C982C390}" destId="{F55E0241-A78D-4C76-A26F-B84F978C7B45}" srcOrd="1" destOrd="0" presId="urn:microsoft.com/office/officeart/2005/8/layout/hProcess11"/>
    <dgm:cxn modelId="{A510C9F9-2ADA-449D-870C-F146C8DEFD47}" type="presParOf" srcId="{C21833BF-AA7A-4628-8DD4-8411C982C390}" destId="{AFE06977-FE62-4159-BB19-3CD5D78FDA8C}" srcOrd="2" destOrd="0" presId="urn:microsoft.com/office/officeart/2005/8/layout/hProcess11"/>
    <dgm:cxn modelId="{121F1199-0C01-481B-9409-6A8FDF55282D}" type="presParOf" srcId="{6F984E97-284F-4307-A218-E39B7972271C}" destId="{ABD31450-80B8-4F99-9143-80A976793BC8}" srcOrd="5" destOrd="0" presId="urn:microsoft.com/office/officeart/2005/8/layout/hProcess11"/>
    <dgm:cxn modelId="{51CD5429-97D5-4E80-B710-95B13E4C07A9}" type="presParOf" srcId="{6F984E97-284F-4307-A218-E39B7972271C}" destId="{91E9C6DA-9B53-4981-8987-884A7B7FE59D}" srcOrd="6" destOrd="0" presId="urn:microsoft.com/office/officeart/2005/8/layout/hProcess11"/>
    <dgm:cxn modelId="{59FA9899-5527-4159-9492-C9A7D8FD9036}" type="presParOf" srcId="{91E9C6DA-9B53-4981-8987-884A7B7FE59D}" destId="{4C44D3AF-91AD-4680-8E74-D7CD1F794561}" srcOrd="0" destOrd="0" presId="urn:microsoft.com/office/officeart/2005/8/layout/hProcess11"/>
    <dgm:cxn modelId="{60DC699D-2C46-47D8-8C7D-B7EDDBAA35A2}" type="presParOf" srcId="{91E9C6DA-9B53-4981-8987-884A7B7FE59D}" destId="{9BCAD11A-6316-48B4-BBD5-A0EE22095A03}" srcOrd="1" destOrd="0" presId="urn:microsoft.com/office/officeart/2005/8/layout/hProcess11"/>
    <dgm:cxn modelId="{91CB2A94-6B26-4CB7-901C-5104EFC8B2FF}" type="presParOf" srcId="{91E9C6DA-9B53-4981-8987-884A7B7FE59D}" destId="{B7273392-E397-4F4B-AC25-806BEB6C3662}" srcOrd="2" destOrd="0" presId="urn:microsoft.com/office/officeart/2005/8/layout/hProcess11"/>
    <dgm:cxn modelId="{4183C61E-50DE-4236-85B7-2186A6FBC568}" type="presParOf" srcId="{6F984E97-284F-4307-A218-E39B7972271C}" destId="{AEE660A3-9490-4E69-8541-27A6CB13B9B8}" srcOrd="7" destOrd="0" presId="urn:microsoft.com/office/officeart/2005/8/layout/hProcess11"/>
    <dgm:cxn modelId="{365E3077-2AED-4DCC-840C-86FAE15B3E02}" type="presParOf" srcId="{6F984E97-284F-4307-A218-E39B7972271C}" destId="{94BC9910-506D-46FE-9F2B-0AEFD0DB85B5}" srcOrd="8" destOrd="0" presId="urn:microsoft.com/office/officeart/2005/8/layout/hProcess11"/>
    <dgm:cxn modelId="{D0E49C13-B28B-4A61-929E-EDC4F3937B2C}" type="presParOf" srcId="{94BC9910-506D-46FE-9F2B-0AEFD0DB85B5}" destId="{053E4C50-5F65-431E-80F3-DC1F5CAD1FDF}" srcOrd="0" destOrd="0" presId="urn:microsoft.com/office/officeart/2005/8/layout/hProcess11"/>
    <dgm:cxn modelId="{0500D778-8833-4B55-AD15-CEF524A2C19F}" type="presParOf" srcId="{94BC9910-506D-46FE-9F2B-0AEFD0DB85B5}" destId="{CBE916B6-887A-42D0-BE8B-A4BF6E02F297}" srcOrd="1" destOrd="0" presId="urn:microsoft.com/office/officeart/2005/8/layout/hProcess11"/>
    <dgm:cxn modelId="{B37ADF9C-A050-4716-9332-0FC739107EA6}" type="presParOf" srcId="{94BC9910-506D-46FE-9F2B-0AEFD0DB85B5}" destId="{B70E1E5C-A4FE-41B9-9CEA-96C3523F94C7}" srcOrd="2" destOrd="0" presId="urn:microsoft.com/office/officeart/2005/8/layout/hProcess11"/>
    <dgm:cxn modelId="{9D212561-0AE1-4605-B1CE-C72C42520747}" type="presParOf" srcId="{6F984E97-284F-4307-A218-E39B7972271C}" destId="{D4BD19BC-2C6B-4BC2-ACBE-7425F69F2305}" srcOrd="9" destOrd="0" presId="urn:microsoft.com/office/officeart/2005/8/layout/hProcess11"/>
    <dgm:cxn modelId="{E95A5E81-DFF0-400B-B323-D71D425C86E1}" type="presParOf" srcId="{6F984E97-284F-4307-A218-E39B7972271C}" destId="{777B846B-DA4F-47AD-B159-E1D78C8F3097}" srcOrd="10" destOrd="0" presId="urn:microsoft.com/office/officeart/2005/8/layout/hProcess11"/>
    <dgm:cxn modelId="{DF975E1C-8E98-4B87-BDFC-6AB7B7319282}" type="presParOf" srcId="{777B846B-DA4F-47AD-B159-E1D78C8F3097}" destId="{7FB9671A-88FB-4B0A-87EB-E0C7EDD965A0}" srcOrd="0" destOrd="0" presId="urn:microsoft.com/office/officeart/2005/8/layout/hProcess11"/>
    <dgm:cxn modelId="{28702ABD-0011-4F32-8CF5-FAAFB9235BC8}" type="presParOf" srcId="{777B846B-DA4F-47AD-B159-E1D78C8F3097}" destId="{22F106BF-7093-4BF0-91CB-1ACD18C491A4}" srcOrd="1" destOrd="0" presId="urn:microsoft.com/office/officeart/2005/8/layout/hProcess11"/>
    <dgm:cxn modelId="{33171519-5562-4204-8B92-46C3CB160975}" type="presParOf" srcId="{777B846B-DA4F-47AD-B159-E1D78C8F3097}" destId="{10C61347-8490-4329-8319-4725C8029273}" srcOrd="2" destOrd="0" presId="urn:microsoft.com/office/officeart/2005/8/layout/hProcess11"/>
    <dgm:cxn modelId="{CCE672A9-84E9-4B71-85AA-65B076BFD494}" type="presParOf" srcId="{6F984E97-284F-4307-A218-E39B7972271C}" destId="{3014BB43-8399-4D90-B37E-BDCFE61CBC3D}" srcOrd="11" destOrd="0" presId="urn:microsoft.com/office/officeart/2005/8/layout/hProcess11"/>
    <dgm:cxn modelId="{1F8025C0-2D3F-4D7C-BA37-B66816EBC507}" type="presParOf" srcId="{6F984E97-284F-4307-A218-E39B7972271C}" destId="{03152AFE-FDE2-498E-A0AA-22C0968E7956}" srcOrd="12" destOrd="0" presId="urn:microsoft.com/office/officeart/2005/8/layout/hProcess11"/>
    <dgm:cxn modelId="{ED280346-45C0-4E42-8B06-508E4386A5A9}" type="presParOf" srcId="{03152AFE-FDE2-498E-A0AA-22C0968E7956}" destId="{8927C89E-0D42-42FE-B1AE-3ED5AF197D61}" srcOrd="0" destOrd="0" presId="urn:microsoft.com/office/officeart/2005/8/layout/hProcess11"/>
    <dgm:cxn modelId="{92EAB3E4-23A7-4E92-97D2-B128B8AF36D0}" type="presParOf" srcId="{03152AFE-FDE2-498E-A0AA-22C0968E7956}" destId="{238C8B35-AF8E-413C-8387-1D550A7FC454}" srcOrd="1" destOrd="0" presId="urn:microsoft.com/office/officeart/2005/8/layout/hProcess11"/>
    <dgm:cxn modelId="{5860F77E-FAE8-41B9-BA46-CD7B6127DF66}" type="presParOf" srcId="{03152AFE-FDE2-498E-A0AA-22C0968E7956}" destId="{7989C54B-2E28-4BBA-AD93-473E4AD1F907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40405C6-D5B0-4961-9D79-AACF022E6AAA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4D8EE587-F875-42CA-9852-836D8C58EAB3}">
      <dgm:prSet/>
      <dgm:spPr/>
      <dgm:t>
        <a:bodyPr/>
        <a:lstStyle/>
        <a:p>
          <a:pPr rtl="0"/>
          <a:r>
            <a:rPr lang="uk-UA" smtClean="0"/>
            <a:t>Щоденне планування є необхідною умовою для підвищення продуктивності та ефективного управління часом.</a:t>
          </a:r>
          <a:endParaRPr lang="uk-UA"/>
        </a:p>
      </dgm:t>
    </dgm:pt>
    <dgm:pt modelId="{C4F0CF92-318B-48B8-AEE4-2844CDC7D327}" type="parTrans" cxnId="{C713A34B-7AD1-4607-80F4-34A28375B629}">
      <dgm:prSet/>
      <dgm:spPr/>
      <dgm:t>
        <a:bodyPr/>
        <a:lstStyle/>
        <a:p>
          <a:endParaRPr lang="uk-UA"/>
        </a:p>
      </dgm:t>
    </dgm:pt>
    <dgm:pt modelId="{0562F8AE-21C2-4BA6-B599-7FF3278D3C65}" type="sibTrans" cxnId="{C713A34B-7AD1-4607-80F4-34A28375B629}">
      <dgm:prSet/>
      <dgm:spPr/>
      <dgm:t>
        <a:bodyPr/>
        <a:lstStyle/>
        <a:p>
          <a:endParaRPr lang="uk-UA"/>
        </a:p>
      </dgm:t>
    </dgm:pt>
    <dgm:pt modelId="{CB9207B5-7BEF-4D43-9C0E-992B84DB74A3}">
      <dgm:prSet/>
      <dgm:spPr/>
      <dgm:t>
        <a:bodyPr/>
        <a:lstStyle/>
        <a:p>
          <a:pPr rtl="0"/>
          <a:r>
            <a:rPr lang="uk-UA" smtClean="0"/>
            <a:t>Правило 6 «П» говорить: правильне попереднє планування попереджує погані показники.</a:t>
          </a:r>
          <a:endParaRPr lang="uk-UA"/>
        </a:p>
      </dgm:t>
    </dgm:pt>
    <dgm:pt modelId="{B4368393-4EC5-4455-9ADD-DEF4612F0F9F}" type="parTrans" cxnId="{D8FBE247-F353-4F91-9DB9-63F7637C6E9F}">
      <dgm:prSet/>
      <dgm:spPr/>
      <dgm:t>
        <a:bodyPr/>
        <a:lstStyle/>
        <a:p>
          <a:endParaRPr lang="uk-UA"/>
        </a:p>
      </dgm:t>
    </dgm:pt>
    <dgm:pt modelId="{A8BC8735-6681-4BC4-ADEE-E8931823C194}" type="sibTrans" cxnId="{D8FBE247-F353-4F91-9DB9-63F7637C6E9F}">
      <dgm:prSet/>
      <dgm:spPr/>
      <dgm:t>
        <a:bodyPr/>
        <a:lstStyle/>
        <a:p>
          <a:endParaRPr lang="uk-UA"/>
        </a:p>
      </dgm:t>
    </dgm:pt>
    <dgm:pt modelId="{40558D2B-B963-4E48-9EFE-32BED0116C8D}">
      <dgm:prSet/>
      <dgm:spPr/>
      <dgm:t>
        <a:bodyPr/>
        <a:lstStyle/>
        <a:p>
          <a:pPr rtl="0"/>
          <a:r>
            <a:rPr lang="uk-UA" smtClean="0"/>
            <a:t>Планувати і думати потрібно завжди на папері. Якщо мети немає на папері, то вона не існує. Перелік завдань – це свого роду карта, яка не дасть збитися з шляху до наміченої мети.</a:t>
          </a:r>
          <a:endParaRPr lang="uk-UA"/>
        </a:p>
      </dgm:t>
    </dgm:pt>
    <dgm:pt modelId="{0CD78EE6-3BBE-429B-B32E-D7C4BDEC43C1}" type="parTrans" cxnId="{31457B12-9221-4673-96A7-B2D711EAAE94}">
      <dgm:prSet/>
      <dgm:spPr/>
      <dgm:t>
        <a:bodyPr/>
        <a:lstStyle/>
        <a:p>
          <a:endParaRPr lang="uk-UA"/>
        </a:p>
      </dgm:t>
    </dgm:pt>
    <dgm:pt modelId="{DD0AC21D-6BB6-4E00-AB34-2830AD47CBC5}" type="sibTrans" cxnId="{31457B12-9221-4673-96A7-B2D711EAAE94}">
      <dgm:prSet/>
      <dgm:spPr/>
      <dgm:t>
        <a:bodyPr/>
        <a:lstStyle/>
        <a:p>
          <a:endParaRPr lang="uk-UA"/>
        </a:p>
      </dgm:t>
    </dgm:pt>
    <dgm:pt modelId="{9C2E4876-5A67-4CDF-AECE-67C9D033B4A6}" type="pres">
      <dgm:prSet presAssocID="{C40405C6-D5B0-4961-9D79-AACF022E6AAA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7B270AA-E2AD-4CD9-8F9D-AC04379F1126}" type="pres">
      <dgm:prSet presAssocID="{4D8EE587-F875-42CA-9852-836D8C58EAB3}" presName="horFlow" presStyleCnt="0"/>
      <dgm:spPr/>
    </dgm:pt>
    <dgm:pt modelId="{363C4E62-D92F-4B77-A1A8-D0960732EE32}" type="pres">
      <dgm:prSet presAssocID="{4D8EE587-F875-42CA-9852-836D8C58EAB3}" presName="bigChev" presStyleLbl="node1" presStyleIdx="0" presStyleCnt="3"/>
      <dgm:spPr/>
    </dgm:pt>
    <dgm:pt modelId="{B665045D-4EC5-42E9-AF53-0AF818BBF425}" type="pres">
      <dgm:prSet presAssocID="{4D8EE587-F875-42CA-9852-836D8C58EAB3}" presName="vSp" presStyleCnt="0"/>
      <dgm:spPr/>
    </dgm:pt>
    <dgm:pt modelId="{7C0D174A-9355-47F0-9D3A-8E5DE7264398}" type="pres">
      <dgm:prSet presAssocID="{CB9207B5-7BEF-4D43-9C0E-992B84DB74A3}" presName="horFlow" presStyleCnt="0"/>
      <dgm:spPr/>
    </dgm:pt>
    <dgm:pt modelId="{D0EA8315-E9A9-4919-AC91-EEE18C331BF3}" type="pres">
      <dgm:prSet presAssocID="{CB9207B5-7BEF-4D43-9C0E-992B84DB74A3}" presName="bigChev" presStyleLbl="node1" presStyleIdx="1" presStyleCnt="3"/>
      <dgm:spPr/>
    </dgm:pt>
    <dgm:pt modelId="{E8781D69-6339-4740-A6CE-069CA7242A4B}" type="pres">
      <dgm:prSet presAssocID="{CB9207B5-7BEF-4D43-9C0E-992B84DB74A3}" presName="vSp" presStyleCnt="0"/>
      <dgm:spPr/>
    </dgm:pt>
    <dgm:pt modelId="{F5D1D516-91AE-421E-AADC-87C2D9D3AFCB}" type="pres">
      <dgm:prSet presAssocID="{40558D2B-B963-4E48-9EFE-32BED0116C8D}" presName="horFlow" presStyleCnt="0"/>
      <dgm:spPr/>
    </dgm:pt>
    <dgm:pt modelId="{6AEA259E-2E2A-448E-BF90-C4B2CDC68ED7}" type="pres">
      <dgm:prSet presAssocID="{40558D2B-B963-4E48-9EFE-32BED0116C8D}" presName="bigChev" presStyleLbl="node1" presStyleIdx="2" presStyleCnt="3"/>
      <dgm:spPr/>
    </dgm:pt>
  </dgm:ptLst>
  <dgm:cxnLst>
    <dgm:cxn modelId="{DB702E0A-3FEA-4D5C-8328-274777745CF9}" type="presOf" srcId="{CB9207B5-7BEF-4D43-9C0E-992B84DB74A3}" destId="{D0EA8315-E9A9-4919-AC91-EEE18C331BF3}" srcOrd="0" destOrd="0" presId="urn:microsoft.com/office/officeart/2005/8/layout/lProcess3"/>
    <dgm:cxn modelId="{34990A58-FDC1-49E2-A34F-EC1CFC2459EA}" type="presOf" srcId="{C40405C6-D5B0-4961-9D79-AACF022E6AAA}" destId="{9C2E4876-5A67-4CDF-AECE-67C9D033B4A6}" srcOrd="0" destOrd="0" presId="urn:microsoft.com/office/officeart/2005/8/layout/lProcess3"/>
    <dgm:cxn modelId="{C713A34B-7AD1-4607-80F4-34A28375B629}" srcId="{C40405C6-D5B0-4961-9D79-AACF022E6AAA}" destId="{4D8EE587-F875-42CA-9852-836D8C58EAB3}" srcOrd="0" destOrd="0" parTransId="{C4F0CF92-318B-48B8-AEE4-2844CDC7D327}" sibTransId="{0562F8AE-21C2-4BA6-B599-7FF3278D3C65}"/>
    <dgm:cxn modelId="{4C1FE8F4-E4AC-422C-B434-05804F6A41B9}" type="presOf" srcId="{4D8EE587-F875-42CA-9852-836D8C58EAB3}" destId="{363C4E62-D92F-4B77-A1A8-D0960732EE32}" srcOrd="0" destOrd="0" presId="urn:microsoft.com/office/officeart/2005/8/layout/lProcess3"/>
    <dgm:cxn modelId="{31457B12-9221-4673-96A7-B2D711EAAE94}" srcId="{C40405C6-D5B0-4961-9D79-AACF022E6AAA}" destId="{40558D2B-B963-4E48-9EFE-32BED0116C8D}" srcOrd="2" destOrd="0" parTransId="{0CD78EE6-3BBE-429B-B32E-D7C4BDEC43C1}" sibTransId="{DD0AC21D-6BB6-4E00-AB34-2830AD47CBC5}"/>
    <dgm:cxn modelId="{D8FBE247-F353-4F91-9DB9-63F7637C6E9F}" srcId="{C40405C6-D5B0-4961-9D79-AACF022E6AAA}" destId="{CB9207B5-7BEF-4D43-9C0E-992B84DB74A3}" srcOrd="1" destOrd="0" parTransId="{B4368393-4EC5-4455-9ADD-DEF4612F0F9F}" sibTransId="{A8BC8735-6681-4BC4-ADEE-E8931823C194}"/>
    <dgm:cxn modelId="{F6FFBDE7-9959-41D1-BEE4-55E0095992AA}" type="presOf" srcId="{40558D2B-B963-4E48-9EFE-32BED0116C8D}" destId="{6AEA259E-2E2A-448E-BF90-C4B2CDC68ED7}" srcOrd="0" destOrd="0" presId="urn:microsoft.com/office/officeart/2005/8/layout/lProcess3"/>
    <dgm:cxn modelId="{FEC2DF9D-253F-4B87-9851-E8F62BAF2682}" type="presParOf" srcId="{9C2E4876-5A67-4CDF-AECE-67C9D033B4A6}" destId="{67B270AA-E2AD-4CD9-8F9D-AC04379F1126}" srcOrd="0" destOrd="0" presId="urn:microsoft.com/office/officeart/2005/8/layout/lProcess3"/>
    <dgm:cxn modelId="{06CAA707-0970-4FB9-AA8D-8D4EDCBF6C22}" type="presParOf" srcId="{67B270AA-E2AD-4CD9-8F9D-AC04379F1126}" destId="{363C4E62-D92F-4B77-A1A8-D0960732EE32}" srcOrd="0" destOrd="0" presId="urn:microsoft.com/office/officeart/2005/8/layout/lProcess3"/>
    <dgm:cxn modelId="{7B7F71B9-E21A-4DE2-9E6B-0C25772D3E52}" type="presParOf" srcId="{9C2E4876-5A67-4CDF-AECE-67C9D033B4A6}" destId="{B665045D-4EC5-42E9-AF53-0AF818BBF425}" srcOrd="1" destOrd="0" presId="urn:microsoft.com/office/officeart/2005/8/layout/lProcess3"/>
    <dgm:cxn modelId="{B9E66081-05B4-4220-8838-5344DDAD2F52}" type="presParOf" srcId="{9C2E4876-5A67-4CDF-AECE-67C9D033B4A6}" destId="{7C0D174A-9355-47F0-9D3A-8E5DE7264398}" srcOrd="2" destOrd="0" presId="urn:microsoft.com/office/officeart/2005/8/layout/lProcess3"/>
    <dgm:cxn modelId="{E5F4D53E-A1BE-4372-B478-2DD8CB452DC8}" type="presParOf" srcId="{7C0D174A-9355-47F0-9D3A-8E5DE7264398}" destId="{D0EA8315-E9A9-4919-AC91-EEE18C331BF3}" srcOrd="0" destOrd="0" presId="urn:microsoft.com/office/officeart/2005/8/layout/lProcess3"/>
    <dgm:cxn modelId="{E1B8C0CD-2DD4-448D-98F7-0E9605FE47C9}" type="presParOf" srcId="{9C2E4876-5A67-4CDF-AECE-67C9D033B4A6}" destId="{E8781D69-6339-4740-A6CE-069CA7242A4B}" srcOrd="3" destOrd="0" presId="urn:microsoft.com/office/officeart/2005/8/layout/lProcess3"/>
    <dgm:cxn modelId="{36215577-A24C-40B8-A8CD-472E7A6EEB60}" type="presParOf" srcId="{9C2E4876-5A67-4CDF-AECE-67C9D033B4A6}" destId="{F5D1D516-91AE-421E-AADC-87C2D9D3AFCB}" srcOrd="4" destOrd="0" presId="urn:microsoft.com/office/officeart/2005/8/layout/lProcess3"/>
    <dgm:cxn modelId="{3A5D4719-0601-414C-9784-2031526A8366}" type="presParOf" srcId="{F5D1D516-91AE-421E-AADC-87C2D9D3AFCB}" destId="{6AEA259E-2E2A-448E-BF90-C4B2CDC68ED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EFCACE1-30DF-4FFF-95C3-D2D04BAF18C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166A18B7-3674-43BB-8315-91014D0BC9D4}">
      <dgm:prSet/>
      <dgm:spPr/>
      <dgm:t>
        <a:bodyPr/>
        <a:lstStyle/>
        <a:p>
          <a:pPr rtl="0"/>
          <a:r>
            <a:rPr lang="uk-UA" smtClean="0"/>
            <a:t>Робота зі списком запланованих справ в перший же день збільшує продуктивність на 25%. </a:t>
          </a:r>
          <a:endParaRPr lang="uk-UA"/>
        </a:p>
      </dgm:t>
    </dgm:pt>
    <dgm:pt modelId="{4F6DAC61-4DC8-4E35-B1E9-17685CCA73BA}" type="parTrans" cxnId="{5B9EF060-A304-451C-9B74-58206676D6A4}">
      <dgm:prSet/>
      <dgm:spPr/>
      <dgm:t>
        <a:bodyPr/>
        <a:lstStyle/>
        <a:p>
          <a:endParaRPr lang="uk-UA"/>
        </a:p>
      </dgm:t>
    </dgm:pt>
    <dgm:pt modelId="{3672FB09-B6DD-40C7-A23E-55E249F6CB43}" type="sibTrans" cxnId="{5B9EF060-A304-451C-9B74-58206676D6A4}">
      <dgm:prSet/>
      <dgm:spPr/>
      <dgm:t>
        <a:bodyPr/>
        <a:lstStyle/>
        <a:p>
          <a:endParaRPr lang="uk-UA"/>
        </a:p>
      </dgm:t>
    </dgm:pt>
    <dgm:pt modelId="{77F8CA25-78C3-407F-ADA7-E4AA9B4729F6}">
      <dgm:prSet/>
      <dgm:spPr/>
      <dgm:t>
        <a:bodyPr/>
        <a:lstStyle/>
        <a:p>
          <a:pPr rtl="0"/>
          <a:r>
            <a:rPr lang="uk-UA" smtClean="0"/>
            <a:t>Готувати список завдань, які потрібно зробити завтра, слід звечора. Прийшовши на роботу, завжди є орієнтир, з чого почати свій день.</a:t>
          </a:r>
          <a:endParaRPr lang="uk-UA"/>
        </a:p>
      </dgm:t>
    </dgm:pt>
    <dgm:pt modelId="{0AD8FF84-2AF1-4A94-8515-0DBEEBCD6EBE}" type="parTrans" cxnId="{3D9AF6B9-CFDF-48C4-A18C-F36E43BCC1F2}">
      <dgm:prSet/>
      <dgm:spPr/>
      <dgm:t>
        <a:bodyPr/>
        <a:lstStyle/>
        <a:p>
          <a:endParaRPr lang="uk-UA"/>
        </a:p>
      </dgm:t>
    </dgm:pt>
    <dgm:pt modelId="{FFB4EC67-F311-461B-8C9B-93338E857320}" type="sibTrans" cxnId="{3D9AF6B9-CFDF-48C4-A18C-F36E43BCC1F2}">
      <dgm:prSet/>
      <dgm:spPr/>
      <dgm:t>
        <a:bodyPr/>
        <a:lstStyle/>
        <a:p>
          <a:endParaRPr lang="uk-UA"/>
        </a:p>
      </dgm:t>
    </dgm:pt>
    <dgm:pt modelId="{EA316A6D-185A-4C98-9006-213A4C5D3ED3}">
      <dgm:prSet/>
      <dgm:spPr/>
      <dgm:t>
        <a:bodyPr/>
        <a:lstStyle/>
        <a:p>
          <a:pPr rtl="0"/>
          <a:r>
            <a:rPr lang="uk-UA" smtClean="0"/>
            <a:t>Планувати слід від більшого до меншого, від довгострокового до короткострокового, від цілей життя до плану на день. </a:t>
          </a:r>
          <a:endParaRPr lang="uk-UA"/>
        </a:p>
      </dgm:t>
    </dgm:pt>
    <dgm:pt modelId="{C421EB68-8E4D-4D34-B0AD-2BD1000D695D}" type="parTrans" cxnId="{8F177E39-3BC2-41EA-A032-2A6ADF82C046}">
      <dgm:prSet/>
      <dgm:spPr/>
      <dgm:t>
        <a:bodyPr/>
        <a:lstStyle/>
        <a:p>
          <a:endParaRPr lang="uk-UA"/>
        </a:p>
      </dgm:t>
    </dgm:pt>
    <dgm:pt modelId="{A4855E0E-AE56-4EB8-9DB0-2162B2E22FCD}" type="sibTrans" cxnId="{8F177E39-3BC2-41EA-A032-2A6ADF82C046}">
      <dgm:prSet/>
      <dgm:spPr/>
      <dgm:t>
        <a:bodyPr/>
        <a:lstStyle/>
        <a:p>
          <a:endParaRPr lang="uk-UA"/>
        </a:p>
      </dgm:t>
    </dgm:pt>
    <dgm:pt modelId="{0CDCB533-E55E-42DE-9204-9674064A1ED9}">
      <dgm:prSet/>
      <dgm:spPr/>
      <dgm:t>
        <a:bodyPr/>
        <a:lstStyle/>
        <a:p>
          <a:pPr rtl="0"/>
          <a:r>
            <a:rPr lang="uk-UA" smtClean="0"/>
            <a:t>Кожній задачі ставити фіксовані терміни. Складне завдання завжди слід ділити на дрібні підзадачі.</a:t>
          </a:r>
          <a:endParaRPr lang="uk-UA"/>
        </a:p>
      </dgm:t>
    </dgm:pt>
    <dgm:pt modelId="{6B3E6B86-5953-42BA-8A9F-C0538CCA816E}" type="parTrans" cxnId="{3519531A-CB14-4E44-BD62-6CB13FBB942E}">
      <dgm:prSet/>
      <dgm:spPr/>
      <dgm:t>
        <a:bodyPr/>
        <a:lstStyle/>
        <a:p>
          <a:endParaRPr lang="uk-UA"/>
        </a:p>
      </dgm:t>
    </dgm:pt>
    <dgm:pt modelId="{8F62ED0C-82B1-48B4-92D5-29C35E62B869}" type="sibTrans" cxnId="{3519531A-CB14-4E44-BD62-6CB13FBB942E}">
      <dgm:prSet/>
      <dgm:spPr/>
      <dgm:t>
        <a:bodyPr/>
        <a:lstStyle/>
        <a:p>
          <a:endParaRPr lang="uk-UA"/>
        </a:p>
      </dgm:t>
    </dgm:pt>
    <dgm:pt modelId="{1DA812F1-7C9A-4AEA-BE0C-FB175BEF2331}">
      <dgm:prSet/>
      <dgm:spPr/>
      <dgm:t>
        <a:bodyPr/>
        <a:lstStyle/>
        <a:p>
          <a:pPr rtl="0"/>
          <a:r>
            <a:rPr lang="uk-UA" smtClean="0"/>
            <a:t>Планування означає підготовку до реалізації цілей і впорядкування робочого часу. </a:t>
          </a:r>
          <a:endParaRPr lang="uk-UA"/>
        </a:p>
      </dgm:t>
    </dgm:pt>
    <dgm:pt modelId="{C1859CA3-F749-41B6-9CA3-B658D860E12F}" type="parTrans" cxnId="{18B1961D-35B5-40BC-BF37-10DC1C8BC1A9}">
      <dgm:prSet/>
      <dgm:spPr/>
      <dgm:t>
        <a:bodyPr/>
        <a:lstStyle/>
        <a:p>
          <a:endParaRPr lang="uk-UA"/>
        </a:p>
      </dgm:t>
    </dgm:pt>
    <dgm:pt modelId="{1DB7B282-3D0A-49D5-974E-FAD400495907}" type="sibTrans" cxnId="{18B1961D-35B5-40BC-BF37-10DC1C8BC1A9}">
      <dgm:prSet/>
      <dgm:spPr/>
      <dgm:t>
        <a:bodyPr/>
        <a:lstStyle/>
        <a:p>
          <a:endParaRPr lang="uk-UA"/>
        </a:p>
      </dgm:t>
    </dgm:pt>
    <dgm:pt modelId="{BD14525F-90F3-4CC4-9C23-E2D8526F68C1}">
      <dgm:prSet/>
      <dgm:spPr/>
      <dgm:t>
        <a:bodyPr/>
        <a:lstStyle/>
        <a:p>
          <a:pPr rtl="0"/>
          <a:r>
            <a:rPr lang="uk-UA" smtClean="0"/>
            <a:t>При витраті 10 хвилин на планування робочого часу можна щодня заощадити до двох годин.</a:t>
          </a:r>
          <a:endParaRPr lang="uk-UA"/>
        </a:p>
      </dgm:t>
    </dgm:pt>
    <dgm:pt modelId="{E774A5C1-2CDF-4D34-90F7-AE40E80120BF}" type="parTrans" cxnId="{DF2850E7-6881-43BA-A407-90A309251864}">
      <dgm:prSet/>
      <dgm:spPr/>
      <dgm:t>
        <a:bodyPr/>
        <a:lstStyle/>
        <a:p>
          <a:endParaRPr lang="uk-UA"/>
        </a:p>
      </dgm:t>
    </dgm:pt>
    <dgm:pt modelId="{E9460BE8-4973-4EB3-8659-300FA7A37158}" type="sibTrans" cxnId="{DF2850E7-6881-43BA-A407-90A309251864}">
      <dgm:prSet/>
      <dgm:spPr/>
      <dgm:t>
        <a:bodyPr/>
        <a:lstStyle/>
        <a:p>
          <a:endParaRPr lang="uk-UA"/>
        </a:p>
      </dgm:t>
    </dgm:pt>
    <dgm:pt modelId="{4EBAB32E-CE88-44D3-B842-A17677C2A81D}" type="pres">
      <dgm:prSet presAssocID="{2EFCACE1-30DF-4FFF-95C3-D2D04BAF18C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2DC4839-6F6E-4C0F-8249-1773E818B55B}" type="pres">
      <dgm:prSet presAssocID="{166A18B7-3674-43BB-8315-91014D0BC9D4}" presName="hierRoot1" presStyleCnt="0">
        <dgm:presLayoutVars>
          <dgm:hierBranch val="init"/>
        </dgm:presLayoutVars>
      </dgm:prSet>
      <dgm:spPr/>
    </dgm:pt>
    <dgm:pt modelId="{90FD056B-8DFD-466F-8AE3-D7F19F9921E5}" type="pres">
      <dgm:prSet presAssocID="{166A18B7-3674-43BB-8315-91014D0BC9D4}" presName="rootComposite1" presStyleCnt="0"/>
      <dgm:spPr/>
    </dgm:pt>
    <dgm:pt modelId="{AA3F64B8-E6A7-41C7-9E12-801ABF27AC7D}" type="pres">
      <dgm:prSet presAssocID="{166A18B7-3674-43BB-8315-91014D0BC9D4}" presName="rootText1" presStyleLbl="node0" presStyleIdx="0" presStyleCnt="3">
        <dgm:presLayoutVars>
          <dgm:chPref val="3"/>
        </dgm:presLayoutVars>
      </dgm:prSet>
      <dgm:spPr/>
    </dgm:pt>
    <dgm:pt modelId="{45BEF166-ACEB-41C0-A731-E6615D46458A}" type="pres">
      <dgm:prSet presAssocID="{166A18B7-3674-43BB-8315-91014D0BC9D4}" presName="rootConnector1" presStyleLbl="node1" presStyleIdx="0" presStyleCnt="0"/>
      <dgm:spPr/>
    </dgm:pt>
    <dgm:pt modelId="{D2054684-223F-4281-9B00-C26C782A4C83}" type="pres">
      <dgm:prSet presAssocID="{166A18B7-3674-43BB-8315-91014D0BC9D4}" presName="hierChild2" presStyleCnt="0"/>
      <dgm:spPr/>
    </dgm:pt>
    <dgm:pt modelId="{B63D4D5D-6969-4DE8-916E-7BDEFBBDFCFF}" type="pres">
      <dgm:prSet presAssocID="{0AD8FF84-2AF1-4A94-8515-0DBEEBCD6EBE}" presName="Name37" presStyleLbl="parChTrans1D2" presStyleIdx="0" presStyleCnt="3"/>
      <dgm:spPr/>
    </dgm:pt>
    <dgm:pt modelId="{49456D14-31C3-4A88-A482-2B745BDF2404}" type="pres">
      <dgm:prSet presAssocID="{77F8CA25-78C3-407F-ADA7-E4AA9B4729F6}" presName="hierRoot2" presStyleCnt="0">
        <dgm:presLayoutVars>
          <dgm:hierBranch val="init"/>
        </dgm:presLayoutVars>
      </dgm:prSet>
      <dgm:spPr/>
    </dgm:pt>
    <dgm:pt modelId="{8E137988-1F54-4C6F-9879-94EEB9A307BB}" type="pres">
      <dgm:prSet presAssocID="{77F8CA25-78C3-407F-ADA7-E4AA9B4729F6}" presName="rootComposite" presStyleCnt="0"/>
      <dgm:spPr/>
    </dgm:pt>
    <dgm:pt modelId="{A506BB2A-047E-478E-8454-A80E59C659F7}" type="pres">
      <dgm:prSet presAssocID="{77F8CA25-78C3-407F-ADA7-E4AA9B4729F6}" presName="rootText" presStyleLbl="node2" presStyleIdx="0" presStyleCnt="3">
        <dgm:presLayoutVars>
          <dgm:chPref val="3"/>
        </dgm:presLayoutVars>
      </dgm:prSet>
      <dgm:spPr/>
    </dgm:pt>
    <dgm:pt modelId="{5371C125-BDC9-48AB-9378-6444FF659574}" type="pres">
      <dgm:prSet presAssocID="{77F8CA25-78C3-407F-ADA7-E4AA9B4729F6}" presName="rootConnector" presStyleLbl="node2" presStyleIdx="0" presStyleCnt="3"/>
      <dgm:spPr/>
    </dgm:pt>
    <dgm:pt modelId="{C43B4D71-A7D4-487F-887D-9ADFBDFD6108}" type="pres">
      <dgm:prSet presAssocID="{77F8CA25-78C3-407F-ADA7-E4AA9B4729F6}" presName="hierChild4" presStyleCnt="0"/>
      <dgm:spPr/>
    </dgm:pt>
    <dgm:pt modelId="{71D01C04-3D12-45FD-A7C3-8C86230F6AAF}" type="pres">
      <dgm:prSet presAssocID="{77F8CA25-78C3-407F-ADA7-E4AA9B4729F6}" presName="hierChild5" presStyleCnt="0"/>
      <dgm:spPr/>
    </dgm:pt>
    <dgm:pt modelId="{CB276AB6-BCA7-4213-8061-541B8D523A77}" type="pres">
      <dgm:prSet presAssocID="{166A18B7-3674-43BB-8315-91014D0BC9D4}" presName="hierChild3" presStyleCnt="0"/>
      <dgm:spPr/>
    </dgm:pt>
    <dgm:pt modelId="{FE7985D9-DF0A-4974-BFDE-7ECB20721FF6}" type="pres">
      <dgm:prSet presAssocID="{EA316A6D-185A-4C98-9006-213A4C5D3ED3}" presName="hierRoot1" presStyleCnt="0">
        <dgm:presLayoutVars>
          <dgm:hierBranch val="init"/>
        </dgm:presLayoutVars>
      </dgm:prSet>
      <dgm:spPr/>
    </dgm:pt>
    <dgm:pt modelId="{4FE50C02-120C-4F61-A826-0AB5E8F52E19}" type="pres">
      <dgm:prSet presAssocID="{EA316A6D-185A-4C98-9006-213A4C5D3ED3}" presName="rootComposite1" presStyleCnt="0"/>
      <dgm:spPr/>
    </dgm:pt>
    <dgm:pt modelId="{CBE308A6-1B4D-40DF-865F-E169B3A5F621}" type="pres">
      <dgm:prSet presAssocID="{EA316A6D-185A-4C98-9006-213A4C5D3ED3}" presName="rootText1" presStyleLbl="node0" presStyleIdx="1" presStyleCnt="3">
        <dgm:presLayoutVars>
          <dgm:chPref val="3"/>
        </dgm:presLayoutVars>
      </dgm:prSet>
      <dgm:spPr/>
    </dgm:pt>
    <dgm:pt modelId="{56450082-2ACD-4EBA-A629-CBAECF4FD920}" type="pres">
      <dgm:prSet presAssocID="{EA316A6D-185A-4C98-9006-213A4C5D3ED3}" presName="rootConnector1" presStyleLbl="node1" presStyleIdx="0" presStyleCnt="0"/>
      <dgm:spPr/>
    </dgm:pt>
    <dgm:pt modelId="{A1F41833-F0D2-478D-AAAC-8F294C160052}" type="pres">
      <dgm:prSet presAssocID="{EA316A6D-185A-4C98-9006-213A4C5D3ED3}" presName="hierChild2" presStyleCnt="0"/>
      <dgm:spPr/>
    </dgm:pt>
    <dgm:pt modelId="{331A4357-17D7-4DCB-B332-F5167E247642}" type="pres">
      <dgm:prSet presAssocID="{6B3E6B86-5953-42BA-8A9F-C0538CCA816E}" presName="Name37" presStyleLbl="parChTrans1D2" presStyleIdx="1" presStyleCnt="3"/>
      <dgm:spPr/>
    </dgm:pt>
    <dgm:pt modelId="{67263B1F-7797-448C-AEF3-91E1B1205C0B}" type="pres">
      <dgm:prSet presAssocID="{0CDCB533-E55E-42DE-9204-9674064A1ED9}" presName="hierRoot2" presStyleCnt="0">
        <dgm:presLayoutVars>
          <dgm:hierBranch val="init"/>
        </dgm:presLayoutVars>
      </dgm:prSet>
      <dgm:spPr/>
    </dgm:pt>
    <dgm:pt modelId="{2AB28A80-C29F-4F07-B974-0AD71D6C42E1}" type="pres">
      <dgm:prSet presAssocID="{0CDCB533-E55E-42DE-9204-9674064A1ED9}" presName="rootComposite" presStyleCnt="0"/>
      <dgm:spPr/>
    </dgm:pt>
    <dgm:pt modelId="{19CBD3D6-C43F-4F20-B2CB-DF1BB935BC95}" type="pres">
      <dgm:prSet presAssocID="{0CDCB533-E55E-42DE-9204-9674064A1ED9}" presName="rootText" presStyleLbl="node2" presStyleIdx="1" presStyleCnt="3">
        <dgm:presLayoutVars>
          <dgm:chPref val="3"/>
        </dgm:presLayoutVars>
      </dgm:prSet>
      <dgm:spPr/>
    </dgm:pt>
    <dgm:pt modelId="{8EAACDFB-4864-4DFE-92F8-B361AA58D17B}" type="pres">
      <dgm:prSet presAssocID="{0CDCB533-E55E-42DE-9204-9674064A1ED9}" presName="rootConnector" presStyleLbl="node2" presStyleIdx="1" presStyleCnt="3"/>
      <dgm:spPr/>
    </dgm:pt>
    <dgm:pt modelId="{244B107E-9623-4475-88E6-E7BA3205F9A1}" type="pres">
      <dgm:prSet presAssocID="{0CDCB533-E55E-42DE-9204-9674064A1ED9}" presName="hierChild4" presStyleCnt="0"/>
      <dgm:spPr/>
    </dgm:pt>
    <dgm:pt modelId="{A98C8AD5-F655-4A63-9C99-C58553F7731C}" type="pres">
      <dgm:prSet presAssocID="{0CDCB533-E55E-42DE-9204-9674064A1ED9}" presName="hierChild5" presStyleCnt="0"/>
      <dgm:spPr/>
    </dgm:pt>
    <dgm:pt modelId="{70073890-9C45-409A-A5B6-0BC17E789E94}" type="pres">
      <dgm:prSet presAssocID="{EA316A6D-185A-4C98-9006-213A4C5D3ED3}" presName="hierChild3" presStyleCnt="0"/>
      <dgm:spPr/>
    </dgm:pt>
    <dgm:pt modelId="{EFB56F71-B965-471A-A0EB-BEB25F22965B}" type="pres">
      <dgm:prSet presAssocID="{1DA812F1-7C9A-4AEA-BE0C-FB175BEF2331}" presName="hierRoot1" presStyleCnt="0">
        <dgm:presLayoutVars>
          <dgm:hierBranch val="init"/>
        </dgm:presLayoutVars>
      </dgm:prSet>
      <dgm:spPr/>
    </dgm:pt>
    <dgm:pt modelId="{A616CDD3-113A-4DEE-A3A8-1932AF718AA5}" type="pres">
      <dgm:prSet presAssocID="{1DA812F1-7C9A-4AEA-BE0C-FB175BEF2331}" presName="rootComposite1" presStyleCnt="0"/>
      <dgm:spPr/>
    </dgm:pt>
    <dgm:pt modelId="{6CF1CC0C-7AD1-434A-B358-768863B22511}" type="pres">
      <dgm:prSet presAssocID="{1DA812F1-7C9A-4AEA-BE0C-FB175BEF2331}" presName="rootText1" presStyleLbl="node0" presStyleIdx="2" presStyleCnt="3">
        <dgm:presLayoutVars>
          <dgm:chPref val="3"/>
        </dgm:presLayoutVars>
      </dgm:prSet>
      <dgm:spPr/>
    </dgm:pt>
    <dgm:pt modelId="{974FE55F-91BB-4DEC-9E75-0261FB0249B8}" type="pres">
      <dgm:prSet presAssocID="{1DA812F1-7C9A-4AEA-BE0C-FB175BEF2331}" presName="rootConnector1" presStyleLbl="node1" presStyleIdx="0" presStyleCnt="0"/>
      <dgm:spPr/>
    </dgm:pt>
    <dgm:pt modelId="{247DEC55-A4A2-489B-84B9-42CD0533845F}" type="pres">
      <dgm:prSet presAssocID="{1DA812F1-7C9A-4AEA-BE0C-FB175BEF2331}" presName="hierChild2" presStyleCnt="0"/>
      <dgm:spPr/>
    </dgm:pt>
    <dgm:pt modelId="{4AF35A4B-AC59-4845-B1DD-CD4134C5621F}" type="pres">
      <dgm:prSet presAssocID="{E774A5C1-2CDF-4D34-90F7-AE40E80120BF}" presName="Name37" presStyleLbl="parChTrans1D2" presStyleIdx="2" presStyleCnt="3"/>
      <dgm:spPr/>
    </dgm:pt>
    <dgm:pt modelId="{09616FC4-B1AB-49AB-8BA1-B1C08DF1CA4C}" type="pres">
      <dgm:prSet presAssocID="{BD14525F-90F3-4CC4-9C23-E2D8526F68C1}" presName="hierRoot2" presStyleCnt="0">
        <dgm:presLayoutVars>
          <dgm:hierBranch val="init"/>
        </dgm:presLayoutVars>
      </dgm:prSet>
      <dgm:spPr/>
    </dgm:pt>
    <dgm:pt modelId="{B70F2238-D45A-4295-85E7-869FAFE4FEA0}" type="pres">
      <dgm:prSet presAssocID="{BD14525F-90F3-4CC4-9C23-E2D8526F68C1}" presName="rootComposite" presStyleCnt="0"/>
      <dgm:spPr/>
    </dgm:pt>
    <dgm:pt modelId="{1066F4A6-AA5E-418F-A4CE-5753D7EF7170}" type="pres">
      <dgm:prSet presAssocID="{BD14525F-90F3-4CC4-9C23-E2D8526F68C1}" presName="rootText" presStyleLbl="node2" presStyleIdx="2" presStyleCnt="3">
        <dgm:presLayoutVars>
          <dgm:chPref val="3"/>
        </dgm:presLayoutVars>
      </dgm:prSet>
      <dgm:spPr/>
    </dgm:pt>
    <dgm:pt modelId="{62DD6165-3F98-4225-9F3C-A4A2B6E867C4}" type="pres">
      <dgm:prSet presAssocID="{BD14525F-90F3-4CC4-9C23-E2D8526F68C1}" presName="rootConnector" presStyleLbl="node2" presStyleIdx="2" presStyleCnt="3"/>
      <dgm:spPr/>
    </dgm:pt>
    <dgm:pt modelId="{B5089E96-C6F7-48D0-AC26-3816C18F7088}" type="pres">
      <dgm:prSet presAssocID="{BD14525F-90F3-4CC4-9C23-E2D8526F68C1}" presName="hierChild4" presStyleCnt="0"/>
      <dgm:spPr/>
    </dgm:pt>
    <dgm:pt modelId="{42BACE30-9B7F-46C2-8877-382207E9185F}" type="pres">
      <dgm:prSet presAssocID="{BD14525F-90F3-4CC4-9C23-E2D8526F68C1}" presName="hierChild5" presStyleCnt="0"/>
      <dgm:spPr/>
    </dgm:pt>
    <dgm:pt modelId="{7FCD4CDD-4757-42FC-88CF-C3B51C79E2C6}" type="pres">
      <dgm:prSet presAssocID="{1DA812F1-7C9A-4AEA-BE0C-FB175BEF2331}" presName="hierChild3" presStyleCnt="0"/>
      <dgm:spPr/>
    </dgm:pt>
  </dgm:ptLst>
  <dgm:cxnLst>
    <dgm:cxn modelId="{18B1961D-35B5-40BC-BF37-10DC1C8BC1A9}" srcId="{2EFCACE1-30DF-4FFF-95C3-D2D04BAF18CE}" destId="{1DA812F1-7C9A-4AEA-BE0C-FB175BEF2331}" srcOrd="2" destOrd="0" parTransId="{C1859CA3-F749-41B6-9CA3-B658D860E12F}" sibTransId="{1DB7B282-3D0A-49D5-974E-FAD400495907}"/>
    <dgm:cxn modelId="{AD5E1F09-FEC9-4A9E-B514-24EEA2DAA53B}" type="presOf" srcId="{2EFCACE1-30DF-4FFF-95C3-D2D04BAF18CE}" destId="{4EBAB32E-CE88-44D3-B842-A17677C2A81D}" srcOrd="0" destOrd="0" presId="urn:microsoft.com/office/officeart/2005/8/layout/orgChart1"/>
    <dgm:cxn modelId="{CD158104-5E14-452C-94AD-602649A33C07}" type="presOf" srcId="{166A18B7-3674-43BB-8315-91014D0BC9D4}" destId="{AA3F64B8-E6A7-41C7-9E12-801ABF27AC7D}" srcOrd="0" destOrd="0" presId="urn:microsoft.com/office/officeart/2005/8/layout/orgChart1"/>
    <dgm:cxn modelId="{3D9AF6B9-CFDF-48C4-A18C-F36E43BCC1F2}" srcId="{166A18B7-3674-43BB-8315-91014D0BC9D4}" destId="{77F8CA25-78C3-407F-ADA7-E4AA9B4729F6}" srcOrd="0" destOrd="0" parTransId="{0AD8FF84-2AF1-4A94-8515-0DBEEBCD6EBE}" sibTransId="{FFB4EC67-F311-461B-8C9B-93338E857320}"/>
    <dgm:cxn modelId="{A98C3E94-BE9E-4450-85E0-D44463D876F0}" type="presOf" srcId="{1DA812F1-7C9A-4AEA-BE0C-FB175BEF2331}" destId="{6CF1CC0C-7AD1-434A-B358-768863B22511}" srcOrd="0" destOrd="0" presId="urn:microsoft.com/office/officeart/2005/8/layout/orgChart1"/>
    <dgm:cxn modelId="{95224166-00C9-4AA4-9EB7-387945A3949F}" type="presOf" srcId="{E774A5C1-2CDF-4D34-90F7-AE40E80120BF}" destId="{4AF35A4B-AC59-4845-B1DD-CD4134C5621F}" srcOrd="0" destOrd="0" presId="urn:microsoft.com/office/officeart/2005/8/layout/orgChart1"/>
    <dgm:cxn modelId="{3ECDDBEE-C6B8-4C53-813D-497EE486F699}" type="presOf" srcId="{BD14525F-90F3-4CC4-9C23-E2D8526F68C1}" destId="{62DD6165-3F98-4225-9F3C-A4A2B6E867C4}" srcOrd="1" destOrd="0" presId="urn:microsoft.com/office/officeart/2005/8/layout/orgChart1"/>
    <dgm:cxn modelId="{5B9EF060-A304-451C-9B74-58206676D6A4}" srcId="{2EFCACE1-30DF-4FFF-95C3-D2D04BAF18CE}" destId="{166A18B7-3674-43BB-8315-91014D0BC9D4}" srcOrd="0" destOrd="0" parTransId="{4F6DAC61-4DC8-4E35-B1E9-17685CCA73BA}" sibTransId="{3672FB09-B6DD-40C7-A23E-55E249F6CB43}"/>
    <dgm:cxn modelId="{8C496E77-07FA-4F2C-B85F-D00F3188F312}" type="presOf" srcId="{BD14525F-90F3-4CC4-9C23-E2D8526F68C1}" destId="{1066F4A6-AA5E-418F-A4CE-5753D7EF7170}" srcOrd="0" destOrd="0" presId="urn:microsoft.com/office/officeart/2005/8/layout/orgChart1"/>
    <dgm:cxn modelId="{1821CC2D-0EE2-4A79-9580-407F73DC32A2}" type="presOf" srcId="{1DA812F1-7C9A-4AEA-BE0C-FB175BEF2331}" destId="{974FE55F-91BB-4DEC-9E75-0261FB0249B8}" srcOrd="1" destOrd="0" presId="urn:microsoft.com/office/officeart/2005/8/layout/orgChart1"/>
    <dgm:cxn modelId="{A1135DA5-AD2F-4320-B5F3-F4093106E746}" type="presOf" srcId="{77F8CA25-78C3-407F-ADA7-E4AA9B4729F6}" destId="{5371C125-BDC9-48AB-9378-6444FF659574}" srcOrd="1" destOrd="0" presId="urn:microsoft.com/office/officeart/2005/8/layout/orgChart1"/>
    <dgm:cxn modelId="{04CE9877-C622-422D-96C5-575163807015}" type="presOf" srcId="{0AD8FF84-2AF1-4A94-8515-0DBEEBCD6EBE}" destId="{B63D4D5D-6969-4DE8-916E-7BDEFBBDFCFF}" srcOrd="0" destOrd="0" presId="urn:microsoft.com/office/officeart/2005/8/layout/orgChart1"/>
    <dgm:cxn modelId="{AFCA136D-E1E6-44D0-BC35-953D9A603612}" type="presOf" srcId="{EA316A6D-185A-4C98-9006-213A4C5D3ED3}" destId="{56450082-2ACD-4EBA-A629-CBAECF4FD920}" srcOrd="1" destOrd="0" presId="urn:microsoft.com/office/officeart/2005/8/layout/orgChart1"/>
    <dgm:cxn modelId="{0367D5B8-E660-4E2D-BE6D-2921995AC534}" type="presOf" srcId="{EA316A6D-185A-4C98-9006-213A4C5D3ED3}" destId="{CBE308A6-1B4D-40DF-865F-E169B3A5F621}" srcOrd="0" destOrd="0" presId="urn:microsoft.com/office/officeart/2005/8/layout/orgChart1"/>
    <dgm:cxn modelId="{DF2850E7-6881-43BA-A407-90A309251864}" srcId="{1DA812F1-7C9A-4AEA-BE0C-FB175BEF2331}" destId="{BD14525F-90F3-4CC4-9C23-E2D8526F68C1}" srcOrd="0" destOrd="0" parTransId="{E774A5C1-2CDF-4D34-90F7-AE40E80120BF}" sibTransId="{E9460BE8-4973-4EB3-8659-300FA7A37158}"/>
    <dgm:cxn modelId="{74C45243-461A-473D-B471-7C0873989031}" type="presOf" srcId="{0CDCB533-E55E-42DE-9204-9674064A1ED9}" destId="{19CBD3D6-C43F-4F20-B2CB-DF1BB935BC95}" srcOrd="0" destOrd="0" presId="urn:microsoft.com/office/officeart/2005/8/layout/orgChart1"/>
    <dgm:cxn modelId="{3519531A-CB14-4E44-BD62-6CB13FBB942E}" srcId="{EA316A6D-185A-4C98-9006-213A4C5D3ED3}" destId="{0CDCB533-E55E-42DE-9204-9674064A1ED9}" srcOrd="0" destOrd="0" parTransId="{6B3E6B86-5953-42BA-8A9F-C0538CCA816E}" sibTransId="{8F62ED0C-82B1-48B4-92D5-29C35E62B869}"/>
    <dgm:cxn modelId="{7D63415D-946D-46A4-9FD1-9E91D1BBD494}" type="presOf" srcId="{0CDCB533-E55E-42DE-9204-9674064A1ED9}" destId="{8EAACDFB-4864-4DFE-92F8-B361AA58D17B}" srcOrd="1" destOrd="0" presId="urn:microsoft.com/office/officeart/2005/8/layout/orgChart1"/>
    <dgm:cxn modelId="{D132C524-73AF-4EC9-8A8C-8E1C378F437C}" type="presOf" srcId="{166A18B7-3674-43BB-8315-91014D0BC9D4}" destId="{45BEF166-ACEB-41C0-A731-E6615D46458A}" srcOrd="1" destOrd="0" presId="urn:microsoft.com/office/officeart/2005/8/layout/orgChart1"/>
    <dgm:cxn modelId="{65FC5E72-4D48-431C-B0BC-54B1D9C10E09}" type="presOf" srcId="{77F8CA25-78C3-407F-ADA7-E4AA9B4729F6}" destId="{A506BB2A-047E-478E-8454-A80E59C659F7}" srcOrd="0" destOrd="0" presId="urn:microsoft.com/office/officeart/2005/8/layout/orgChart1"/>
    <dgm:cxn modelId="{8F177E39-3BC2-41EA-A032-2A6ADF82C046}" srcId="{2EFCACE1-30DF-4FFF-95C3-D2D04BAF18CE}" destId="{EA316A6D-185A-4C98-9006-213A4C5D3ED3}" srcOrd="1" destOrd="0" parTransId="{C421EB68-8E4D-4D34-B0AD-2BD1000D695D}" sibTransId="{A4855E0E-AE56-4EB8-9DB0-2162B2E22FCD}"/>
    <dgm:cxn modelId="{49400349-8CE1-4396-A7E7-69C3F188F055}" type="presOf" srcId="{6B3E6B86-5953-42BA-8A9F-C0538CCA816E}" destId="{331A4357-17D7-4DCB-B332-F5167E247642}" srcOrd="0" destOrd="0" presId="urn:microsoft.com/office/officeart/2005/8/layout/orgChart1"/>
    <dgm:cxn modelId="{F196A997-DE70-4BBC-9229-DD0E20E312E3}" type="presParOf" srcId="{4EBAB32E-CE88-44D3-B842-A17677C2A81D}" destId="{42DC4839-6F6E-4C0F-8249-1773E818B55B}" srcOrd="0" destOrd="0" presId="urn:microsoft.com/office/officeart/2005/8/layout/orgChart1"/>
    <dgm:cxn modelId="{D3887D75-39F9-4CAE-BCD2-EA8841FB62CE}" type="presParOf" srcId="{42DC4839-6F6E-4C0F-8249-1773E818B55B}" destId="{90FD056B-8DFD-466F-8AE3-D7F19F9921E5}" srcOrd="0" destOrd="0" presId="urn:microsoft.com/office/officeart/2005/8/layout/orgChart1"/>
    <dgm:cxn modelId="{90A897BE-E1EE-4E76-8B55-6B10B0BE3D84}" type="presParOf" srcId="{90FD056B-8DFD-466F-8AE3-D7F19F9921E5}" destId="{AA3F64B8-E6A7-41C7-9E12-801ABF27AC7D}" srcOrd="0" destOrd="0" presId="urn:microsoft.com/office/officeart/2005/8/layout/orgChart1"/>
    <dgm:cxn modelId="{7DDB41EE-7778-4277-9317-7F3CAE27FA5B}" type="presParOf" srcId="{90FD056B-8DFD-466F-8AE3-D7F19F9921E5}" destId="{45BEF166-ACEB-41C0-A731-E6615D46458A}" srcOrd="1" destOrd="0" presId="urn:microsoft.com/office/officeart/2005/8/layout/orgChart1"/>
    <dgm:cxn modelId="{85EAACEA-65B1-46B9-A539-97BE822AEF43}" type="presParOf" srcId="{42DC4839-6F6E-4C0F-8249-1773E818B55B}" destId="{D2054684-223F-4281-9B00-C26C782A4C83}" srcOrd="1" destOrd="0" presId="urn:microsoft.com/office/officeart/2005/8/layout/orgChart1"/>
    <dgm:cxn modelId="{DF56019D-83ED-4C7F-8D32-8914EF4D3F6F}" type="presParOf" srcId="{D2054684-223F-4281-9B00-C26C782A4C83}" destId="{B63D4D5D-6969-4DE8-916E-7BDEFBBDFCFF}" srcOrd="0" destOrd="0" presId="urn:microsoft.com/office/officeart/2005/8/layout/orgChart1"/>
    <dgm:cxn modelId="{B026B601-3DAA-4CB7-AF10-698B7951FB8B}" type="presParOf" srcId="{D2054684-223F-4281-9B00-C26C782A4C83}" destId="{49456D14-31C3-4A88-A482-2B745BDF2404}" srcOrd="1" destOrd="0" presId="urn:microsoft.com/office/officeart/2005/8/layout/orgChart1"/>
    <dgm:cxn modelId="{6AC07490-8656-4F5D-8E04-3EA9F93129CF}" type="presParOf" srcId="{49456D14-31C3-4A88-A482-2B745BDF2404}" destId="{8E137988-1F54-4C6F-9879-94EEB9A307BB}" srcOrd="0" destOrd="0" presId="urn:microsoft.com/office/officeart/2005/8/layout/orgChart1"/>
    <dgm:cxn modelId="{29821780-9FEA-4940-9CEC-DFD390820B55}" type="presParOf" srcId="{8E137988-1F54-4C6F-9879-94EEB9A307BB}" destId="{A506BB2A-047E-478E-8454-A80E59C659F7}" srcOrd="0" destOrd="0" presId="urn:microsoft.com/office/officeart/2005/8/layout/orgChart1"/>
    <dgm:cxn modelId="{45B6F0BE-3E69-4A3E-B3DF-F87397394D67}" type="presParOf" srcId="{8E137988-1F54-4C6F-9879-94EEB9A307BB}" destId="{5371C125-BDC9-48AB-9378-6444FF659574}" srcOrd="1" destOrd="0" presId="urn:microsoft.com/office/officeart/2005/8/layout/orgChart1"/>
    <dgm:cxn modelId="{62306310-304D-4563-A4B2-A2788EB8D496}" type="presParOf" srcId="{49456D14-31C3-4A88-A482-2B745BDF2404}" destId="{C43B4D71-A7D4-487F-887D-9ADFBDFD6108}" srcOrd="1" destOrd="0" presId="urn:microsoft.com/office/officeart/2005/8/layout/orgChart1"/>
    <dgm:cxn modelId="{5A610882-73E0-4E6A-A9D3-10EEE29F31BB}" type="presParOf" srcId="{49456D14-31C3-4A88-A482-2B745BDF2404}" destId="{71D01C04-3D12-45FD-A7C3-8C86230F6AAF}" srcOrd="2" destOrd="0" presId="urn:microsoft.com/office/officeart/2005/8/layout/orgChart1"/>
    <dgm:cxn modelId="{F04095B7-0AD9-4337-BB5A-AA1CC9048069}" type="presParOf" srcId="{42DC4839-6F6E-4C0F-8249-1773E818B55B}" destId="{CB276AB6-BCA7-4213-8061-541B8D523A77}" srcOrd="2" destOrd="0" presId="urn:microsoft.com/office/officeart/2005/8/layout/orgChart1"/>
    <dgm:cxn modelId="{747FA85F-1FDC-440A-A639-99DCF4653CD3}" type="presParOf" srcId="{4EBAB32E-CE88-44D3-B842-A17677C2A81D}" destId="{FE7985D9-DF0A-4974-BFDE-7ECB20721FF6}" srcOrd="1" destOrd="0" presId="urn:microsoft.com/office/officeart/2005/8/layout/orgChart1"/>
    <dgm:cxn modelId="{1332C53F-8839-495F-9350-9C721F94BD56}" type="presParOf" srcId="{FE7985D9-DF0A-4974-BFDE-7ECB20721FF6}" destId="{4FE50C02-120C-4F61-A826-0AB5E8F52E19}" srcOrd="0" destOrd="0" presId="urn:microsoft.com/office/officeart/2005/8/layout/orgChart1"/>
    <dgm:cxn modelId="{50FB3616-660F-4744-82D4-847ADA81F93C}" type="presParOf" srcId="{4FE50C02-120C-4F61-A826-0AB5E8F52E19}" destId="{CBE308A6-1B4D-40DF-865F-E169B3A5F621}" srcOrd="0" destOrd="0" presId="urn:microsoft.com/office/officeart/2005/8/layout/orgChart1"/>
    <dgm:cxn modelId="{26DDE118-7DED-4791-AC32-437B68BD8109}" type="presParOf" srcId="{4FE50C02-120C-4F61-A826-0AB5E8F52E19}" destId="{56450082-2ACD-4EBA-A629-CBAECF4FD920}" srcOrd="1" destOrd="0" presId="urn:microsoft.com/office/officeart/2005/8/layout/orgChart1"/>
    <dgm:cxn modelId="{0DF122C2-7421-4069-BC32-06508D670B02}" type="presParOf" srcId="{FE7985D9-DF0A-4974-BFDE-7ECB20721FF6}" destId="{A1F41833-F0D2-478D-AAAC-8F294C160052}" srcOrd="1" destOrd="0" presId="urn:microsoft.com/office/officeart/2005/8/layout/orgChart1"/>
    <dgm:cxn modelId="{31340CB8-6F9C-4D1F-B310-03B72DCE4142}" type="presParOf" srcId="{A1F41833-F0D2-478D-AAAC-8F294C160052}" destId="{331A4357-17D7-4DCB-B332-F5167E247642}" srcOrd="0" destOrd="0" presId="urn:microsoft.com/office/officeart/2005/8/layout/orgChart1"/>
    <dgm:cxn modelId="{85D74803-9FF5-4334-8E4B-152C90DF858C}" type="presParOf" srcId="{A1F41833-F0D2-478D-AAAC-8F294C160052}" destId="{67263B1F-7797-448C-AEF3-91E1B1205C0B}" srcOrd="1" destOrd="0" presId="urn:microsoft.com/office/officeart/2005/8/layout/orgChart1"/>
    <dgm:cxn modelId="{290BFCC1-0331-42E9-AE37-AFD689DCB7C7}" type="presParOf" srcId="{67263B1F-7797-448C-AEF3-91E1B1205C0B}" destId="{2AB28A80-C29F-4F07-B974-0AD71D6C42E1}" srcOrd="0" destOrd="0" presId="urn:microsoft.com/office/officeart/2005/8/layout/orgChart1"/>
    <dgm:cxn modelId="{4FC4F70B-3B10-4AE0-8A23-1BBFD1C030AA}" type="presParOf" srcId="{2AB28A80-C29F-4F07-B974-0AD71D6C42E1}" destId="{19CBD3D6-C43F-4F20-B2CB-DF1BB935BC95}" srcOrd="0" destOrd="0" presId="urn:microsoft.com/office/officeart/2005/8/layout/orgChart1"/>
    <dgm:cxn modelId="{C5B78344-2D06-462B-A5D2-95B84307045E}" type="presParOf" srcId="{2AB28A80-C29F-4F07-B974-0AD71D6C42E1}" destId="{8EAACDFB-4864-4DFE-92F8-B361AA58D17B}" srcOrd="1" destOrd="0" presId="urn:microsoft.com/office/officeart/2005/8/layout/orgChart1"/>
    <dgm:cxn modelId="{494F92C6-94D3-4B1F-ADF3-0BB1B3E0BC03}" type="presParOf" srcId="{67263B1F-7797-448C-AEF3-91E1B1205C0B}" destId="{244B107E-9623-4475-88E6-E7BA3205F9A1}" srcOrd="1" destOrd="0" presId="urn:microsoft.com/office/officeart/2005/8/layout/orgChart1"/>
    <dgm:cxn modelId="{71431503-4590-408F-857E-4875E6B87237}" type="presParOf" srcId="{67263B1F-7797-448C-AEF3-91E1B1205C0B}" destId="{A98C8AD5-F655-4A63-9C99-C58553F7731C}" srcOrd="2" destOrd="0" presId="urn:microsoft.com/office/officeart/2005/8/layout/orgChart1"/>
    <dgm:cxn modelId="{945954E8-FDE4-44A1-89EC-2F3BF05BE170}" type="presParOf" srcId="{FE7985D9-DF0A-4974-BFDE-7ECB20721FF6}" destId="{70073890-9C45-409A-A5B6-0BC17E789E94}" srcOrd="2" destOrd="0" presId="urn:microsoft.com/office/officeart/2005/8/layout/orgChart1"/>
    <dgm:cxn modelId="{A3EEDF26-1983-4CC0-9294-690601E00253}" type="presParOf" srcId="{4EBAB32E-CE88-44D3-B842-A17677C2A81D}" destId="{EFB56F71-B965-471A-A0EB-BEB25F22965B}" srcOrd="2" destOrd="0" presId="urn:microsoft.com/office/officeart/2005/8/layout/orgChart1"/>
    <dgm:cxn modelId="{A9024D38-1173-46C9-99C1-CDEAA5F59066}" type="presParOf" srcId="{EFB56F71-B965-471A-A0EB-BEB25F22965B}" destId="{A616CDD3-113A-4DEE-A3A8-1932AF718AA5}" srcOrd="0" destOrd="0" presId="urn:microsoft.com/office/officeart/2005/8/layout/orgChart1"/>
    <dgm:cxn modelId="{B9C1BB6B-387C-427F-BF9D-61CB76386E93}" type="presParOf" srcId="{A616CDD3-113A-4DEE-A3A8-1932AF718AA5}" destId="{6CF1CC0C-7AD1-434A-B358-768863B22511}" srcOrd="0" destOrd="0" presId="urn:microsoft.com/office/officeart/2005/8/layout/orgChart1"/>
    <dgm:cxn modelId="{E5879226-E518-49E7-AAB6-7E5190EC89C4}" type="presParOf" srcId="{A616CDD3-113A-4DEE-A3A8-1932AF718AA5}" destId="{974FE55F-91BB-4DEC-9E75-0261FB0249B8}" srcOrd="1" destOrd="0" presId="urn:microsoft.com/office/officeart/2005/8/layout/orgChart1"/>
    <dgm:cxn modelId="{86460E40-4DEC-415D-9804-13F17C1D165F}" type="presParOf" srcId="{EFB56F71-B965-471A-A0EB-BEB25F22965B}" destId="{247DEC55-A4A2-489B-84B9-42CD0533845F}" srcOrd="1" destOrd="0" presId="urn:microsoft.com/office/officeart/2005/8/layout/orgChart1"/>
    <dgm:cxn modelId="{6EC812C0-47EB-4AA9-A254-577EF9D0071E}" type="presParOf" srcId="{247DEC55-A4A2-489B-84B9-42CD0533845F}" destId="{4AF35A4B-AC59-4845-B1DD-CD4134C5621F}" srcOrd="0" destOrd="0" presId="urn:microsoft.com/office/officeart/2005/8/layout/orgChart1"/>
    <dgm:cxn modelId="{E0199415-F43E-4314-B1A3-356A092D45E3}" type="presParOf" srcId="{247DEC55-A4A2-489B-84B9-42CD0533845F}" destId="{09616FC4-B1AB-49AB-8BA1-B1C08DF1CA4C}" srcOrd="1" destOrd="0" presId="urn:microsoft.com/office/officeart/2005/8/layout/orgChart1"/>
    <dgm:cxn modelId="{9960F0C2-D973-45E8-9B92-6B4718239438}" type="presParOf" srcId="{09616FC4-B1AB-49AB-8BA1-B1C08DF1CA4C}" destId="{B70F2238-D45A-4295-85E7-869FAFE4FEA0}" srcOrd="0" destOrd="0" presId="urn:microsoft.com/office/officeart/2005/8/layout/orgChart1"/>
    <dgm:cxn modelId="{27ADE42C-E5B3-46BF-9A1A-4279DB299133}" type="presParOf" srcId="{B70F2238-D45A-4295-85E7-869FAFE4FEA0}" destId="{1066F4A6-AA5E-418F-A4CE-5753D7EF7170}" srcOrd="0" destOrd="0" presId="urn:microsoft.com/office/officeart/2005/8/layout/orgChart1"/>
    <dgm:cxn modelId="{3264A8FF-F713-4652-B216-7D1BB8EB28F6}" type="presParOf" srcId="{B70F2238-D45A-4295-85E7-869FAFE4FEA0}" destId="{62DD6165-3F98-4225-9F3C-A4A2B6E867C4}" srcOrd="1" destOrd="0" presId="urn:microsoft.com/office/officeart/2005/8/layout/orgChart1"/>
    <dgm:cxn modelId="{B3C19DE3-7F98-4D94-8F8B-2CC94F88A838}" type="presParOf" srcId="{09616FC4-B1AB-49AB-8BA1-B1C08DF1CA4C}" destId="{B5089E96-C6F7-48D0-AC26-3816C18F7088}" srcOrd="1" destOrd="0" presId="urn:microsoft.com/office/officeart/2005/8/layout/orgChart1"/>
    <dgm:cxn modelId="{1300C24D-F3C0-4459-B3D8-5520F8C7D69D}" type="presParOf" srcId="{09616FC4-B1AB-49AB-8BA1-B1C08DF1CA4C}" destId="{42BACE30-9B7F-46C2-8877-382207E9185F}" srcOrd="2" destOrd="0" presId="urn:microsoft.com/office/officeart/2005/8/layout/orgChart1"/>
    <dgm:cxn modelId="{AF4211F8-5252-47F6-A500-5A5C6BF5E83F}" type="presParOf" srcId="{EFB56F71-B965-471A-A0EB-BEB25F22965B}" destId="{7FCD4CDD-4757-42FC-88CF-C3B51C79E2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ADB8F-D780-4376-BD65-C021095802F7}">
      <dsp:nvSpPr>
        <dsp:cNvPr id="0" name=""/>
        <dsp:cNvSpPr/>
      </dsp:nvSpPr>
      <dsp:spPr>
        <a:xfrm>
          <a:off x="0" y="75367"/>
          <a:ext cx="7745505" cy="895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1. виробити навички самоорганізації, мотивації, </a:t>
          </a:r>
          <a:r>
            <a:rPr lang="uk-UA" sz="1700" kern="1200" dirty="0" err="1" smtClean="0"/>
            <a:t>цілепокладання</a:t>
          </a:r>
          <a:r>
            <a:rPr lang="uk-UA" sz="1700" kern="1200" dirty="0" smtClean="0"/>
            <a:t>, розстановки пріоритетів, делегування повноважень, контролю і оцінки особистих показників діяльності </a:t>
          </a:r>
          <a:endParaRPr lang="uk-UA" sz="1700" kern="1200" dirty="0"/>
        </a:p>
      </dsp:txBody>
      <dsp:txXfrm>
        <a:off x="43693" y="119060"/>
        <a:ext cx="7658119" cy="807664"/>
      </dsp:txXfrm>
    </dsp:sp>
    <dsp:sp modelId="{A21BECA6-C90F-46B6-90E3-2DE96791B2F0}">
      <dsp:nvSpPr>
        <dsp:cNvPr id="0" name=""/>
        <dsp:cNvSpPr/>
      </dsp:nvSpPr>
      <dsp:spPr>
        <a:xfrm>
          <a:off x="0" y="1019377"/>
          <a:ext cx="7745505" cy="895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2. освоїти навички володіння методами організації робочого часу та раціонального використання ресурсів; </a:t>
          </a:r>
          <a:endParaRPr lang="uk-UA" sz="1700" kern="1200" dirty="0"/>
        </a:p>
      </dsp:txBody>
      <dsp:txXfrm>
        <a:off x="43693" y="1063070"/>
        <a:ext cx="7658119" cy="807664"/>
      </dsp:txXfrm>
    </dsp:sp>
    <dsp:sp modelId="{05390435-0731-4235-AAF0-F9BB2CC85AF3}">
      <dsp:nvSpPr>
        <dsp:cNvPr id="0" name=""/>
        <dsp:cNvSpPr/>
      </dsp:nvSpPr>
      <dsp:spPr>
        <a:xfrm>
          <a:off x="0" y="1963387"/>
          <a:ext cx="7745505" cy="895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3. сформувати навички самостійної, творчої роботи;</a:t>
          </a:r>
          <a:endParaRPr lang="uk-UA" sz="1700" kern="1200" dirty="0"/>
        </a:p>
      </dsp:txBody>
      <dsp:txXfrm>
        <a:off x="43693" y="2007080"/>
        <a:ext cx="7658119" cy="807664"/>
      </dsp:txXfrm>
    </dsp:sp>
    <dsp:sp modelId="{F7EE11BC-1B5F-4C82-931E-AF34A9B71E97}">
      <dsp:nvSpPr>
        <dsp:cNvPr id="0" name=""/>
        <dsp:cNvSpPr/>
      </dsp:nvSpPr>
      <dsp:spPr>
        <a:xfrm>
          <a:off x="0" y="2907397"/>
          <a:ext cx="7745505" cy="895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4. вміння організовувати свою працю, розвинути здібності породжувати нові ідеї, знаходити нові підходи до їх реалізації</a:t>
          </a:r>
          <a:endParaRPr lang="uk-UA" sz="1700" kern="1200" dirty="0"/>
        </a:p>
      </dsp:txBody>
      <dsp:txXfrm>
        <a:off x="43693" y="2951090"/>
        <a:ext cx="7658119" cy="8076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6ED0C7-E67F-4F38-9521-3C323B49F92C}">
      <dsp:nvSpPr>
        <dsp:cNvPr id="0" name=""/>
        <dsp:cNvSpPr/>
      </dsp:nvSpPr>
      <dsp:spPr>
        <a:xfrm rot="5400000">
          <a:off x="3715817" y="-539654"/>
          <a:ext cx="310225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Цей принцип означає, що в середині даної групи або сукупності окремі малі частини є більш значимими, ніж загалом в цій групі. Відповідно до цієї теорії можна зробити висновок відносно використання робочого часу фахівця: за перших 20% витраченого часу досягається 80% результату. 80% витраченого часу, що залишилися дають лише 20% загального результату.</a:t>
          </a:r>
          <a:endParaRPr lang="uk-UA" sz="2000" kern="1200"/>
        </a:p>
      </dsp:txBody>
      <dsp:txXfrm rot="-5400000">
        <a:off x="2788382" y="539220"/>
        <a:ext cx="4805684" cy="2799374"/>
      </dsp:txXfrm>
    </dsp:sp>
    <dsp:sp modelId="{AEDC2301-EC15-474E-8A84-60234D494181}">
      <dsp:nvSpPr>
        <dsp:cNvPr id="0" name=""/>
        <dsp:cNvSpPr/>
      </dsp:nvSpPr>
      <dsp:spPr>
        <a:xfrm>
          <a:off x="0" y="0"/>
          <a:ext cx="2788381" cy="3877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smtClean="0"/>
            <a:t>1. Принцип Паретто (у співвідношенні 80:20).</a:t>
          </a:r>
          <a:endParaRPr lang="uk-UA" sz="2700" kern="1200"/>
        </a:p>
      </dsp:txBody>
      <dsp:txXfrm>
        <a:off x="136118" y="136118"/>
        <a:ext cx="2516145" cy="360557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37D69-DCE4-4BC0-8345-7DE8C02D0D2E}">
      <dsp:nvSpPr>
        <dsp:cNvPr id="0" name=""/>
        <dsp:cNvSpPr/>
      </dsp:nvSpPr>
      <dsp:spPr>
        <a:xfrm rot="5400000">
          <a:off x="3715817" y="-539654"/>
          <a:ext cx="310225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smtClean="0"/>
            <a:t>Президент США Дуайт Девід Ейзенхауер запропонував просту методику для визначення пріоритетів серед списку всіх поточних дій, що реалізуються з допомогою градації задач стосовно їхньої </a:t>
          </a:r>
          <a:r>
            <a:rPr lang="uk-UA" sz="2500" u="sng" kern="1200" smtClean="0"/>
            <a:t>терміновості та важливості</a:t>
          </a:r>
          <a:r>
            <a:rPr lang="uk-UA" sz="2500" kern="1200" smtClean="0"/>
            <a:t>. </a:t>
          </a:r>
          <a:endParaRPr lang="uk-UA" sz="2500" kern="1200"/>
        </a:p>
      </dsp:txBody>
      <dsp:txXfrm rot="-5400000">
        <a:off x="2788382" y="539220"/>
        <a:ext cx="4805684" cy="2799374"/>
      </dsp:txXfrm>
    </dsp:sp>
    <dsp:sp modelId="{227BF928-0A88-46DE-8445-2878F468D3EF}">
      <dsp:nvSpPr>
        <dsp:cNvPr id="0" name=""/>
        <dsp:cNvSpPr/>
      </dsp:nvSpPr>
      <dsp:spPr>
        <a:xfrm>
          <a:off x="0" y="0"/>
          <a:ext cx="2788381" cy="3877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smtClean="0"/>
            <a:t>2. Принцип Ейзенхауера.</a:t>
          </a:r>
          <a:endParaRPr lang="uk-UA" sz="3200" kern="1200"/>
        </a:p>
      </dsp:txBody>
      <dsp:txXfrm>
        <a:off x="136118" y="136118"/>
        <a:ext cx="2516145" cy="360557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0BFA40-FA76-4062-A996-2CA5E69F1018}">
      <dsp:nvSpPr>
        <dsp:cNvPr id="0" name=""/>
        <dsp:cNvSpPr/>
      </dsp:nvSpPr>
      <dsp:spPr>
        <a:xfrm>
          <a:off x="577840" y="0"/>
          <a:ext cx="3416320" cy="341632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7337DB-34CD-45C2-935C-5608E0631CA4}">
      <dsp:nvSpPr>
        <dsp:cNvPr id="0" name=""/>
        <dsp:cNvSpPr/>
      </dsp:nvSpPr>
      <dsp:spPr>
        <a:xfrm>
          <a:off x="902390" y="324550"/>
          <a:ext cx="1332364" cy="1332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Термінові (важливі) завдання. Їх виконує менеджер.</a:t>
          </a:r>
          <a:endParaRPr lang="uk-UA" sz="1000" kern="1200"/>
        </a:p>
      </dsp:txBody>
      <dsp:txXfrm>
        <a:off x="967431" y="389591"/>
        <a:ext cx="1202282" cy="1202282"/>
      </dsp:txXfrm>
    </dsp:sp>
    <dsp:sp modelId="{BB1E69CB-919C-496C-A9D0-31F6BA608BB1}">
      <dsp:nvSpPr>
        <dsp:cNvPr id="0" name=""/>
        <dsp:cNvSpPr/>
      </dsp:nvSpPr>
      <dsp:spPr>
        <a:xfrm>
          <a:off x="2337244" y="324550"/>
          <a:ext cx="1332364" cy="1332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Термінові (менш важливі) завдання. Менеджер може передоручити їх рішення іншим особам.</a:t>
          </a:r>
          <a:endParaRPr lang="uk-UA" sz="1000" kern="1200" dirty="0"/>
        </a:p>
      </dsp:txBody>
      <dsp:txXfrm>
        <a:off x="2402285" y="389591"/>
        <a:ext cx="1202282" cy="1202282"/>
      </dsp:txXfrm>
    </dsp:sp>
    <dsp:sp modelId="{7163765D-14E6-4122-8E7E-BDBCEDC47667}">
      <dsp:nvSpPr>
        <dsp:cNvPr id="0" name=""/>
        <dsp:cNvSpPr/>
      </dsp:nvSpPr>
      <dsp:spPr>
        <a:xfrm>
          <a:off x="902390" y="1759404"/>
          <a:ext cx="1332364" cy="1332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Менш термінові (важливі) завдання. Менеджерові необов’язково вирішувати їх відразу, але вирішити їх він може пізніше сам.</a:t>
          </a:r>
          <a:endParaRPr lang="uk-UA" sz="1000" kern="1200"/>
        </a:p>
      </dsp:txBody>
      <dsp:txXfrm>
        <a:off x="967431" y="1824445"/>
        <a:ext cx="1202282" cy="1202282"/>
      </dsp:txXfrm>
    </dsp:sp>
    <dsp:sp modelId="{32D571CC-6959-430E-AA84-AF68AA5B52F7}">
      <dsp:nvSpPr>
        <dsp:cNvPr id="0" name=""/>
        <dsp:cNvSpPr/>
      </dsp:nvSpPr>
      <dsp:spPr>
        <a:xfrm>
          <a:off x="2337244" y="1759404"/>
          <a:ext cx="1332364" cy="1332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Менш термінові (менш важливі) завдання. Менеджер повинен передоручити їх рішення іншим особам.</a:t>
          </a:r>
          <a:endParaRPr lang="uk-UA" sz="1000" kern="1200"/>
        </a:p>
      </dsp:txBody>
      <dsp:txXfrm>
        <a:off x="2402285" y="1824445"/>
        <a:ext cx="1202282" cy="120228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96F2C-F20B-4A62-8925-D5F69B3B8228}">
      <dsp:nvSpPr>
        <dsp:cNvPr id="0" name=""/>
        <dsp:cNvSpPr/>
      </dsp:nvSpPr>
      <dsp:spPr>
        <a:xfrm rot="5400000">
          <a:off x="3715817" y="-539654"/>
          <a:ext cx="310225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smtClean="0"/>
            <a:t>Ця техніка заснована на тому, що частини у відсотках найбільш важливих і найменш важливих справ в сумі залишаються незмінними. Всі завдання підрозділяються на три класи відповідно до їх значущості. </a:t>
          </a:r>
          <a:endParaRPr lang="uk-UA" sz="2500" kern="1200"/>
        </a:p>
      </dsp:txBody>
      <dsp:txXfrm rot="-5400000">
        <a:off x="2788382" y="539220"/>
        <a:ext cx="4805684" cy="2799374"/>
      </dsp:txXfrm>
    </dsp:sp>
    <dsp:sp modelId="{F8DAEDB6-E3EB-445D-A369-547EF313FE76}">
      <dsp:nvSpPr>
        <dsp:cNvPr id="0" name=""/>
        <dsp:cNvSpPr/>
      </dsp:nvSpPr>
      <dsp:spPr>
        <a:xfrm>
          <a:off x="0" y="0"/>
          <a:ext cx="2788381" cy="3877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900" kern="1200" smtClean="0"/>
            <a:t>3. Метод АВС.</a:t>
          </a:r>
          <a:endParaRPr lang="uk-UA" sz="5900" kern="1200"/>
        </a:p>
      </dsp:txBody>
      <dsp:txXfrm>
        <a:off x="136118" y="136118"/>
        <a:ext cx="2516145" cy="360557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D7E3D9-5976-4425-B3AD-B0E95EB0D53D}">
      <dsp:nvSpPr>
        <dsp:cNvPr id="0" name=""/>
        <dsp:cNvSpPr/>
      </dsp:nvSpPr>
      <dsp:spPr>
        <a:xfrm>
          <a:off x="3872752" y="1157922"/>
          <a:ext cx="2740000" cy="475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768"/>
              </a:lnTo>
              <a:lnTo>
                <a:pt x="2740000" y="237768"/>
              </a:lnTo>
              <a:lnTo>
                <a:pt x="2740000" y="47553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9A3C3E-44D0-494D-B26B-233A6D7BD7B4}">
      <dsp:nvSpPr>
        <dsp:cNvPr id="0" name=""/>
        <dsp:cNvSpPr/>
      </dsp:nvSpPr>
      <dsp:spPr>
        <a:xfrm>
          <a:off x="3827032" y="1157922"/>
          <a:ext cx="91440" cy="4755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53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E7ED33-0829-4B81-BE80-9BA3A1829921}">
      <dsp:nvSpPr>
        <dsp:cNvPr id="0" name=""/>
        <dsp:cNvSpPr/>
      </dsp:nvSpPr>
      <dsp:spPr>
        <a:xfrm>
          <a:off x="1132751" y="1157922"/>
          <a:ext cx="2740000" cy="475537"/>
        </a:xfrm>
        <a:custGeom>
          <a:avLst/>
          <a:gdLst/>
          <a:ahLst/>
          <a:cxnLst/>
          <a:rect l="0" t="0" r="0" b="0"/>
          <a:pathLst>
            <a:path>
              <a:moveTo>
                <a:pt x="2740000" y="0"/>
              </a:moveTo>
              <a:lnTo>
                <a:pt x="2740000" y="237768"/>
              </a:lnTo>
              <a:lnTo>
                <a:pt x="0" y="237768"/>
              </a:lnTo>
              <a:lnTo>
                <a:pt x="0" y="47553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87727E-CFE7-45AE-A439-3467438D1E6E}">
      <dsp:nvSpPr>
        <dsp:cNvPr id="0" name=""/>
        <dsp:cNvSpPr/>
      </dsp:nvSpPr>
      <dsp:spPr>
        <a:xfrm>
          <a:off x="2740520" y="25690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Аналіз ABC базується на трьох закономірностях</a:t>
          </a:r>
          <a:endParaRPr lang="uk-UA" sz="1900" kern="1200"/>
        </a:p>
      </dsp:txBody>
      <dsp:txXfrm>
        <a:off x="2740520" y="25690"/>
        <a:ext cx="2264463" cy="1132231"/>
      </dsp:txXfrm>
    </dsp:sp>
    <dsp:sp modelId="{764591B9-4616-4526-B10E-ED3F80489062}">
      <dsp:nvSpPr>
        <dsp:cNvPr id="0" name=""/>
        <dsp:cNvSpPr/>
      </dsp:nvSpPr>
      <dsp:spPr>
        <a:xfrm>
          <a:off x="520" y="1633459"/>
          <a:ext cx="2264463" cy="22043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Найбільш важливі справи складають 15% загальної їх кількості, якими займається фахівець. Вклад цих завдань для досягнення мети складає близько 65%;</a:t>
          </a:r>
          <a:endParaRPr lang="uk-UA" sz="1900" kern="1200" dirty="0"/>
        </a:p>
      </dsp:txBody>
      <dsp:txXfrm>
        <a:off x="520" y="1633459"/>
        <a:ext cx="2264463" cy="2204319"/>
      </dsp:txXfrm>
    </dsp:sp>
    <dsp:sp modelId="{0229A9DB-5639-4C18-BA36-538055F57BFE}">
      <dsp:nvSpPr>
        <dsp:cNvPr id="0" name=""/>
        <dsp:cNvSpPr/>
      </dsp:nvSpPr>
      <dsp:spPr>
        <a:xfrm>
          <a:off x="2740520" y="1633459"/>
          <a:ext cx="2264463" cy="22043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Важливі завдання складають 20% загальної їх кількості, значущість їх для досягнення мети приблизно дорівнює 20%;</a:t>
          </a:r>
          <a:endParaRPr lang="uk-UA" sz="1900" kern="1200" dirty="0"/>
        </a:p>
      </dsp:txBody>
      <dsp:txXfrm>
        <a:off x="2740520" y="1633459"/>
        <a:ext cx="2264463" cy="2204319"/>
      </dsp:txXfrm>
    </dsp:sp>
    <dsp:sp modelId="{0815C1F0-39B8-442E-8A11-18D99C317E4E}">
      <dsp:nvSpPr>
        <dsp:cNvPr id="0" name=""/>
        <dsp:cNvSpPr/>
      </dsp:nvSpPr>
      <dsp:spPr>
        <a:xfrm>
          <a:off x="5480521" y="1633459"/>
          <a:ext cx="2264463" cy="22186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Менш важливі (малоістотні) завдання складають 65% загальної їх кількості, а їх значущість дорівнює 15%.</a:t>
          </a:r>
          <a:endParaRPr lang="uk-UA" sz="1900" kern="1200" dirty="0"/>
        </a:p>
      </dsp:txBody>
      <dsp:txXfrm>
        <a:off x="5480521" y="1633459"/>
        <a:ext cx="2264463" cy="221866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7C839-641E-47C3-9B8B-DF8788C0379B}">
      <dsp:nvSpPr>
        <dsp:cNvPr id="0" name=""/>
        <dsp:cNvSpPr/>
      </dsp:nvSpPr>
      <dsp:spPr>
        <a:xfrm>
          <a:off x="685799" y="0"/>
          <a:ext cx="7772400" cy="407707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2D074B-5850-4AB8-B48A-1C670B2168F1}">
      <dsp:nvSpPr>
        <dsp:cNvPr id="0" name=""/>
        <dsp:cNvSpPr/>
      </dsp:nvSpPr>
      <dsp:spPr>
        <a:xfrm>
          <a:off x="781" y="1223121"/>
          <a:ext cx="1252388" cy="1630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/>
            <a:t>скласти список всіх майбутніх завдань</a:t>
          </a:r>
          <a:endParaRPr lang="uk-UA" sz="1100" kern="1200" dirty="0"/>
        </a:p>
      </dsp:txBody>
      <dsp:txXfrm>
        <a:off x="61918" y="1284258"/>
        <a:ext cx="1130114" cy="1508554"/>
      </dsp:txXfrm>
    </dsp:sp>
    <dsp:sp modelId="{2EE5FC20-920C-497C-BEFF-5F901DF092D1}">
      <dsp:nvSpPr>
        <dsp:cNvPr id="0" name=""/>
        <dsp:cNvSpPr/>
      </dsp:nvSpPr>
      <dsp:spPr>
        <a:xfrm>
          <a:off x="1315789" y="1223121"/>
          <a:ext cx="1252388" cy="1630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/>
            <a:t>систематизувати їх за важливістю і встановити черговість</a:t>
          </a:r>
          <a:endParaRPr lang="uk-UA" sz="1100" kern="1200" dirty="0"/>
        </a:p>
      </dsp:txBody>
      <dsp:txXfrm>
        <a:off x="1376926" y="1284258"/>
        <a:ext cx="1130114" cy="1508554"/>
      </dsp:txXfrm>
    </dsp:sp>
    <dsp:sp modelId="{0AE47CD1-2A17-4A06-A5C5-E95491F6A141}">
      <dsp:nvSpPr>
        <dsp:cNvPr id="0" name=""/>
        <dsp:cNvSpPr/>
      </dsp:nvSpPr>
      <dsp:spPr>
        <a:xfrm>
          <a:off x="2630797" y="1223121"/>
          <a:ext cx="1252388" cy="1630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/>
            <a:t>пронумерувати ці завдання</a:t>
          </a:r>
          <a:endParaRPr lang="uk-UA" sz="1100" kern="1200" dirty="0"/>
        </a:p>
      </dsp:txBody>
      <dsp:txXfrm>
        <a:off x="2691934" y="1284258"/>
        <a:ext cx="1130114" cy="1508554"/>
      </dsp:txXfrm>
    </dsp:sp>
    <dsp:sp modelId="{EA4F6DFD-7757-433A-A55B-92AC53203627}">
      <dsp:nvSpPr>
        <dsp:cNvPr id="0" name=""/>
        <dsp:cNvSpPr/>
      </dsp:nvSpPr>
      <dsp:spPr>
        <a:xfrm>
          <a:off x="3945805" y="1223121"/>
          <a:ext cx="1252388" cy="1630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/>
            <a:t>оцінити завдання відповідно за категоріями A, B і C</a:t>
          </a:r>
          <a:endParaRPr lang="uk-UA" sz="1100" kern="1200" dirty="0"/>
        </a:p>
      </dsp:txBody>
      <dsp:txXfrm>
        <a:off x="4006942" y="1284258"/>
        <a:ext cx="1130114" cy="1508554"/>
      </dsp:txXfrm>
    </dsp:sp>
    <dsp:sp modelId="{429FAA73-E100-4008-B7CE-B3D403D3E0F4}">
      <dsp:nvSpPr>
        <dsp:cNvPr id="0" name=""/>
        <dsp:cNvSpPr/>
      </dsp:nvSpPr>
      <dsp:spPr>
        <a:xfrm>
          <a:off x="5260813" y="1223121"/>
          <a:ext cx="1252388" cy="1630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/>
            <a:t>завдання категорії А (15% загальної їх кількості) вирішує перший керівник</a:t>
          </a:r>
          <a:endParaRPr lang="uk-UA" sz="1100" kern="1200" dirty="0"/>
        </a:p>
      </dsp:txBody>
      <dsp:txXfrm>
        <a:off x="5321950" y="1284258"/>
        <a:ext cx="1130114" cy="1508554"/>
      </dsp:txXfrm>
    </dsp:sp>
    <dsp:sp modelId="{4D8C5F5E-5362-42E2-839C-E2E48A00E1C8}">
      <dsp:nvSpPr>
        <dsp:cNvPr id="0" name=""/>
        <dsp:cNvSpPr/>
      </dsp:nvSpPr>
      <dsp:spPr>
        <a:xfrm>
          <a:off x="6575821" y="1223121"/>
          <a:ext cx="1252388" cy="1630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/>
            <a:t>завдання категорії B (20%) підлягають передорученню</a:t>
          </a:r>
          <a:endParaRPr lang="uk-UA" sz="1100" kern="1200" dirty="0"/>
        </a:p>
      </dsp:txBody>
      <dsp:txXfrm>
        <a:off x="6636958" y="1284258"/>
        <a:ext cx="1130114" cy="1508554"/>
      </dsp:txXfrm>
    </dsp:sp>
    <dsp:sp modelId="{B3A3FC79-3DEB-4ECB-B510-E70EE3C4D1B1}">
      <dsp:nvSpPr>
        <dsp:cNvPr id="0" name=""/>
        <dsp:cNvSpPr/>
      </dsp:nvSpPr>
      <dsp:spPr>
        <a:xfrm>
          <a:off x="7890829" y="1223121"/>
          <a:ext cx="1252388" cy="1630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завдання категорії C через свою малозначимість підлягають обов’язковому передорученню.</a:t>
          </a:r>
          <a:endParaRPr lang="uk-UA" sz="1100" kern="1200"/>
        </a:p>
      </dsp:txBody>
      <dsp:txXfrm>
        <a:off x="7951966" y="1284258"/>
        <a:ext cx="1130114" cy="150855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F92339-0901-4CF9-AF43-DA9CCBC9C0D5}">
      <dsp:nvSpPr>
        <dsp:cNvPr id="0" name=""/>
        <dsp:cNvSpPr/>
      </dsp:nvSpPr>
      <dsp:spPr>
        <a:xfrm>
          <a:off x="-4383689" y="-672384"/>
          <a:ext cx="5222583" cy="5222583"/>
        </a:xfrm>
        <a:prstGeom prst="blockArc">
          <a:avLst>
            <a:gd name="adj1" fmla="val 18900000"/>
            <a:gd name="adj2" fmla="val 2700000"/>
            <a:gd name="adj3" fmla="val 414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5696D5-1809-4E68-9293-B4750F42D54F}">
      <dsp:nvSpPr>
        <dsp:cNvPr id="0" name=""/>
        <dsp:cNvSpPr/>
      </dsp:nvSpPr>
      <dsp:spPr>
        <a:xfrm>
          <a:off x="539508" y="387781"/>
          <a:ext cx="7153750" cy="77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5603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Чітко визначивши найбільш важливі справи і терміни їх виконання, можна з легкістю контролювати події та володіти світом. </a:t>
          </a:r>
          <a:endParaRPr lang="uk-UA" sz="1700" kern="1200"/>
        </a:p>
      </dsp:txBody>
      <dsp:txXfrm>
        <a:off x="539508" y="387781"/>
        <a:ext cx="7153750" cy="775563"/>
      </dsp:txXfrm>
    </dsp:sp>
    <dsp:sp modelId="{817DEFBD-4C9E-41A0-A568-AD5A67DA96EE}">
      <dsp:nvSpPr>
        <dsp:cNvPr id="0" name=""/>
        <dsp:cNvSpPr/>
      </dsp:nvSpPr>
      <dsp:spPr>
        <a:xfrm>
          <a:off x="54781" y="290836"/>
          <a:ext cx="969453" cy="9694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185F5-7BD3-4B1B-A467-35EFBEDB03A6}">
      <dsp:nvSpPr>
        <dsp:cNvPr id="0" name=""/>
        <dsp:cNvSpPr/>
      </dsp:nvSpPr>
      <dsp:spPr>
        <a:xfrm>
          <a:off x="821425" y="1551126"/>
          <a:ext cx="6871833" cy="77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5603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Таким чином, з’явиться шанс досягти найкращих результатів. </a:t>
          </a:r>
          <a:endParaRPr lang="uk-UA" sz="1700" kern="1200"/>
        </a:p>
      </dsp:txBody>
      <dsp:txXfrm>
        <a:off x="821425" y="1551126"/>
        <a:ext cx="6871833" cy="775563"/>
      </dsp:txXfrm>
    </dsp:sp>
    <dsp:sp modelId="{1A492695-6B22-4ABE-8ECD-8DF2ED719C1A}">
      <dsp:nvSpPr>
        <dsp:cNvPr id="0" name=""/>
        <dsp:cNvSpPr/>
      </dsp:nvSpPr>
      <dsp:spPr>
        <a:xfrm>
          <a:off x="336698" y="1454180"/>
          <a:ext cx="969453" cy="9694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34CDD3-B020-42A8-8418-DE7F39BE9655}">
      <dsp:nvSpPr>
        <dsp:cNvPr id="0" name=""/>
        <dsp:cNvSpPr/>
      </dsp:nvSpPr>
      <dsp:spPr>
        <a:xfrm>
          <a:off x="539508" y="2714470"/>
          <a:ext cx="7153750" cy="77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5603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Причому зробити це можна за той самий час.</a:t>
          </a:r>
          <a:endParaRPr lang="uk-UA" sz="1700" kern="1200"/>
        </a:p>
      </dsp:txBody>
      <dsp:txXfrm>
        <a:off x="539508" y="2714470"/>
        <a:ext cx="7153750" cy="775563"/>
      </dsp:txXfrm>
    </dsp:sp>
    <dsp:sp modelId="{B554C907-7694-4798-890C-F8FBFF09AA6D}">
      <dsp:nvSpPr>
        <dsp:cNvPr id="0" name=""/>
        <dsp:cNvSpPr/>
      </dsp:nvSpPr>
      <dsp:spPr>
        <a:xfrm>
          <a:off x="54781" y="2617525"/>
          <a:ext cx="969453" cy="9694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98A1F-3774-4B0F-8BE3-1F546AF82341}">
      <dsp:nvSpPr>
        <dsp:cNvPr id="0" name=""/>
        <dsp:cNvSpPr/>
      </dsp:nvSpPr>
      <dsp:spPr>
        <a:xfrm rot="5400000">
          <a:off x="-581672" y="581672"/>
          <a:ext cx="3877815" cy="27144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/>
            <a:t>Управління часом (від англ. time management) – сукупність методик оптимальної організації для виконання поточних завдань, проектів та календарних подій. </a:t>
          </a:r>
          <a:endParaRPr lang="uk-UA" sz="1500" kern="1200"/>
        </a:p>
      </dsp:txBody>
      <dsp:txXfrm rot="-5400000">
        <a:off x="1" y="1357234"/>
        <a:ext cx="2714470" cy="1163345"/>
      </dsp:txXfrm>
    </dsp:sp>
    <dsp:sp modelId="{D37556E8-D33B-4DC4-B795-B8AEC63B6660}">
      <dsp:nvSpPr>
        <dsp:cNvPr id="0" name=""/>
        <dsp:cNvSpPr/>
      </dsp:nvSpPr>
      <dsp:spPr>
        <a:xfrm rot="5400000">
          <a:off x="3969697" y="-1255227"/>
          <a:ext cx="2520579" cy="50310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smtClean="0"/>
            <a:t>Спочатку управління приписувалося лише бізнесу або трудовій діяльності, але з часом термін розширився, включивши особисту діяльність. </a:t>
          </a:r>
          <a:endParaRPr lang="uk-UA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smtClean="0"/>
            <a:t>Система управління часом складає поєднання процесів, інструментів, техніки і методів. </a:t>
          </a:r>
          <a:endParaRPr lang="uk-UA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smtClean="0"/>
            <a:t>Звичайне управління часом є необхідністю в розвитку будь–якого проекту, оскільки визначає час завершення проекту і масштаб .</a:t>
          </a:r>
          <a:endParaRPr lang="uk-UA" sz="1800" kern="1200"/>
        </a:p>
      </dsp:txBody>
      <dsp:txXfrm rot="-5400000">
        <a:off x="2714470" y="123045"/>
        <a:ext cx="4907989" cy="22744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63E2A7-8C42-4A9E-A412-A26FF5E9C3BE}">
      <dsp:nvSpPr>
        <dsp:cNvPr id="0" name=""/>
        <dsp:cNvSpPr/>
      </dsp:nvSpPr>
      <dsp:spPr>
        <a:xfrm>
          <a:off x="580912" y="0"/>
          <a:ext cx="6583679" cy="387781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6EA01E-AF93-41CD-99B1-868552036CAE}">
      <dsp:nvSpPr>
        <dsp:cNvPr id="0" name=""/>
        <dsp:cNvSpPr/>
      </dsp:nvSpPr>
      <dsp:spPr>
        <a:xfrm>
          <a:off x="2127" y="1163344"/>
          <a:ext cx="1238600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Його не можна накопичити, як гроші або сировину. </a:t>
          </a:r>
          <a:endParaRPr lang="uk-UA" sz="1100" kern="1200"/>
        </a:p>
      </dsp:txBody>
      <dsp:txXfrm>
        <a:off x="62590" y="1223807"/>
        <a:ext cx="1117674" cy="1430200"/>
      </dsp:txXfrm>
    </dsp:sp>
    <dsp:sp modelId="{31889F9D-BE0C-417F-891B-88F4152049BA}">
      <dsp:nvSpPr>
        <dsp:cNvPr id="0" name=""/>
        <dsp:cNvSpPr/>
      </dsp:nvSpPr>
      <dsp:spPr>
        <a:xfrm>
          <a:off x="1302657" y="1163344"/>
          <a:ext cx="1238600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Хочемо ми чи не хочемо, але мусимо витрачати його за твердою ціною – 60 секунд за хвилину. </a:t>
          </a:r>
          <a:endParaRPr lang="uk-UA" sz="1100" kern="1200"/>
        </a:p>
      </dsp:txBody>
      <dsp:txXfrm>
        <a:off x="1363120" y="1223807"/>
        <a:ext cx="1117674" cy="1430200"/>
      </dsp:txXfrm>
    </dsp:sp>
    <dsp:sp modelId="{CD4C3AA1-05AB-4FA1-B6A6-A27CDC06D149}">
      <dsp:nvSpPr>
        <dsp:cNvPr id="0" name=""/>
        <dsp:cNvSpPr/>
      </dsp:nvSpPr>
      <dsp:spPr>
        <a:xfrm>
          <a:off x="2603187" y="1163344"/>
          <a:ext cx="1238600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Його не можна ввімкнути або вимкнути, замінити або відшкодувати. </a:t>
          </a:r>
          <a:endParaRPr lang="uk-UA" sz="1100" kern="1200"/>
        </a:p>
      </dsp:txBody>
      <dsp:txXfrm>
        <a:off x="2663650" y="1223807"/>
        <a:ext cx="1117674" cy="1430200"/>
      </dsp:txXfrm>
    </dsp:sp>
    <dsp:sp modelId="{94F63B82-10FF-4681-B963-BC6202DB5761}">
      <dsp:nvSpPr>
        <dsp:cNvPr id="0" name=""/>
        <dsp:cNvSpPr/>
      </dsp:nvSpPr>
      <dsp:spPr>
        <a:xfrm>
          <a:off x="3903717" y="1163344"/>
          <a:ext cx="1238600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Час – найбільш безжалісний і негнучкий елемент нашого існування.</a:t>
          </a:r>
          <a:endParaRPr lang="uk-UA" sz="1100" kern="1200"/>
        </a:p>
      </dsp:txBody>
      <dsp:txXfrm>
        <a:off x="3964180" y="1223807"/>
        <a:ext cx="1117674" cy="1430200"/>
      </dsp:txXfrm>
    </dsp:sp>
    <dsp:sp modelId="{29527274-0CA0-4F8F-9864-42F97F7DE343}">
      <dsp:nvSpPr>
        <dsp:cNvPr id="0" name=""/>
        <dsp:cNvSpPr/>
      </dsp:nvSpPr>
      <dsp:spPr>
        <a:xfrm>
          <a:off x="5204247" y="1163344"/>
          <a:ext cx="1238600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Проте ми можемо проаналізувати, як ми витрачаємо його. </a:t>
          </a:r>
          <a:endParaRPr lang="uk-UA" sz="1100" kern="1200"/>
        </a:p>
      </dsp:txBody>
      <dsp:txXfrm>
        <a:off x="5264710" y="1223807"/>
        <a:ext cx="1117674" cy="1430200"/>
      </dsp:txXfrm>
    </dsp:sp>
    <dsp:sp modelId="{41089F16-E33A-4EC8-8284-90699E322286}">
      <dsp:nvSpPr>
        <dsp:cNvPr id="0" name=""/>
        <dsp:cNvSpPr/>
      </dsp:nvSpPr>
      <dsp:spPr>
        <a:xfrm>
          <a:off x="6504777" y="1163344"/>
          <a:ext cx="1238600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Як і будь–який інший ресурс, його можна використовувати або ефективно, або неефективно. </a:t>
          </a:r>
          <a:endParaRPr lang="uk-UA" sz="1100" kern="1200"/>
        </a:p>
      </dsp:txBody>
      <dsp:txXfrm>
        <a:off x="6565240" y="1223807"/>
        <a:ext cx="1117674" cy="14302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8DC4E-107B-4A90-A0A0-89CB0EFB4ED6}">
      <dsp:nvSpPr>
        <dsp:cNvPr id="0" name=""/>
        <dsp:cNvSpPr/>
      </dsp:nvSpPr>
      <dsp:spPr>
        <a:xfrm>
          <a:off x="3240358" y="987291"/>
          <a:ext cx="1264788" cy="1264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13758DB-EF93-4CD7-B4C1-5AE9910ED560}">
      <dsp:nvSpPr>
        <dsp:cNvPr id="0" name=""/>
        <dsp:cNvSpPr/>
      </dsp:nvSpPr>
      <dsp:spPr>
        <a:xfrm>
          <a:off x="3148134" y="0"/>
          <a:ext cx="1449236" cy="77556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планування </a:t>
          </a:r>
          <a:endParaRPr lang="uk-UA" sz="2100" kern="1200"/>
        </a:p>
      </dsp:txBody>
      <dsp:txXfrm>
        <a:off x="3148134" y="0"/>
        <a:ext cx="1449236" cy="775563"/>
      </dsp:txXfrm>
    </dsp:sp>
    <dsp:sp modelId="{606191D9-BF4C-46F6-8425-F118098B029E}">
      <dsp:nvSpPr>
        <dsp:cNvPr id="0" name=""/>
        <dsp:cNvSpPr/>
      </dsp:nvSpPr>
      <dsp:spPr>
        <a:xfrm>
          <a:off x="3611362" y="1165671"/>
          <a:ext cx="1264788" cy="1264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68EB137-5C88-4390-8579-DE199375C816}">
      <dsp:nvSpPr>
        <dsp:cNvPr id="0" name=""/>
        <dsp:cNvSpPr/>
      </dsp:nvSpPr>
      <dsp:spPr>
        <a:xfrm>
          <a:off x="5032141" y="736784"/>
          <a:ext cx="1370187" cy="85311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розподіл</a:t>
          </a:r>
          <a:endParaRPr lang="uk-UA" sz="2100" kern="1200"/>
        </a:p>
      </dsp:txBody>
      <dsp:txXfrm>
        <a:off x="5032141" y="736784"/>
        <a:ext cx="1370187" cy="853119"/>
      </dsp:txXfrm>
    </dsp:sp>
    <dsp:sp modelId="{3D5D6269-52EF-458A-B8C8-D597DDA5BF96}">
      <dsp:nvSpPr>
        <dsp:cNvPr id="0" name=""/>
        <dsp:cNvSpPr/>
      </dsp:nvSpPr>
      <dsp:spPr>
        <a:xfrm>
          <a:off x="3702533" y="1567025"/>
          <a:ext cx="1264788" cy="1264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3D8FBB8-FD39-41DA-BA92-B9376AFEDAD7}">
      <dsp:nvSpPr>
        <dsp:cNvPr id="0" name=""/>
        <dsp:cNvSpPr/>
      </dsp:nvSpPr>
      <dsp:spPr>
        <a:xfrm>
          <a:off x="5163890" y="1822573"/>
          <a:ext cx="1343837" cy="91128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постановка цілей</a:t>
          </a:r>
          <a:endParaRPr lang="uk-UA" sz="2100" kern="1200"/>
        </a:p>
      </dsp:txBody>
      <dsp:txXfrm>
        <a:off x="5163890" y="1822573"/>
        <a:ext cx="1343837" cy="911286"/>
      </dsp:txXfrm>
    </dsp:sp>
    <dsp:sp modelId="{A694476C-8AFE-4432-8754-1303988392D1}">
      <dsp:nvSpPr>
        <dsp:cNvPr id="0" name=""/>
        <dsp:cNvSpPr/>
      </dsp:nvSpPr>
      <dsp:spPr>
        <a:xfrm>
          <a:off x="3445886" y="1888883"/>
          <a:ext cx="1264788" cy="1264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D607511-7706-4877-AEF2-82577DC31F51}">
      <dsp:nvSpPr>
        <dsp:cNvPr id="0" name=""/>
        <dsp:cNvSpPr/>
      </dsp:nvSpPr>
      <dsp:spPr>
        <a:xfrm>
          <a:off x="4584195" y="3044084"/>
          <a:ext cx="1449236" cy="83373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делегування </a:t>
          </a:r>
          <a:endParaRPr lang="uk-UA" sz="2100" kern="1200"/>
        </a:p>
      </dsp:txBody>
      <dsp:txXfrm>
        <a:off x="4584195" y="3044084"/>
        <a:ext cx="1449236" cy="833730"/>
      </dsp:txXfrm>
    </dsp:sp>
    <dsp:sp modelId="{EAEEB04F-FC45-4992-859C-A8E82E4525C0}">
      <dsp:nvSpPr>
        <dsp:cNvPr id="0" name=""/>
        <dsp:cNvSpPr/>
      </dsp:nvSpPr>
      <dsp:spPr>
        <a:xfrm>
          <a:off x="3034830" y="1888883"/>
          <a:ext cx="1264788" cy="1264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3447DE3-08BE-4756-887E-5E872D335503}">
      <dsp:nvSpPr>
        <dsp:cNvPr id="0" name=""/>
        <dsp:cNvSpPr/>
      </dsp:nvSpPr>
      <dsp:spPr>
        <a:xfrm>
          <a:off x="1712072" y="3044084"/>
          <a:ext cx="1449236" cy="83373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аналіз витрат часу</a:t>
          </a:r>
          <a:endParaRPr lang="uk-UA" sz="2100" kern="1200"/>
        </a:p>
      </dsp:txBody>
      <dsp:txXfrm>
        <a:off x="1712072" y="3044084"/>
        <a:ext cx="1449236" cy="833730"/>
      </dsp:txXfrm>
    </dsp:sp>
    <dsp:sp modelId="{62EE45F1-EBEF-416B-AF06-B365EACE6292}">
      <dsp:nvSpPr>
        <dsp:cNvPr id="0" name=""/>
        <dsp:cNvSpPr/>
      </dsp:nvSpPr>
      <dsp:spPr>
        <a:xfrm>
          <a:off x="2778183" y="1567025"/>
          <a:ext cx="1264788" cy="1264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A89107F-63B9-4217-9B2E-2EAA10368446}">
      <dsp:nvSpPr>
        <dsp:cNvPr id="0" name=""/>
        <dsp:cNvSpPr/>
      </dsp:nvSpPr>
      <dsp:spPr>
        <a:xfrm>
          <a:off x="1237777" y="1822573"/>
          <a:ext cx="1343837" cy="91128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моніторинг</a:t>
          </a:r>
          <a:endParaRPr lang="uk-UA" sz="2100" kern="1200"/>
        </a:p>
      </dsp:txBody>
      <dsp:txXfrm>
        <a:off x="1237777" y="1822573"/>
        <a:ext cx="1343837" cy="911286"/>
      </dsp:txXfrm>
    </dsp:sp>
    <dsp:sp modelId="{D5EBBA32-C999-44B8-8708-9E626DC0D3E1}">
      <dsp:nvSpPr>
        <dsp:cNvPr id="0" name=""/>
        <dsp:cNvSpPr/>
      </dsp:nvSpPr>
      <dsp:spPr>
        <a:xfrm>
          <a:off x="2869353" y="1165671"/>
          <a:ext cx="1264788" cy="1264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B0EF35C-5E65-4F45-8AF9-92F31888DED8}">
      <dsp:nvSpPr>
        <dsp:cNvPr id="0" name=""/>
        <dsp:cNvSpPr/>
      </dsp:nvSpPr>
      <dsp:spPr>
        <a:xfrm>
          <a:off x="1343176" y="736784"/>
          <a:ext cx="1370187" cy="85311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організація</a:t>
          </a:r>
          <a:endParaRPr lang="uk-UA" sz="2100" kern="1200"/>
        </a:p>
      </dsp:txBody>
      <dsp:txXfrm>
        <a:off x="1343176" y="736784"/>
        <a:ext cx="1370187" cy="8531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095250-6BA2-4C2B-9138-C3C0A9035F19}">
      <dsp:nvSpPr>
        <dsp:cNvPr id="0" name=""/>
        <dsp:cNvSpPr/>
      </dsp:nvSpPr>
      <dsp:spPr>
        <a:xfrm rot="5400000">
          <a:off x="4510315" y="-1532728"/>
          <a:ext cx="1513256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Якісну, ефективну систему організації свого часу людина може розробити лише самостійно.</a:t>
          </a:r>
          <a:endParaRPr lang="uk-UA" sz="2400" kern="1200"/>
        </a:p>
      </dsp:txBody>
      <dsp:txXfrm rot="-5400000">
        <a:off x="2788382" y="263076"/>
        <a:ext cx="4883252" cy="1365514"/>
      </dsp:txXfrm>
    </dsp:sp>
    <dsp:sp modelId="{DBE4542F-5C7B-40C2-9105-4BAFDEFAB033}">
      <dsp:nvSpPr>
        <dsp:cNvPr id="0" name=""/>
        <dsp:cNvSpPr/>
      </dsp:nvSpPr>
      <dsp:spPr>
        <a:xfrm>
          <a:off x="0" y="47"/>
          <a:ext cx="2788381" cy="189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1. Самостійна робота (робота над собою). </a:t>
          </a:r>
          <a:endParaRPr lang="uk-UA" sz="2500" kern="1200"/>
        </a:p>
      </dsp:txBody>
      <dsp:txXfrm>
        <a:off x="92339" y="92386"/>
        <a:ext cx="2603703" cy="1706892"/>
      </dsp:txXfrm>
    </dsp:sp>
    <dsp:sp modelId="{97029C7C-C58A-4711-8CE4-15479D3D0C3C}">
      <dsp:nvSpPr>
        <dsp:cNvPr id="0" name=""/>
        <dsp:cNvSpPr/>
      </dsp:nvSpPr>
      <dsp:spPr>
        <a:xfrm rot="5400000">
          <a:off x="4510315" y="453420"/>
          <a:ext cx="1513256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В організації особистого часу важливі не загальні правила, а індивідуальний стиль, який людина для себе знаходить.</a:t>
          </a:r>
          <a:endParaRPr lang="uk-UA" sz="2400" kern="1200"/>
        </a:p>
      </dsp:txBody>
      <dsp:txXfrm rot="-5400000">
        <a:off x="2788382" y="2249225"/>
        <a:ext cx="4883252" cy="1365514"/>
      </dsp:txXfrm>
    </dsp:sp>
    <dsp:sp modelId="{B3880414-0C00-4F56-BF17-CB918258B3F0}">
      <dsp:nvSpPr>
        <dsp:cNvPr id="0" name=""/>
        <dsp:cNvSpPr/>
      </dsp:nvSpPr>
      <dsp:spPr>
        <a:xfrm>
          <a:off x="0" y="1986196"/>
          <a:ext cx="2788381" cy="189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2. Індивідуальність рішення. 	</a:t>
          </a:r>
          <a:endParaRPr lang="uk-UA" sz="2500" kern="1200" dirty="0"/>
        </a:p>
      </dsp:txBody>
      <dsp:txXfrm>
        <a:off x="92339" y="2078535"/>
        <a:ext cx="2603703" cy="17068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5F1C1-E675-4E1D-9D02-54430A718DC7}">
      <dsp:nvSpPr>
        <dsp:cNvPr id="0" name=""/>
        <dsp:cNvSpPr/>
      </dsp:nvSpPr>
      <dsp:spPr>
        <a:xfrm rot="5400000">
          <a:off x="4767068" y="-1851824"/>
          <a:ext cx="999749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Використовуючи хронометраж, можна виявити моменти витрат часу, які неможливо пробачити, і виявити його приховані резерви.</a:t>
          </a:r>
          <a:endParaRPr lang="uk-UA" sz="1200" kern="1200"/>
        </a:p>
      </dsp:txBody>
      <dsp:txXfrm rot="-5400000">
        <a:off x="2788381" y="175667"/>
        <a:ext cx="4908319" cy="902141"/>
      </dsp:txXfrm>
    </dsp:sp>
    <dsp:sp modelId="{A87B6366-89E3-49D1-B2AF-356E0C45BC25}">
      <dsp:nvSpPr>
        <dsp:cNvPr id="0" name=""/>
        <dsp:cNvSpPr/>
      </dsp:nvSpPr>
      <dsp:spPr>
        <a:xfrm>
          <a:off x="0" y="1893"/>
          <a:ext cx="2788381" cy="1249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3. Необхідність відстежування власної ефективності.</a:t>
          </a:r>
          <a:endParaRPr lang="uk-UA" sz="2000" kern="1200"/>
        </a:p>
      </dsp:txBody>
      <dsp:txXfrm>
        <a:off x="61005" y="62898"/>
        <a:ext cx="2666371" cy="1127676"/>
      </dsp:txXfrm>
    </dsp:sp>
    <dsp:sp modelId="{57B9B611-F65F-4B71-B934-34402102BCE0}">
      <dsp:nvSpPr>
        <dsp:cNvPr id="0" name=""/>
        <dsp:cNvSpPr/>
      </dsp:nvSpPr>
      <dsp:spPr>
        <a:xfrm rot="5400000">
          <a:off x="4767068" y="-539654"/>
          <a:ext cx="999749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Первинну роль відіграє безпосередня зміна мислення.</a:t>
          </a:r>
          <a:endParaRPr lang="uk-UA" sz="1200" kern="1200"/>
        </a:p>
      </dsp:txBody>
      <dsp:txXfrm rot="-5400000">
        <a:off x="2788381" y="1487837"/>
        <a:ext cx="4908319" cy="902141"/>
      </dsp:txXfrm>
    </dsp:sp>
    <dsp:sp modelId="{AD271841-F6AA-4B53-A4F6-652C6E43DDB3}">
      <dsp:nvSpPr>
        <dsp:cNvPr id="0" name=""/>
        <dsp:cNvSpPr/>
      </dsp:nvSpPr>
      <dsp:spPr>
        <a:xfrm>
          <a:off x="0" y="1314064"/>
          <a:ext cx="2788381" cy="1249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4. Мислення, направлене на ефективність. </a:t>
          </a:r>
          <a:endParaRPr lang="uk-UA" sz="2000" kern="1200"/>
        </a:p>
      </dsp:txBody>
      <dsp:txXfrm>
        <a:off x="61005" y="1375069"/>
        <a:ext cx="2666371" cy="1127676"/>
      </dsp:txXfrm>
    </dsp:sp>
    <dsp:sp modelId="{49472096-0E6D-46B7-BA8D-7B719F7AE508}">
      <dsp:nvSpPr>
        <dsp:cNvPr id="0" name=""/>
        <dsp:cNvSpPr/>
      </dsp:nvSpPr>
      <dsp:spPr>
        <a:xfrm rot="5400000">
          <a:off x="4767068" y="772516"/>
          <a:ext cx="999749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Основоположний принцип, поряд з яким незрівнянні жодні технологічні питання. Якщо припустити, що резерви ефективності, розвитку і самовдосконалення не лише реально досяжні, але і потенційно невичерпні, пошук потрібного рішення і розробка необхідного методу – питання чисто тактичні і вирішувані.</a:t>
          </a:r>
          <a:endParaRPr lang="uk-UA" sz="1200" kern="1200"/>
        </a:p>
      </dsp:txBody>
      <dsp:txXfrm rot="-5400000">
        <a:off x="2788381" y="2800007"/>
        <a:ext cx="4908319" cy="902141"/>
      </dsp:txXfrm>
    </dsp:sp>
    <dsp:sp modelId="{0CC2A9B4-A048-41BC-B187-21D85C762DE5}">
      <dsp:nvSpPr>
        <dsp:cNvPr id="0" name=""/>
        <dsp:cNvSpPr/>
      </dsp:nvSpPr>
      <dsp:spPr>
        <a:xfrm>
          <a:off x="0" y="2626235"/>
          <a:ext cx="2788381" cy="1249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5. Досяжність і невичерпність резервів ефективності. </a:t>
          </a:r>
          <a:endParaRPr lang="uk-UA" sz="2000" kern="1200"/>
        </a:p>
      </dsp:txBody>
      <dsp:txXfrm>
        <a:off x="61005" y="2687240"/>
        <a:ext cx="2666371" cy="11276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8511D-036E-4F7F-AABE-44AA2B48F6E5}">
      <dsp:nvSpPr>
        <dsp:cNvPr id="0" name=""/>
        <dsp:cNvSpPr/>
      </dsp:nvSpPr>
      <dsp:spPr>
        <a:xfrm>
          <a:off x="0" y="1163344"/>
          <a:ext cx="7745505" cy="155112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50A9A9-F2DC-4F69-B719-F453F7D2DC36}">
      <dsp:nvSpPr>
        <dsp:cNvPr id="0" name=""/>
        <dsp:cNvSpPr/>
      </dsp:nvSpPr>
      <dsp:spPr>
        <a:xfrm>
          <a:off x="595" y="0"/>
          <a:ext cx="954762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Аналіз.</a:t>
          </a:r>
          <a:endParaRPr lang="uk-UA" sz="900" kern="1200"/>
        </a:p>
      </dsp:txBody>
      <dsp:txXfrm>
        <a:off x="595" y="0"/>
        <a:ext cx="954762" cy="1551126"/>
      </dsp:txXfrm>
    </dsp:sp>
    <dsp:sp modelId="{727DCECB-EC88-4407-95C3-AE0ED97936C2}">
      <dsp:nvSpPr>
        <dsp:cNvPr id="0" name=""/>
        <dsp:cNvSpPr/>
      </dsp:nvSpPr>
      <dsp:spPr>
        <a:xfrm>
          <a:off x="284085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505205-DC40-4637-94B8-9BE8242B72CE}">
      <dsp:nvSpPr>
        <dsp:cNvPr id="0" name=""/>
        <dsp:cNvSpPr/>
      </dsp:nvSpPr>
      <dsp:spPr>
        <a:xfrm>
          <a:off x="1003095" y="2326688"/>
          <a:ext cx="954762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Моделювання стратегій з врахуванням проведеного аналізу.</a:t>
          </a:r>
          <a:endParaRPr lang="uk-UA" sz="900" kern="1200"/>
        </a:p>
      </dsp:txBody>
      <dsp:txXfrm>
        <a:off x="1003095" y="2326688"/>
        <a:ext cx="954762" cy="1551126"/>
      </dsp:txXfrm>
    </dsp:sp>
    <dsp:sp modelId="{272757FD-E8B9-4279-80FA-103B3C74E02F}">
      <dsp:nvSpPr>
        <dsp:cNvPr id="0" name=""/>
        <dsp:cNvSpPr/>
      </dsp:nvSpPr>
      <dsp:spPr>
        <a:xfrm>
          <a:off x="1286586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C5D78E-C952-4ECF-9E42-88C9F2D8F53A}">
      <dsp:nvSpPr>
        <dsp:cNvPr id="0" name=""/>
        <dsp:cNvSpPr/>
      </dsp:nvSpPr>
      <dsp:spPr>
        <a:xfrm>
          <a:off x="2005596" y="0"/>
          <a:ext cx="954762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Формування цілі: постановка мети або визначення ключового напряму розвитку.</a:t>
          </a:r>
          <a:endParaRPr lang="uk-UA" sz="900" kern="1200"/>
        </a:p>
      </dsp:txBody>
      <dsp:txXfrm>
        <a:off x="2005596" y="0"/>
        <a:ext cx="954762" cy="1551126"/>
      </dsp:txXfrm>
    </dsp:sp>
    <dsp:sp modelId="{F55E0241-A78D-4C76-A26F-B84F978C7B45}">
      <dsp:nvSpPr>
        <dsp:cNvPr id="0" name=""/>
        <dsp:cNvSpPr/>
      </dsp:nvSpPr>
      <dsp:spPr>
        <a:xfrm>
          <a:off x="2289086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44D3AF-91AD-4680-8E74-D7CD1F794561}">
      <dsp:nvSpPr>
        <dsp:cNvPr id="0" name=""/>
        <dsp:cNvSpPr/>
      </dsp:nvSpPr>
      <dsp:spPr>
        <a:xfrm>
          <a:off x="3008096" y="2326688"/>
          <a:ext cx="954762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Визначення і формулювання мети (цілей).</a:t>
          </a:r>
          <a:endParaRPr lang="uk-UA" sz="900" kern="1200"/>
        </a:p>
      </dsp:txBody>
      <dsp:txXfrm>
        <a:off x="3008096" y="2326688"/>
        <a:ext cx="954762" cy="1551126"/>
      </dsp:txXfrm>
    </dsp:sp>
    <dsp:sp modelId="{9BCAD11A-6316-48B4-BBD5-A0EE22095A03}">
      <dsp:nvSpPr>
        <dsp:cNvPr id="0" name=""/>
        <dsp:cNvSpPr/>
      </dsp:nvSpPr>
      <dsp:spPr>
        <a:xfrm>
          <a:off x="3291586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3E4C50-5F65-431E-80F3-DC1F5CAD1FDF}">
      <dsp:nvSpPr>
        <dsp:cNvPr id="0" name=""/>
        <dsp:cNvSpPr/>
      </dsp:nvSpPr>
      <dsp:spPr>
        <a:xfrm>
          <a:off x="4010596" y="0"/>
          <a:ext cx="954762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Планування і розставляння пріоритетів. Розробка плану досягнення поставлених цілей і виділення пріоритетних (первинних) завдань для виконання.</a:t>
          </a:r>
          <a:endParaRPr lang="uk-UA" sz="900" kern="1200"/>
        </a:p>
      </dsp:txBody>
      <dsp:txXfrm>
        <a:off x="4010596" y="0"/>
        <a:ext cx="954762" cy="1551126"/>
      </dsp:txXfrm>
    </dsp:sp>
    <dsp:sp modelId="{CBE916B6-887A-42D0-BE8B-A4BF6E02F297}">
      <dsp:nvSpPr>
        <dsp:cNvPr id="0" name=""/>
        <dsp:cNvSpPr/>
      </dsp:nvSpPr>
      <dsp:spPr>
        <a:xfrm>
          <a:off x="4294086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9671A-88FB-4B0A-87EB-E0C7EDD965A0}">
      <dsp:nvSpPr>
        <dsp:cNvPr id="0" name=""/>
        <dsp:cNvSpPr/>
      </dsp:nvSpPr>
      <dsp:spPr>
        <a:xfrm>
          <a:off x="5013096" y="2326688"/>
          <a:ext cx="954762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Реалізація – конкретні кроки і дії відповідно до наміченого плану і порядку досягнення цілі.</a:t>
          </a:r>
          <a:endParaRPr lang="uk-UA" sz="900" kern="1200"/>
        </a:p>
      </dsp:txBody>
      <dsp:txXfrm>
        <a:off x="5013096" y="2326688"/>
        <a:ext cx="954762" cy="1551126"/>
      </dsp:txXfrm>
    </dsp:sp>
    <dsp:sp modelId="{22F106BF-7093-4BF0-91CB-1ACD18C491A4}">
      <dsp:nvSpPr>
        <dsp:cNvPr id="0" name=""/>
        <dsp:cNvSpPr/>
      </dsp:nvSpPr>
      <dsp:spPr>
        <a:xfrm>
          <a:off x="5296586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27C89E-0D42-42FE-B1AE-3ED5AF197D61}">
      <dsp:nvSpPr>
        <dsp:cNvPr id="0" name=""/>
        <dsp:cNvSpPr/>
      </dsp:nvSpPr>
      <dsp:spPr>
        <a:xfrm>
          <a:off x="6015596" y="0"/>
          <a:ext cx="954762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Контроль досягнення мети, виконання планів, підведення підсумків по результатах.</a:t>
          </a:r>
          <a:endParaRPr lang="uk-UA" sz="900" kern="1200"/>
        </a:p>
      </dsp:txBody>
      <dsp:txXfrm>
        <a:off x="6015596" y="0"/>
        <a:ext cx="954762" cy="1551126"/>
      </dsp:txXfrm>
    </dsp:sp>
    <dsp:sp modelId="{238C8B35-AF8E-413C-8387-1D550A7FC454}">
      <dsp:nvSpPr>
        <dsp:cNvPr id="0" name=""/>
        <dsp:cNvSpPr/>
      </dsp:nvSpPr>
      <dsp:spPr>
        <a:xfrm>
          <a:off x="6299087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3C4E62-D92F-4B77-A1A8-D0960732EE32}">
      <dsp:nvSpPr>
        <dsp:cNvPr id="0" name=""/>
        <dsp:cNvSpPr/>
      </dsp:nvSpPr>
      <dsp:spPr>
        <a:xfrm>
          <a:off x="2395887" y="1260"/>
          <a:ext cx="2953730" cy="11814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Щоденне планування є необхідною умовою для підвищення продуктивності та ефективного управління часом.</a:t>
          </a:r>
          <a:endParaRPr lang="uk-UA" sz="1100" kern="1200"/>
        </a:p>
      </dsp:txBody>
      <dsp:txXfrm>
        <a:off x="2986633" y="1260"/>
        <a:ext cx="1772238" cy="1181492"/>
      </dsp:txXfrm>
    </dsp:sp>
    <dsp:sp modelId="{D0EA8315-E9A9-4919-AC91-EEE18C331BF3}">
      <dsp:nvSpPr>
        <dsp:cNvPr id="0" name=""/>
        <dsp:cNvSpPr/>
      </dsp:nvSpPr>
      <dsp:spPr>
        <a:xfrm>
          <a:off x="2395887" y="1348161"/>
          <a:ext cx="2953730" cy="11814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Правило 6 «П» говорить: правильне попереднє планування попереджує погані показники.</a:t>
          </a:r>
          <a:endParaRPr lang="uk-UA" sz="1100" kern="1200"/>
        </a:p>
      </dsp:txBody>
      <dsp:txXfrm>
        <a:off x="2986633" y="1348161"/>
        <a:ext cx="1772238" cy="1181492"/>
      </dsp:txXfrm>
    </dsp:sp>
    <dsp:sp modelId="{6AEA259E-2E2A-448E-BF90-C4B2CDC68ED7}">
      <dsp:nvSpPr>
        <dsp:cNvPr id="0" name=""/>
        <dsp:cNvSpPr/>
      </dsp:nvSpPr>
      <dsp:spPr>
        <a:xfrm>
          <a:off x="2395887" y="2695062"/>
          <a:ext cx="2953730" cy="11814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Планувати і думати потрібно завжди на папері. Якщо мети немає на папері, то вона не існує. Перелік завдань – це свого роду карта, яка не дасть збитися з шляху до наміченої мети.</a:t>
          </a:r>
          <a:endParaRPr lang="uk-UA" sz="1100" kern="1200"/>
        </a:p>
      </dsp:txBody>
      <dsp:txXfrm>
        <a:off x="2986633" y="2695062"/>
        <a:ext cx="1772238" cy="11814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35A4B-AC59-4845-B1DD-CD4134C5621F}">
      <dsp:nvSpPr>
        <dsp:cNvPr id="0" name=""/>
        <dsp:cNvSpPr/>
      </dsp:nvSpPr>
      <dsp:spPr>
        <a:xfrm>
          <a:off x="6567033" y="1701138"/>
          <a:ext cx="91440" cy="4755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53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1A4357-17D7-4DCB-B332-F5167E247642}">
      <dsp:nvSpPr>
        <dsp:cNvPr id="0" name=""/>
        <dsp:cNvSpPr/>
      </dsp:nvSpPr>
      <dsp:spPr>
        <a:xfrm>
          <a:off x="3827032" y="1701138"/>
          <a:ext cx="91440" cy="4755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53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D4D5D-6969-4DE8-916E-7BDEFBBDFCFF}">
      <dsp:nvSpPr>
        <dsp:cNvPr id="0" name=""/>
        <dsp:cNvSpPr/>
      </dsp:nvSpPr>
      <dsp:spPr>
        <a:xfrm>
          <a:off x="1087031" y="1701138"/>
          <a:ext cx="91440" cy="4755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53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F64B8-E6A7-41C7-9E12-801ABF27AC7D}">
      <dsp:nvSpPr>
        <dsp:cNvPr id="0" name=""/>
        <dsp:cNvSpPr/>
      </dsp:nvSpPr>
      <dsp:spPr>
        <a:xfrm>
          <a:off x="520" y="568907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Робота зі списком запланованих справ в перший же день збільшує продуктивність на 25%. </a:t>
          </a:r>
          <a:endParaRPr lang="uk-UA" sz="1400" kern="1200"/>
        </a:p>
      </dsp:txBody>
      <dsp:txXfrm>
        <a:off x="520" y="568907"/>
        <a:ext cx="2264463" cy="1132231"/>
      </dsp:txXfrm>
    </dsp:sp>
    <dsp:sp modelId="{A506BB2A-047E-478E-8454-A80E59C659F7}">
      <dsp:nvSpPr>
        <dsp:cNvPr id="0" name=""/>
        <dsp:cNvSpPr/>
      </dsp:nvSpPr>
      <dsp:spPr>
        <a:xfrm>
          <a:off x="520" y="2176676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Готувати список завдань, які потрібно зробити завтра, слід звечора. Прийшовши на роботу, завжди є орієнтир, з чого почати свій день.</a:t>
          </a:r>
          <a:endParaRPr lang="uk-UA" sz="1400" kern="1200"/>
        </a:p>
      </dsp:txBody>
      <dsp:txXfrm>
        <a:off x="520" y="2176676"/>
        <a:ext cx="2264463" cy="1132231"/>
      </dsp:txXfrm>
    </dsp:sp>
    <dsp:sp modelId="{CBE308A6-1B4D-40DF-865F-E169B3A5F621}">
      <dsp:nvSpPr>
        <dsp:cNvPr id="0" name=""/>
        <dsp:cNvSpPr/>
      </dsp:nvSpPr>
      <dsp:spPr>
        <a:xfrm>
          <a:off x="2740520" y="568907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Планувати слід від більшого до меншого, від довгострокового до короткострокового, від цілей життя до плану на день. </a:t>
          </a:r>
          <a:endParaRPr lang="uk-UA" sz="1400" kern="1200"/>
        </a:p>
      </dsp:txBody>
      <dsp:txXfrm>
        <a:off x="2740520" y="568907"/>
        <a:ext cx="2264463" cy="1132231"/>
      </dsp:txXfrm>
    </dsp:sp>
    <dsp:sp modelId="{19CBD3D6-C43F-4F20-B2CB-DF1BB935BC95}">
      <dsp:nvSpPr>
        <dsp:cNvPr id="0" name=""/>
        <dsp:cNvSpPr/>
      </dsp:nvSpPr>
      <dsp:spPr>
        <a:xfrm>
          <a:off x="2740520" y="2176676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Кожній задачі ставити фіксовані терміни. Складне завдання завжди слід ділити на дрібні підзадачі.</a:t>
          </a:r>
          <a:endParaRPr lang="uk-UA" sz="1400" kern="1200"/>
        </a:p>
      </dsp:txBody>
      <dsp:txXfrm>
        <a:off x="2740520" y="2176676"/>
        <a:ext cx="2264463" cy="1132231"/>
      </dsp:txXfrm>
    </dsp:sp>
    <dsp:sp modelId="{6CF1CC0C-7AD1-434A-B358-768863B22511}">
      <dsp:nvSpPr>
        <dsp:cNvPr id="0" name=""/>
        <dsp:cNvSpPr/>
      </dsp:nvSpPr>
      <dsp:spPr>
        <a:xfrm>
          <a:off x="5480521" y="568907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Планування означає підготовку до реалізації цілей і впорядкування робочого часу. </a:t>
          </a:r>
          <a:endParaRPr lang="uk-UA" sz="1400" kern="1200"/>
        </a:p>
      </dsp:txBody>
      <dsp:txXfrm>
        <a:off x="5480521" y="568907"/>
        <a:ext cx="2264463" cy="1132231"/>
      </dsp:txXfrm>
    </dsp:sp>
    <dsp:sp modelId="{1066F4A6-AA5E-418F-A4CE-5753D7EF7170}">
      <dsp:nvSpPr>
        <dsp:cNvPr id="0" name=""/>
        <dsp:cNvSpPr/>
      </dsp:nvSpPr>
      <dsp:spPr>
        <a:xfrm>
          <a:off x="5480521" y="2176676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При витраті 10 хвилин на планування робочого часу можна щодня заощадити до двох годин.</a:t>
          </a:r>
          <a:endParaRPr lang="uk-UA" sz="1400" kern="1200"/>
        </a:p>
      </dsp:txBody>
      <dsp:txXfrm>
        <a:off x="5480521" y="2176676"/>
        <a:ext cx="2264463" cy="1132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Ефективне планування, використання та оптимізація робочого часу в процесі прийняття управлінських рішень</a:t>
            </a:r>
            <a:endParaRPr lang="uk-UA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План лекції (навчальні питання):</a:t>
            </a:r>
          </a:p>
          <a:p>
            <a:pPr lvl="0" algn="just"/>
            <a:r>
              <a:rPr lang="uk-UA" dirty="0" smtClean="0"/>
              <a:t>1. Предмет</a:t>
            </a:r>
            <a:r>
              <a:rPr lang="uk-UA" dirty="0"/>
              <a:t>, об’єкт, мета завдання Тайм–менеджменту, як навчальної дисципліни</a:t>
            </a:r>
          </a:p>
          <a:p>
            <a:pPr lvl="0" algn="just"/>
            <a:r>
              <a:rPr lang="uk-UA" dirty="0" smtClean="0"/>
              <a:t>2. Принципи </a:t>
            </a:r>
            <a:r>
              <a:rPr lang="uk-UA" dirty="0"/>
              <a:t>та методи управління часом.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5969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Управління часом – це дія або процес тренування свідомого контролю над кількістю часу, витраченого на конкретні види діяльності, при якому спеціально збільшуються ефективність і </a:t>
            </a:r>
            <a:r>
              <a:rPr lang="uk-UA" dirty="0" smtClean="0"/>
              <a:t>продуктивність.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Управління часом</a:t>
            </a:r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Геннадій </a:t>
            </a:r>
            <a:r>
              <a:rPr lang="uk-UA" dirty="0" err="1"/>
              <a:t>Захаренко</a:t>
            </a:r>
            <a:r>
              <a:rPr lang="uk-UA" dirty="0"/>
              <a:t> характеризує тайм менеджмент (управління часом) як міждисциплінарний розділ науки і практики, присвячений вивченню проблем і методів оптимізації витрат часу в різних сферах професійної діяльності 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dirty="0"/>
              <a:t>На думку Стівена </a:t>
            </a:r>
            <a:r>
              <a:rPr lang="uk-UA" dirty="0" err="1"/>
              <a:t>Кові</a:t>
            </a:r>
            <a:r>
              <a:rPr lang="uk-UA" dirty="0"/>
              <a:t>, тайм менеджмент у вузькому сенсі – це організація особистого часу кожної людини.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Він </a:t>
            </a:r>
            <a:r>
              <a:rPr lang="uk-UA" dirty="0"/>
              <a:t>актуальний у тих випадках, коли у працівників існує якась свобода вибору, виявляється творча ініціатива.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Коли </a:t>
            </a:r>
            <a:r>
              <a:rPr lang="uk-UA" dirty="0"/>
              <a:t>людина вимушена самостійно приймати рішення, повинна організовувати процес роботи з клієнтами, їй необхідно володіти технологіями організації особистого часу, підвищення ефективності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Управління часом</a:t>
            </a:r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особистий;</a:t>
            </a:r>
          </a:p>
          <a:p>
            <a:r>
              <a:rPr lang="uk-UA" dirty="0" smtClean="0"/>
              <a:t>корпоративний</a:t>
            </a:r>
            <a:r>
              <a:rPr lang="uk-UA" dirty="0"/>
              <a:t>. </a:t>
            </a:r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r>
              <a:rPr lang="uk-UA" dirty="0" smtClean="0"/>
              <a:t>У </a:t>
            </a:r>
            <a:r>
              <a:rPr lang="uk-UA" dirty="0"/>
              <a:t>широкому розумінні тайм менеджментом є механізм управління часом компанії. У такому разі основна увага приділяється організації роботи в цілому, а використання робочого часу кожним співробітником – це наслідок правильної побудови корпоративної системи.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Два </a:t>
            </a:r>
            <a:r>
              <a:rPr lang="uk-UA" sz="3200" dirty="0"/>
              <a:t>види тайм менеджменту</a:t>
            </a:r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6507537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Методи (інструменти) управління </a:t>
            </a:r>
            <a:r>
              <a:rPr lang="uk-UA" sz="3200" dirty="0"/>
              <a:t>часом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734530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Принципи та методи тайм–менеджменту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723396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Принципи та методи тайм–менеджменту</a:t>
            </a:r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694241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Процеси управління часом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344554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Важливо вести </a:t>
            </a:r>
            <a:r>
              <a:rPr lang="uk-UA" dirty="0"/>
              <a:t>хронометраж і фіксувати результати аналізу хронометражу у вигляді «карток проекту</a:t>
            </a:r>
            <a:r>
              <a:rPr lang="uk-UA" dirty="0" smtClean="0"/>
              <a:t>»</a:t>
            </a:r>
            <a:r>
              <a:rPr lang="uk-UA" dirty="0"/>
              <a:t> для їх подальшого вживання в процесі будь–яких проектів або програм.</a:t>
            </a:r>
          </a:p>
          <a:p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Картка проекту - </a:t>
            </a:r>
            <a:r>
              <a:rPr lang="uk-UA" dirty="0"/>
              <a:t>запис по параметрах різного характеру показників витрат часу на окремі </a:t>
            </a:r>
            <a:r>
              <a:rPr lang="uk-UA" dirty="0" smtClean="0"/>
              <a:t>завдання.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Проектна діяльність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344554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449343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Планування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4554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9572214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Хист планування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455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Забезпечення </a:t>
            </a:r>
            <a:r>
              <a:rPr lang="uk-UA" dirty="0"/>
              <a:t>достатнього рівня теоретичних знань і практичних навичок у здобувачів вищої </a:t>
            </a:r>
            <a:r>
              <a:rPr lang="uk-UA" dirty="0" smtClean="0"/>
              <a:t>освіти, </a:t>
            </a:r>
            <a:r>
              <a:rPr lang="uk-UA" dirty="0"/>
              <a:t>необхідних для формування у майбутніх фахівців знань з питань управління часом шляхом ефективного </a:t>
            </a:r>
            <a:r>
              <a:rPr lang="uk-UA" dirty="0" err="1"/>
              <a:t>цілепокладання</a:t>
            </a:r>
            <a:r>
              <a:rPr lang="uk-UA" dirty="0"/>
              <a:t>, планування і організації діяльності, самоконтролю і </a:t>
            </a:r>
            <a:r>
              <a:rPr lang="uk-UA" dirty="0" err="1"/>
              <a:t>самомотивації</a:t>
            </a:r>
            <a:r>
              <a:rPr lang="uk-UA" dirty="0"/>
              <a:t> </a:t>
            </a:r>
            <a:r>
              <a:rPr lang="uk-UA" u="sng" dirty="0"/>
              <a:t>для підвищення власної та командної ефективності</a:t>
            </a:r>
            <a:r>
              <a:rPr lang="uk-UA" dirty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Мета </a:t>
            </a:r>
            <a:r>
              <a:rPr lang="uk-UA" sz="3200" dirty="0"/>
              <a:t>викладання навчальної </a:t>
            </a:r>
            <a:r>
              <a:rPr lang="uk-UA" sz="3200" dirty="0" smtClean="0"/>
              <a:t>дисципліни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395708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Полягає </a:t>
            </a:r>
            <a:r>
              <a:rPr lang="uk-UA" dirty="0"/>
              <a:t>в тому, щоб вчасно визначити головну справу.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Розстановка </a:t>
            </a:r>
            <a:r>
              <a:rPr lang="uk-UA" dirty="0"/>
              <a:t>пріоритетів дозволяє ефективно управляти списком намічених справ, надаючи кожній задачі свій рівень важливості.</a:t>
            </a:r>
          </a:p>
          <a:p>
            <a:endParaRPr lang="uk-UA" dirty="0" smtClean="0"/>
          </a:p>
          <a:p>
            <a:r>
              <a:rPr lang="uk-UA" dirty="0" smtClean="0"/>
              <a:t>Після </a:t>
            </a:r>
            <a:r>
              <a:rPr lang="uk-UA" dirty="0"/>
              <a:t>визначення важливої справи слід оцінити наслідки у разі її виконання або невиконання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u="sng" dirty="0" smtClean="0"/>
              <a:t>Важливе </a:t>
            </a:r>
            <a:r>
              <a:rPr lang="uk-UA" u="sng" dirty="0"/>
              <a:t>завдання має серйозні наслідки, якщо не буде виконане вчасно</a:t>
            </a:r>
            <a:r>
              <a:rPr lang="uk-UA" dirty="0"/>
              <a:t>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Завдання тайм менеджменту </a:t>
            </a:r>
          </a:p>
        </p:txBody>
      </p:sp>
    </p:spTree>
    <p:extLst>
      <p:ext uri="{BB962C8B-B14F-4D97-AF65-F5344CB8AC3E}">
        <p14:creationId xmlns:p14="http://schemas.microsoft.com/office/powerpoint/2010/main" val="142176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777760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Методи тайм менеджменту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42176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112252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Методи тайм менеджменту</a:t>
            </a:r>
          </a:p>
        </p:txBody>
      </p:sp>
    </p:spTree>
    <p:extLst>
      <p:ext uri="{BB962C8B-B14F-4D97-AF65-F5344CB8AC3E}">
        <p14:creationId xmlns:p14="http://schemas.microsoft.com/office/powerpoint/2010/main" val="1421764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Принцип Ейзенхауера</a:t>
            </a:r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9672" y="2564904"/>
            <a:ext cx="5616624" cy="331236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504" y="3068960"/>
            <a:ext cx="1368152" cy="39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Важливо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4581128"/>
            <a:ext cx="1382516" cy="39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Не важливо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3349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Прискорений аналіз за принципом Ейзенхауера – це принцип, що є допоміжним в тих випадках, коли необхідно терміново прийняти рішення про пріоритетність виконання завдань.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Принцип Ейзенхауера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9925029"/>
              </p:ext>
            </p:extLst>
          </p:nvPr>
        </p:nvGraphicFramePr>
        <p:xfrm>
          <a:off x="4572000" y="3441680"/>
          <a:ext cx="4572000" cy="341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33492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53386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Методи тайм менеджменту</a:t>
            </a:r>
          </a:p>
        </p:txBody>
      </p:sp>
    </p:spTree>
    <p:extLst>
      <p:ext uri="{BB962C8B-B14F-4D97-AF65-F5344CB8AC3E}">
        <p14:creationId xmlns:p14="http://schemas.microsoft.com/office/powerpoint/2010/main" val="773349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 АВС</a:t>
            </a:r>
            <a:endParaRPr lang="uk-UA" dirty="0"/>
          </a:p>
        </p:txBody>
      </p:sp>
      <p:pic>
        <p:nvPicPr>
          <p:cNvPr id="4" name="image3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3568" y="2276872"/>
            <a:ext cx="7632848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3492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5912718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 АВС</a:t>
            </a:r>
          </a:p>
        </p:txBody>
      </p:sp>
    </p:spTree>
    <p:extLst>
      <p:ext uri="{BB962C8B-B14F-4D97-AF65-F5344CB8AC3E}">
        <p14:creationId xmlns:p14="http://schemas.microsoft.com/office/powerpoint/2010/main" val="6551809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Для використання ABC–аналізу необхідно слідувати наступним правилам: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 АВС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8238072"/>
              </p:ext>
            </p:extLst>
          </p:nvPr>
        </p:nvGraphicFramePr>
        <p:xfrm>
          <a:off x="0" y="2780928"/>
          <a:ext cx="9144000" cy="4077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51809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712159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2681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002747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Основні завдання </a:t>
            </a:r>
            <a:r>
              <a:rPr lang="uk-UA" sz="3200" dirty="0"/>
              <a:t>вивчення </a:t>
            </a:r>
            <a:r>
              <a:rPr lang="uk-UA" sz="3200" dirty="0" smtClean="0"/>
              <a:t>Тайм–менеджмент</a:t>
            </a:r>
            <a:r>
              <a:rPr lang="uk-UA" sz="3200" dirty="0"/>
              <a:t>у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uk-UA" dirty="0"/>
              <a:t>знання основних етапів розвитку управлінської думки в сфері </a:t>
            </a:r>
            <a:r>
              <a:rPr lang="uk-UA" dirty="0" err="1"/>
              <a:t>тайм–</a:t>
            </a:r>
            <a:r>
              <a:rPr lang="uk-UA" dirty="0"/>
              <a:t> </a:t>
            </a:r>
            <a:r>
              <a:rPr lang="uk-UA" dirty="0" smtClean="0"/>
              <a:t>менеджменту;</a:t>
            </a:r>
            <a:endParaRPr lang="uk-UA" dirty="0"/>
          </a:p>
          <a:p>
            <a:pPr lvl="0"/>
            <a:r>
              <a:rPr lang="uk-UA" dirty="0"/>
              <a:t>категоріальний апарат, основні принципи, методи, техніки управління часом;</a:t>
            </a:r>
          </a:p>
          <a:p>
            <a:pPr lvl="0"/>
            <a:r>
              <a:rPr lang="uk-UA" dirty="0"/>
              <a:t>провідних концепцій формування системи управління часом;</a:t>
            </a:r>
          </a:p>
          <a:p>
            <a:pPr lvl="0"/>
            <a:r>
              <a:rPr lang="uk-UA" dirty="0"/>
              <a:t>основних методів інвентаризації та аналізу власного та організаційного часу;</a:t>
            </a:r>
          </a:p>
          <a:p>
            <a:pPr lvl="0"/>
            <a:r>
              <a:rPr lang="uk-UA" dirty="0"/>
              <a:t>принципів і правил планування часу, визначення власних цілей і розстановки пріоритетів при прийнятті якісних управлінських рішень;</a:t>
            </a:r>
          </a:p>
          <a:p>
            <a:r>
              <a:rPr lang="uk-UA" dirty="0" smtClean="0"/>
              <a:t>та ін.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Компетентності дисципліни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9247" y="2276872"/>
            <a:ext cx="5301503" cy="3849290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Роберт </a:t>
            </a:r>
            <a:r>
              <a:rPr lang="uk-UA" dirty="0" err="1" smtClean="0"/>
              <a:t>Кіосакі</a:t>
            </a:r>
            <a:r>
              <a:rPr lang="uk-UA" dirty="0" smtClean="0"/>
              <a:t>: </a:t>
            </a:r>
          </a:p>
          <a:p>
            <a:r>
              <a:rPr lang="uk-UA" dirty="0" smtClean="0"/>
              <a:t>«</a:t>
            </a:r>
            <a:r>
              <a:rPr lang="uk-UA" dirty="0"/>
              <a:t>У нас достатньо часу, щоб зробити все, що ми по–справжньому хочемо. Якщо ви, як багато людей</a:t>
            </a:r>
            <a:r>
              <a:rPr lang="uk-UA" dirty="0" smtClean="0"/>
              <a:t>, </a:t>
            </a:r>
            <a:r>
              <a:rPr lang="uk-UA" dirty="0"/>
              <a:t>дуже </a:t>
            </a:r>
            <a:r>
              <a:rPr lang="uk-UA" dirty="0" smtClean="0"/>
              <a:t>зайняті, </a:t>
            </a:r>
            <a:r>
              <a:rPr lang="uk-UA" dirty="0"/>
              <a:t>щоб успішно працювати, то майте на увазі, що є безліч людей, які зайняті набагато більше, ніж ви, </a:t>
            </a:r>
            <a:r>
              <a:rPr lang="uk-UA" dirty="0" smtClean="0"/>
              <a:t>але </a:t>
            </a:r>
            <a:r>
              <a:rPr lang="uk-UA" dirty="0"/>
              <a:t>встигають зробити більше. У них не більше часу. Вони просто набагато </a:t>
            </a:r>
            <a:r>
              <a:rPr lang="uk-UA" u="sng" dirty="0"/>
              <a:t>краще його використовують</a:t>
            </a:r>
            <a:r>
              <a:rPr lang="uk-UA" dirty="0" smtClean="0"/>
              <a:t>!»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1026" name="Picture 2" descr="Роберт Кийосаки, 2014 го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0"/>
            <a:ext cx="3143250" cy="439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У </a:t>
            </a:r>
            <a:r>
              <a:rPr lang="uk-UA" dirty="0"/>
              <a:t>2000 років тому в Стародавньому Римі відомий мислитель Сенека запропонував </a:t>
            </a:r>
            <a:r>
              <a:rPr lang="uk-UA" u="sng" dirty="0"/>
              <a:t>розділяти весь час </a:t>
            </a:r>
            <a:r>
              <a:rPr lang="uk-UA" dirty="0"/>
              <a:t>витрачений з </a:t>
            </a:r>
            <a:r>
              <a:rPr lang="uk-UA" dirty="0" smtClean="0"/>
              <a:t>користю:</a:t>
            </a:r>
          </a:p>
          <a:p>
            <a:r>
              <a:rPr lang="uk-UA" dirty="0" smtClean="0"/>
              <a:t>гарний; </a:t>
            </a:r>
          </a:p>
          <a:p>
            <a:r>
              <a:rPr lang="uk-UA" dirty="0" smtClean="0"/>
              <a:t>поганий;</a:t>
            </a:r>
          </a:p>
          <a:p>
            <a:r>
              <a:rPr lang="uk-UA" dirty="0" smtClean="0"/>
              <a:t>нікчемний</a:t>
            </a:r>
            <a:r>
              <a:rPr lang="uk-UA" dirty="0"/>
              <a:t>.</a:t>
            </a:r>
          </a:p>
          <a:p>
            <a:pPr marL="0" indent="0">
              <a:buNone/>
            </a:pPr>
            <a:r>
              <a:rPr lang="uk-UA" dirty="0"/>
              <a:t>Сенека також почав вести постійний </a:t>
            </a:r>
            <a:r>
              <a:rPr lang="uk-UA" u="sng" dirty="0"/>
              <a:t>облік часу в письмовому вигляді</a:t>
            </a:r>
            <a:r>
              <a:rPr lang="uk-UA" dirty="0"/>
              <a:t>. Мислитель говорив, що проживаючи певний період часу, необхідно оцінювати його з точки зору повноти.</a:t>
            </a:r>
          </a:p>
          <a:p>
            <a:pPr marL="0" indent="0">
              <a:buNone/>
            </a:pPr>
            <a:r>
              <a:rPr lang="uk-UA" dirty="0"/>
              <a:t>У подальшій історії управління часом ці ідеї </a:t>
            </a:r>
            <a:r>
              <a:rPr lang="uk-UA" dirty="0" smtClean="0"/>
              <a:t>були покладені </a:t>
            </a:r>
            <a:r>
              <a:rPr lang="uk-UA" dirty="0"/>
              <a:t>в основу такого поняття </a:t>
            </a:r>
            <a:r>
              <a:rPr lang="uk-UA" dirty="0" smtClean="0"/>
              <a:t>як «</a:t>
            </a:r>
            <a:r>
              <a:rPr lang="uk-UA" u="sng" dirty="0" smtClean="0"/>
              <a:t>особиста </a:t>
            </a:r>
            <a:r>
              <a:rPr lang="uk-UA" u="sng" dirty="0"/>
              <a:t>ефективність</a:t>
            </a:r>
            <a:r>
              <a:rPr lang="uk-UA" dirty="0"/>
              <a:t>».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570156"/>
            <a:ext cx="5600945" cy="1054250"/>
          </a:xfrm>
        </p:spPr>
        <p:txBody>
          <a:bodyPr/>
          <a:lstStyle/>
          <a:p>
            <a:r>
              <a:rPr lang="uk-UA" sz="3200" dirty="0"/>
              <a:t>Науковий підхід до організації часу</a:t>
            </a:r>
            <a:endParaRPr lang="uk-UA" sz="3200" dirty="0"/>
          </a:p>
        </p:txBody>
      </p:sp>
      <p:pic>
        <p:nvPicPr>
          <p:cNvPr id="3074" name="Picture 2" descr="The Life of Lucius Annaeus Seneca (4 B.C. - A.D. 65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6224"/>
            <a:ext cx="1547664" cy="1935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4870677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Основні поняття тайм–менеджменту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0698425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/>
              <a:t>Час – це унікальний ресурс</a:t>
            </a:r>
            <a:r>
              <a:rPr lang="uk-UA" sz="32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9872" y="2348880"/>
            <a:ext cx="5024880" cy="37772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/>
              <a:t>Пітер </a:t>
            </a:r>
            <a:r>
              <a:rPr lang="uk-UA" dirty="0" err="1"/>
              <a:t>Друкер</a:t>
            </a:r>
            <a:r>
              <a:rPr lang="uk-UA" dirty="0"/>
              <a:t> зазначив: «Запас часу нескінченно малий, і якщо ви не можете управляти ним, то вам не вдасться управляти нічим іншим». 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Кожному </a:t>
            </a:r>
            <a:r>
              <a:rPr lang="uk-UA" dirty="0"/>
              <a:t>з нас важливо пам’ятати, що час, який ми витрачаємо, належить нам, і потрібно стати його власником. Ми не зможемо управляти своїм часом доти, поки не почнемо управляти собою.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0" name="Picture 2" descr="https://upload.wikimedia.org/wikipedia/commons/thumb/e/ea/Drucker5789.jpg/330px-Drucker57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603"/>
            <a:ext cx="3143250" cy="419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477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53</TotalTime>
  <Words>1679</Words>
  <Application>Microsoft Office PowerPoint</Application>
  <PresentationFormat>Экран (4:3)</PresentationFormat>
  <Paragraphs>144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Твердый переплет</vt:lpstr>
      <vt:lpstr>Ефективне планування, використання та оптимізація робочого часу в процесі прийняття управлінських рішень</vt:lpstr>
      <vt:lpstr>Мета викладання навчальної дисципліни</vt:lpstr>
      <vt:lpstr>Основні завдання вивчення Тайм–менеджменту</vt:lpstr>
      <vt:lpstr>Компетентності дисципліни</vt:lpstr>
      <vt:lpstr>Презентация PowerPoint</vt:lpstr>
      <vt:lpstr>Науковий підхід до організації часу</vt:lpstr>
      <vt:lpstr>Основні поняття тайм–менеджменту</vt:lpstr>
      <vt:lpstr>Час – це унікальний ресурс. </vt:lpstr>
      <vt:lpstr>Презентация PowerPoint</vt:lpstr>
      <vt:lpstr>Управління часом</vt:lpstr>
      <vt:lpstr>Управління часом</vt:lpstr>
      <vt:lpstr>Два види тайм менеджменту</vt:lpstr>
      <vt:lpstr>Методи (інструменти) управління часом </vt:lpstr>
      <vt:lpstr>Принципи та методи тайм–менеджменту</vt:lpstr>
      <vt:lpstr>Принципи та методи тайм–менеджменту</vt:lpstr>
      <vt:lpstr>Процеси управління часом</vt:lpstr>
      <vt:lpstr>Проектна діяльність</vt:lpstr>
      <vt:lpstr>Планування</vt:lpstr>
      <vt:lpstr>Хист планування</vt:lpstr>
      <vt:lpstr>Завдання тайм менеджменту </vt:lpstr>
      <vt:lpstr>Методи тайм менеджменту</vt:lpstr>
      <vt:lpstr>Методи тайм менеджменту</vt:lpstr>
      <vt:lpstr>Принцип Ейзенхауера</vt:lpstr>
      <vt:lpstr>Принцип Ейзенхауера</vt:lpstr>
      <vt:lpstr>Методи тайм менеджменту</vt:lpstr>
      <vt:lpstr>Метод АВС</vt:lpstr>
      <vt:lpstr>Метод АВС</vt:lpstr>
      <vt:lpstr>Метод АВС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Ефективне планування, використання та оптимізація робочого часу в процесі прийняття управлінських рішень</dc:title>
  <dc:creator>sky</dc:creator>
  <cp:lastModifiedBy>Сергей Иванов</cp:lastModifiedBy>
  <cp:revision>7</cp:revision>
  <dcterms:created xsi:type="dcterms:W3CDTF">2025-09-01T20:26:28Z</dcterms:created>
  <dcterms:modified xsi:type="dcterms:W3CDTF">2025-09-02T06:04:55Z</dcterms:modified>
</cp:coreProperties>
</file>