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75" r:id="rId2"/>
    <p:sldId id="256" r:id="rId3"/>
    <p:sldId id="257" r:id="rId4"/>
    <p:sldId id="264" r:id="rId5"/>
    <p:sldId id="265" r:id="rId6"/>
    <p:sldId id="293" r:id="rId7"/>
    <p:sldId id="266" r:id="rId8"/>
    <p:sldId id="267" r:id="rId9"/>
    <p:sldId id="294" r:id="rId10"/>
    <p:sldId id="280" r:id="rId11"/>
    <p:sldId id="282" r:id="rId12"/>
    <p:sldId id="283" r:id="rId13"/>
    <p:sldId id="286" r:id="rId14"/>
    <p:sldId id="288" r:id="rId15"/>
    <p:sldId id="289" r:id="rId16"/>
    <p:sldId id="290" r:id="rId17"/>
    <p:sldId id="291" r:id="rId18"/>
    <p:sldId id="284" r:id="rId19"/>
    <p:sldId id="258" r:id="rId20"/>
    <p:sldId id="259" r:id="rId21"/>
    <p:sldId id="261" r:id="rId22"/>
    <p:sldId id="274" r:id="rId23"/>
    <p:sldId id="29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2" autoAdjust="0"/>
    <p:restoredTop sz="94660"/>
  </p:normalViewPr>
  <p:slideViewPr>
    <p:cSldViewPr snapToGrid="0">
      <p:cViewPr>
        <p:scale>
          <a:sx n="62" d="100"/>
          <a:sy n="62" d="100"/>
        </p:scale>
        <p:origin x="-1146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1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4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95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2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51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0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6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3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8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2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0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5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3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8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6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A8AB-D378-4BF7-A68C-1AFA6E714C8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38622" y="1463041"/>
            <a:ext cx="9153378" cy="53949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9144" y="309489"/>
            <a:ext cx="11122855" cy="14270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регулювання інформаційно-комунікативної діяльності в публічному управлінні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9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1514" y="731520"/>
            <a:ext cx="1033975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кожного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засекречена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57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кожному право знати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є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890" y="170212"/>
            <a:ext cx="10344443" cy="621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ивільному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врегульовує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блага.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уб’єкт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орядок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3" y="4754879"/>
            <a:ext cx="1373087" cy="213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66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462" y="422032"/>
            <a:ext cx="1019907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порушено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яка померла,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родичам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таття 278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порушуються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кінофільмі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теле-,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радіопередачі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готуються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суд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випущений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суд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тираж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книги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97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0680" y="441960"/>
            <a:ext cx="101017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відеозаписи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таття 297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ідність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честь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є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недоторканними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ізична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 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позовом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таття 299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недоторканність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ізична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 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позовом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18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1160" y="532229"/>
            <a:ext cx="99739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ізична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ізична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9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7924" y="593188"/>
            <a:ext cx="102553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відеозйомок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фото-,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відеоплівку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фото-,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відеоплівку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зйомки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мітингах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ізична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фото-,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відеоплівку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показу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демонтажем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на фото-,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відеоплівку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 </a:t>
            </a:r>
          </a:p>
        </p:txBody>
      </p:sp>
    </p:spTree>
    <p:extLst>
      <p:ext uri="{BB962C8B-B14F-4D97-AF65-F5344CB8AC3E}">
        <p14:creationId xmlns:p14="http://schemas.microsoft.com/office/powerpoint/2010/main" val="152990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9989" y="615463"/>
            <a:ext cx="10185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статей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римінального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109,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258-2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648200"/>
            <a:ext cx="146948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8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9240" y="221893"/>
            <a:ext cx="1038664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пропаганду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пропаганду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націонал-соціалістичного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тоталітарних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436-1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геноциду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442,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критику,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змовою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особу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одексу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38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5583" y="657665"/>
            <a:ext cx="10311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абезпечує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одекс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корисливих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несанкціоновані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електронно-обчислювальних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машинах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доступу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928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9240" y="533399"/>
            <a:ext cx="10362028" cy="56197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/>
              <a:t>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особи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державного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систему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неправдивої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" y="5547360"/>
            <a:ext cx="2143125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90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1139" y="121920"/>
            <a:ext cx="10338861" cy="5806439"/>
          </a:xfrm>
        </p:spPr>
        <p:txBody>
          <a:bodyPr>
            <a:norm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9640" y="381060"/>
            <a:ext cx="110185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  </a:t>
            </a:r>
            <a:r>
              <a:rPr lang="ru-RU" sz="2800" dirty="0" smtClean="0"/>
              <a:t>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Інформаційно-комунікативну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реципієнту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комунікатором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реципієнт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засвоїв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вона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Інформаційно-комунікативна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чинному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3029873"/>
            <a:ext cx="3657600" cy="17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8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914" y="332266"/>
            <a:ext cx="10053624" cy="555171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доступ до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кожного на доступ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доступу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доступом),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доступ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запитом, порядок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оскарження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бездіяльності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розпорядників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шляхом: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систематичного та оперативного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веб-сайтах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єдиному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державному веб-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стендах; будь-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способом; 2)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5486400"/>
            <a:ext cx="176403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52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472440"/>
            <a:ext cx="10060745" cy="61594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базах.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нормативно-правового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нюанси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доступу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особу законом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5425440"/>
            <a:ext cx="1817370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47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446" y="365760"/>
            <a:ext cx="104921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засади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петиції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“Про доступ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заходи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Уряд”,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постанови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“Про роботу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набори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5259407"/>
            <a:ext cx="2161223" cy="159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00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160" y="381652"/>
            <a:ext cx="9066212" cy="54047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    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онституції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ивільного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римінального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низки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абінету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іністрів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унормовуються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64281"/>
            <a:ext cx="5486400" cy="302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34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151" y="624110"/>
            <a:ext cx="9923462" cy="457132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Законодавство у сфері інформаційних відносин і захисту інформації</a:t>
            </a:r>
            <a:endParaRPr lang="ru-RU" sz="2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52495" y="2901557"/>
            <a:ext cx="1996440" cy="119472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0" cap="none" spc="0" normalizeH="0" baseline="0" noProof="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інформацію»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394" y="1462776"/>
            <a:ext cx="1343212" cy="92990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011930" y="1746899"/>
            <a:ext cx="1085850" cy="79057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Цивільний кодекс України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19438" y="2171157"/>
            <a:ext cx="1276350" cy="78607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мову»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28663" y="3376996"/>
            <a:ext cx="1647825" cy="7334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Декларація  про державний суверенітет України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141" y="4171771"/>
            <a:ext cx="1600423" cy="93358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334845" y="4980811"/>
            <a:ext cx="1089549" cy="101917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державну статистику»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53181" y="5139829"/>
            <a:ext cx="1114425" cy="101917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друковані ЗМІ(пресу) в Україні»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841341" y="4900273"/>
            <a:ext cx="1314450" cy="9620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телебачення і радіомовлення»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845309" y="3997285"/>
            <a:ext cx="1190625" cy="9144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інформаційні агентства»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775" y="3254231"/>
            <a:ext cx="1200318" cy="7430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25" y="2355977"/>
            <a:ext cx="1066949" cy="819264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6816715" y="1625090"/>
            <a:ext cx="1461918" cy="87424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Кодекс України про адміністративні правопорушення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651303" y="1116902"/>
            <a:ext cx="1447800" cy="1076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доступ до публічної інформації»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099103" y="2394134"/>
            <a:ext cx="1485900" cy="74295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Кодекс адміністративного судочинства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8175" y="1537866"/>
            <a:ext cx="2050166" cy="135255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захист інформації в </a:t>
            </a:r>
            <a:r>
              <a: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інформаційно-телекомунікаційних</a:t>
            </a: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системах»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1066" y="4875879"/>
            <a:ext cx="1400370" cy="1124107"/>
          </a:xfrm>
          <a:prstGeom prst="rect">
            <a:avLst/>
          </a:prstGeom>
        </p:spPr>
      </p:pic>
      <p:cxnSp>
        <p:nvCxnSpPr>
          <p:cNvPr id="25" name="Прямая со стрелкой 24"/>
          <p:cNvCxnSpPr>
            <a:stCxn id="5" idx="7"/>
          </p:cNvCxnSpPr>
          <p:nvPr/>
        </p:nvCxnSpPr>
        <p:spPr>
          <a:xfrm flipV="1">
            <a:off x="6756563" y="2508520"/>
            <a:ext cx="513352" cy="56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0"/>
            <a:endCxn id="6" idx="2"/>
          </p:cNvCxnSpPr>
          <p:nvPr/>
        </p:nvCxnSpPr>
        <p:spPr>
          <a:xfrm flipV="1">
            <a:off x="6050715" y="2392680"/>
            <a:ext cx="45285" cy="508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1"/>
          </p:cNvCxnSpPr>
          <p:nvPr/>
        </p:nvCxnSpPr>
        <p:spPr>
          <a:xfrm flipH="1" flipV="1">
            <a:off x="4785795" y="2545458"/>
            <a:ext cx="559072" cy="531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4011931" y="2809745"/>
            <a:ext cx="1085849" cy="467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" idx="3"/>
          </p:cNvCxnSpPr>
          <p:nvPr/>
        </p:nvCxnSpPr>
        <p:spPr>
          <a:xfrm flipH="1">
            <a:off x="4289560" y="3921314"/>
            <a:ext cx="1055307" cy="521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9" idx="6"/>
          </p:cNvCxnSpPr>
          <p:nvPr/>
        </p:nvCxnSpPr>
        <p:spPr>
          <a:xfrm flipH="1">
            <a:off x="4176488" y="3658670"/>
            <a:ext cx="921292" cy="85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167299" y="4070326"/>
            <a:ext cx="441102" cy="1016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5" idx="4"/>
            <a:endCxn id="12" idx="0"/>
          </p:cNvCxnSpPr>
          <p:nvPr/>
        </p:nvCxnSpPr>
        <p:spPr>
          <a:xfrm>
            <a:off x="6050715" y="4096277"/>
            <a:ext cx="159679" cy="1043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634264" y="3979605"/>
            <a:ext cx="585722" cy="990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927125" y="3743708"/>
            <a:ext cx="918184" cy="438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5" idx="6"/>
            <a:endCxn id="15" idx="1"/>
          </p:cNvCxnSpPr>
          <p:nvPr/>
        </p:nvCxnSpPr>
        <p:spPr>
          <a:xfrm>
            <a:off x="7048935" y="3498917"/>
            <a:ext cx="1386840" cy="126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981477" y="2884097"/>
            <a:ext cx="1248048" cy="30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20" idx="5"/>
            <a:endCxn id="5" idx="2"/>
          </p:cNvCxnSpPr>
          <p:nvPr/>
        </p:nvCxnSpPr>
        <p:spPr>
          <a:xfrm>
            <a:off x="2388101" y="2692340"/>
            <a:ext cx="2664394" cy="806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8" idx="3"/>
          </p:cNvCxnSpPr>
          <p:nvPr/>
        </p:nvCxnSpPr>
        <p:spPr>
          <a:xfrm flipH="1">
            <a:off x="6841341" y="2035603"/>
            <a:ext cx="2021987" cy="1056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8" idx="2"/>
            <a:endCxn id="17" idx="7"/>
          </p:cNvCxnSpPr>
          <p:nvPr/>
        </p:nvCxnSpPr>
        <p:spPr>
          <a:xfrm flipH="1">
            <a:off x="8064540" y="1655065"/>
            <a:ext cx="586763" cy="98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8" idx="5"/>
          </p:cNvCxnSpPr>
          <p:nvPr/>
        </p:nvCxnSpPr>
        <p:spPr>
          <a:xfrm>
            <a:off x="9887078" y="2035603"/>
            <a:ext cx="544173" cy="35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9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9555" y="450166"/>
            <a:ext cx="743575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базовою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інформаційно-комунікативної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кожному право на свободу думки і слова,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Стаття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застереження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з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заворушенням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розголошенню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авторитету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неупередженості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048000"/>
            <a:ext cx="38766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44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6258" y="225083"/>
            <a:ext cx="9850902" cy="393543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Стаття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ержава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гарантується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астосування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гарантується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онституцією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3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10" y="3032760"/>
            <a:ext cx="6667500" cy="326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0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840" y="426720"/>
            <a:ext cx="9736772" cy="5958840"/>
          </a:xfrm>
        </p:spPr>
        <p:txBody>
          <a:bodyPr>
            <a:normAutofit fontScale="92500" lnSpcReduction="20000"/>
          </a:bodyPr>
          <a:lstStyle/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року набрала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основною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стосуватимуться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зобов'язуються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подаватися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цінниках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характеристиках,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квитках, меню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державною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наполягає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наданій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закон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абревіатур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латинського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грецького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6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213360"/>
            <a:ext cx="10576560" cy="6285914"/>
          </a:xfrm>
        </p:spPr>
        <p:txBody>
          <a:bodyPr>
            <a:noAutofit/>
          </a:bodyPr>
          <a:lstStyle/>
          <a:p>
            <a:pPr marL="0" lvl="0" indent="0" algn="just">
              <a:buClr>
                <a:srgbClr val="A53010"/>
              </a:buClr>
              <a:buNone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багатоманітність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визнаватися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як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цензуру,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свободу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онституцією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законами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Clr>
                <a:srgbClr val="A53010"/>
              </a:buClr>
              <a:buNone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зазнавати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онституцією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особу без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і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акож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знайомитися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органах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відомостями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державною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таємницею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ǲ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ожному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гарантується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судовий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спростовувати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 і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261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919" y="365760"/>
            <a:ext cx="10241281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свободу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примушений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будь-яке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правах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неналежність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законом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справами,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референдумах,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2400" dirty="0" smtClean="0"/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4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670560"/>
            <a:ext cx="9828212" cy="5240662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A53010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мирно, без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мітинги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походи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завчасно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сповіщаються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судом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– з метою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заворушенням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злочинам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</a:p>
          <a:p>
            <a:pPr marL="0" lvl="0" indent="0" algn="just">
              <a:buClr>
                <a:srgbClr val="A53010"/>
              </a:buClr>
              <a:buNone/>
            </a:pP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строк.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88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1576</TotalTime>
  <Words>2935</Words>
  <Application>Microsoft Office PowerPoint</Application>
  <PresentationFormat>Произвольный</PresentationFormat>
  <Paragraphs>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Нормативно-правове регулювання інформаційно-комунікативної діяльності в публічному управлінні</vt:lpstr>
      <vt:lpstr> </vt:lpstr>
      <vt:lpstr>Законодавство у сфері інформаційних відносин і захисту інформації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119</cp:revision>
  <dcterms:created xsi:type="dcterms:W3CDTF">2021-11-09T16:53:24Z</dcterms:created>
  <dcterms:modified xsi:type="dcterms:W3CDTF">2021-11-11T14:10:22Z</dcterms:modified>
</cp:coreProperties>
</file>