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7" r:id="rId7"/>
    <p:sldId id="260" r:id="rId8"/>
    <p:sldId id="273" r:id="rId9"/>
    <p:sldId id="271" r:id="rId10"/>
    <p:sldId id="272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0AC0CA-60CF-41E4-8232-576E9F8AB9A9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60B5E5-8D83-4C21-A9E4-BF9E06E4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Екологічна імунологія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Практична робота </a:t>
            </a:r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710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0"/>
            <a:ext cx="4667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19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429000"/>
            <a:ext cx="4572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найважливіших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трансфузіології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акушерській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Система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система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Kell-Cellano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детермінантами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мішенню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багатьох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аутоімунних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аллоімунних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знищують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червоні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кров'яні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K,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недавно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позначений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CD238 (кластер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238).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названа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пацієнта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K1,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місіс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Cellano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1945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K2, яка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описана.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трансфузіології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аутоімунній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анемії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людей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браком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робиться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відзначатися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руйнування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Особам,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(K0),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запобігання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причини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Кell-позитивних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заготовлюються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препарати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плазма,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тромбоконцентрат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кріопреципітат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Особи 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універсальними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реципієнтами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як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відбувається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відторгнення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Kell-позитивного донора Kell-негативному хворому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серйозні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ускладнення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точно так само,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хворому.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Аутоімунна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анемія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відбувається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руйнування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червоних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кров'яних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анемією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призводить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ГХН.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аутоімунна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анемія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серйозні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наслідки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імуногенними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(С, Е, с, е)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гель-фільтрації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прямого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Rh-типування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гель-фільтрації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розподіляється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рівномірно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часточках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гелем.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Антиген-позитивні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зв’язуються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звільнитись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гелю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гемотрансфузіями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трансфузійних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статусу за системами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ризику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своєчасне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адекватне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лікування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патології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системами АВ0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Rhesus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дворазово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вимог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імуногематологічних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пацієнтів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Антиген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D-слабкий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зазвичай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НАГТ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непрямий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D-слабкий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позитивною.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D-варіантний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антиген, 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негативною.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D-варіантний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 D,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профілактику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само,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фенотипу за антигенами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Rhesus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проводиться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алоантитілами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прогнозу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ризику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ГХН.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Клінічне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ГХН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плоду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молекулярну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унеможливлює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плаценту.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направлено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ГХН,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подальшому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регулярно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моніторинг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тому,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збільшенням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правило,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з’являються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додаткове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належність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субкласів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змогу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ризик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ГХН, так як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присутні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плаценту. Легко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Fc-рецепторами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фагоцитуючих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гемолізований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плаценту, легко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Fc-рецепторами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фагоцитуючих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пройшли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плацентарний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бар’єр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IgG1,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виражена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систему комплементу. Але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 А, 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належністю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обов’язково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проводиться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системою АВ0.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ГХН за системою АВ0,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тяжка форма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3000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Пояснюється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та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плода у тканинах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плаценти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навколоплідних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інгібіцію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плаценту; структура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та В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відрізняється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дорослих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зв’язують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правило,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відносяться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субкласу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Fc-рецептори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тканин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плаценти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зв’язують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IgG1,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анти- В IgG2,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титрах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форму ГХН.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пояснюється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позитивному ПАГТ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тест)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ГХН.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боку,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клінічних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ГХН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ПАГТ.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обумовлено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субкласу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IgG3,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нижчим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ПАГТ.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68708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системою АВ0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результатами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імовірність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ізоімунного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конфлікту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фенотипування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результатами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імовірність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резус-конфлікту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плоду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успадкування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батьківських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≥ 1:128,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≥ 1:8,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1:16.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гемаглютинуючу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надійно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гомо-, так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гетерозиготних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фенотипів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нативну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без консерванту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стабілізовану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консервантами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(гепарин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дістати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холодильника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витримати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консерванті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0,9%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обов’язково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до 1 мл 0,9%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додайте 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осаду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лунки планшета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нанесіть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(50-100 мкл)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по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похитування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планшета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Через 20-30 сек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похитайте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пластинку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планшет.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візуально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30-60 сек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гетерозиготним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фенотипом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трохи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повільніше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гомозиготним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Остаточний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пізніше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підсиханні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дрібна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неспецифічна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сумнівних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закінчення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похитати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планшет,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неспецифічна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зникне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Пряма та непряма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1945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Морантом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Р. Рейсом. В 1945-1946 р.р.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описано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реагент, а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декілька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 почали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практично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імуногематологічній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Складовою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імунізованих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імуноглобулінами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А), компонентами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компліменту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vivo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vitro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антиеритроцитарних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абсорбований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(будь яке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непряма проба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(рис. 1).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4999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22629"/>
            <a:ext cx="4788024" cy="323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Пряма проба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проводиться у тих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припущення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підлягали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сенсибілізації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vivo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перша фаза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пройшла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сенсибілізованих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vivo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проходить два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Перший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інкубація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відбувається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блокуючих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Позитивна пряма проба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сенсибілізацію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служить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переконливою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клінічних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виняток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пряма проба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виявитись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негативною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зв'язку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гемолізом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сенсибілізованих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Пряма проба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 чином: 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взятої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п'яти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поміщають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Добре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Відокремлюють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прозору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осадом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триразового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промиті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відділення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надосадової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осад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0,1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0,9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позитивна, (позитивна пряма проба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 °С,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уникнути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Непряма проба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служить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Користуючись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схемою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Сформуйте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2162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8680"/>
            <a:ext cx="160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340768"/>
            <a:ext cx="163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Вагітна жінка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</a:t>
            </a:r>
            <a:r>
              <a:rPr lang="uk-UA" dirty="0" smtClean="0"/>
              <a:t>оловік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48680"/>
            <a:ext cx="1656184" cy="50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268760"/>
            <a:ext cx="1584176" cy="6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2162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636912"/>
            <a:ext cx="256578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6012159" y="2564904"/>
            <a:ext cx="2593478" cy="116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9552" y="278092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Резус фактор</a:t>
            </a:r>
            <a:endParaRPr lang="ru-RU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829050"/>
            <a:ext cx="42005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199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МЕХАНІЗМИ РОЗВИТКУ, ДІАГНОСТИКА ТА ПРОФІЛАКТИКА ІЗОНЕСУМІСНОСТІ МАТЕРІ Й ПЛОДУ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механізми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профілактики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ізонесумісності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плоду за системами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АВ0,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Rhesus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метеріали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планшети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секундомір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рукавички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нирковидні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лотки,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фенотипу,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капілярна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венозна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«тип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фенотип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«портрет»,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профіль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сукупність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характеристик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розглядає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чужорідні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небезпечні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у той час як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детермінанти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молекул,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каналів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води,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аніонів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аглютиногени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оболонці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тканин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розчиненими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вони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внутрішньоутробного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пізніше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місяців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проводиться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АВ0.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19095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пов’язаних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резус-фактора,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алоімунних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антиеритроцитарних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повинно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плануванні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вірогідності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конфлікту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жовтяниця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обумовлена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імунологічним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конфліктом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матір’ю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плодом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несумісність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еритроцитарними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антигенами. Хвороба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обумовлена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несумісністю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плода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D-резус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AB0-антигенами,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несумісність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 (C, E,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M-, M-,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Duffy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-, Kidd-антигенами.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D-резус-антиген),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плаценту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кров плода, де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руйнують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антигенвмісні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порушення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плаценти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урахування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резус-фактора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імунологічний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конфлікт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причиною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передчасних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викиднів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різновиди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антигена А (в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антигена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 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А1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80%),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А2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20%),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(А3, А4, Ах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нещасні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віднесенні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донора А2 (ІІ)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 (І)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донора А2В (IV) –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(ІІІ),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антигена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іноді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обумовлює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помилки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АВ0.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реагентами.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альфа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іноді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імунодефіцитних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станах: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хвороба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Ходжкіна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множинна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мієлома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хронічна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лімфатична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лейкемія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уроджені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агамоглобулінемія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людей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похилого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імуносупресивна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терапія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інфекції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Резус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Rhesus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−) представлена 6 антигенами,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успадковуються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змінюються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локус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1-й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хромосомі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АВ0 система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клінічній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чинником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виникненні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жовтяниці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немовлят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резус-конфлікту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матір’ю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унаслідок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потрапляють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особам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навпаки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внаслідок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склеювання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руйнування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90%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ускладнень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пов’язані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резус-несумісністю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реципієнта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антигеном Rh0 (D).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загальноприйнятою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номенклатурою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резус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 «+»,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знаком «−».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Rh0 (D). Людей,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невелика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зниженою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експресією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нормального антигена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мембрані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D,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Dweak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експресією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частковий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Dpartial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 D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об’єднують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частота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1%.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Реціпієнти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віднесені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повинна бути перелита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кров, так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 D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таких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реципієнтів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попередньої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сенсибілізації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антигена D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трансфузійні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D,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жодного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уникнути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сенсибілізації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реципієнта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володіють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імуногенною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Обидва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імуногенність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D-антиген. Антиген 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трапляється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 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52042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39147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40466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виникати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трапляється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імуноглобуліни</a:t>
            </a:r>
            <a:r>
              <a:rPr lang="ru-RU" dirty="0" smtClean="0"/>
              <a:t> типу </a:t>
            </a:r>
            <a:r>
              <a:rPr lang="en-US" dirty="0" err="1" smtClean="0"/>
              <a:t>IgM</a:t>
            </a:r>
            <a:r>
              <a:rPr lang="en-US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антитіла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типу,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, тому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проникати</a:t>
            </a:r>
            <a:r>
              <a:rPr lang="ru-RU" dirty="0" smtClean="0"/>
              <a:t> через плаценту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потрапляти</a:t>
            </a:r>
            <a:r>
              <a:rPr lang="ru-RU" dirty="0" smtClean="0"/>
              <a:t> в </a:t>
            </a:r>
            <a:r>
              <a:rPr lang="ru-RU" dirty="0" err="1" smtClean="0"/>
              <a:t>кровотік</a:t>
            </a:r>
            <a:r>
              <a:rPr lang="ru-RU" dirty="0" smtClean="0"/>
              <a:t> плоду.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настає.А</a:t>
            </a:r>
            <a:r>
              <a:rPr lang="ru-RU" dirty="0" smtClean="0"/>
              <a:t> ось при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вагітностях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у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малюка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резус, </a:t>
            </a:r>
            <a:r>
              <a:rPr lang="ru-RU" dirty="0" err="1" smtClean="0"/>
              <a:t>еритроцити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в кров </a:t>
            </a:r>
            <a:r>
              <a:rPr lang="ru-RU" dirty="0" err="1" smtClean="0"/>
              <a:t>мами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запускають</a:t>
            </a:r>
            <a:r>
              <a:rPr lang="ru-RU" dirty="0" smtClean="0"/>
              <a:t> </a:t>
            </a:r>
            <a:r>
              <a:rPr lang="ru-RU" dirty="0" err="1" smtClean="0"/>
              <a:t>імунну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вироблення</a:t>
            </a:r>
            <a:r>
              <a:rPr lang="ru-RU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ru-RU" dirty="0" err="1" smtClean="0"/>
              <a:t>антитіл</a:t>
            </a:r>
            <a:r>
              <a:rPr lang="ru-RU" dirty="0" smtClean="0"/>
              <a:t>. Вони </a:t>
            </a:r>
            <a:r>
              <a:rPr lang="ru-RU" dirty="0" err="1" smtClean="0"/>
              <a:t>невеликі</a:t>
            </a:r>
            <a:r>
              <a:rPr lang="ru-RU" dirty="0" smtClean="0"/>
              <a:t> за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легко </a:t>
            </a:r>
            <a:r>
              <a:rPr lang="ru-RU" dirty="0" err="1" smtClean="0"/>
              <a:t>проникати</a:t>
            </a:r>
            <a:r>
              <a:rPr lang="ru-RU" dirty="0" smtClean="0"/>
              <a:t> через плаценту в кров </a:t>
            </a:r>
            <a:r>
              <a:rPr lang="ru-RU" dirty="0" err="1" smtClean="0"/>
              <a:t>дитини.Ці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 </a:t>
            </a:r>
            <a:r>
              <a:rPr lang="ru-RU" dirty="0" err="1" smtClean="0"/>
              <a:t>руйнують</a:t>
            </a:r>
            <a:r>
              <a:rPr lang="ru-RU" dirty="0" smtClean="0"/>
              <a:t> </a:t>
            </a:r>
            <a:r>
              <a:rPr lang="ru-RU" dirty="0" err="1" smtClean="0"/>
              <a:t>еритроцити</a:t>
            </a:r>
            <a:r>
              <a:rPr lang="ru-RU" dirty="0" smtClean="0"/>
              <a:t> плоду,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білірубін</a:t>
            </a:r>
            <a:r>
              <a:rPr lang="ru-RU" dirty="0" smtClean="0"/>
              <a:t> – </a:t>
            </a:r>
            <a:r>
              <a:rPr lang="ru-RU" dirty="0" err="1" smtClean="0"/>
              <a:t>речовина</a:t>
            </a:r>
            <a:r>
              <a:rPr lang="ru-RU" dirty="0" smtClean="0"/>
              <a:t>, яка у 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отруювати</a:t>
            </a:r>
            <a:r>
              <a:rPr lang="ru-RU" dirty="0" smtClean="0"/>
              <a:t> маленький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стан, як </a:t>
            </a:r>
            <a:r>
              <a:rPr lang="ru-RU" dirty="0" err="1" smtClean="0"/>
              <a:t>гемолітична</a:t>
            </a:r>
            <a:r>
              <a:rPr lang="ru-RU" dirty="0" smtClean="0"/>
              <a:t> </a:t>
            </a:r>
            <a:r>
              <a:rPr lang="ru-RU" dirty="0" smtClean="0"/>
              <a:t>хвороба.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653" y="0"/>
            <a:ext cx="507534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34670"/>
            <a:ext cx="4283968" cy="35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424021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ризику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підтвердження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все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та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титру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прямого та непрямого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найчастіше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пов᾽язана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несумісністю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плоду по антигену D.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з᾽являються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конфлікті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непрямому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титр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думкою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багатьох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чутливість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перевищує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чутливість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альтернативних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профілактики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резус-конфлікту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лікаря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динаміці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хвороба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новонародженого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Rh-несумісності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Перша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народжується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здоровою,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слабо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вираженої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анемії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народжуються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сенсибілізованих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народитися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симптомами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імунізація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аборти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мертвих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плаценти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тривалість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материнських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10-14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тижнів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зазвичай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субклінічні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15-26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тижнів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Наслідок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антиген-антитіло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гемоліз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печінкових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капілярів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яке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переважає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Небезпечні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анафілактичні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явища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гістаміноподібних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субстанцій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особливо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гангліонарних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ядер,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довгастого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кори головного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ураженнях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печінкових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гинуть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явищах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ядерної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жовтяниці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виживають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симптоми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порушення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екстрапірамідальної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хореоатетозними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своєрідною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танцюючою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ходою,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примусовими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іноді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розладом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довільних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падінням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тонусом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м'язів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розумовою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відсталістю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183955" cy="28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76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508104" cy="386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564017"/>
            <a:ext cx="5040560" cy="329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77072"/>
            <a:ext cx="3657972" cy="23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141</TotalTime>
  <Words>3409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Практична робота 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6</dc:title>
  <dc:creator>Руслан Аминов</dc:creator>
  <cp:lastModifiedBy>Руслан Аминов</cp:lastModifiedBy>
  <cp:revision>31</cp:revision>
  <dcterms:created xsi:type="dcterms:W3CDTF">2024-03-03T22:54:59Z</dcterms:created>
  <dcterms:modified xsi:type="dcterms:W3CDTF">2024-03-31T20:58:47Z</dcterms:modified>
</cp:coreProperties>
</file>