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6"/>
  </p:notesMasterIdLst>
  <p:handoutMasterIdLst>
    <p:handoutMasterId r:id="rId27"/>
  </p:handoutMasterIdLst>
  <p:sldIdLst>
    <p:sldId id="264" r:id="rId5"/>
    <p:sldId id="284" r:id="rId6"/>
    <p:sldId id="314" r:id="rId7"/>
    <p:sldId id="285" r:id="rId8"/>
    <p:sldId id="286" r:id="rId9"/>
    <p:sldId id="301" r:id="rId10"/>
    <p:sldId id="302" r:id="rId11"/>
    <p:sldId id="288" r:id="rId12"/>
    <p:sldId id="305" r:id="rId13"/>
    <p:sldId id="306" r:id="rId14"/>
    <p:sldId id="289" r:id="rId15"/>
    <p:sldId id="309" r:id="rId16"/>
    <p:sldId id="310" r:id="rId17"/>
    <p:sldId id="290" r:id="rId18"/>
    <p:sldId id="311" r:id="rId19"/>
    <p:sldId id="312" r:id="rId20"/>
    <p:sldId id="313" r:id="rId21"/>
    <p:sldId id="293" r:id="rId22"/>
    <p:sldId id="317" r:id="rId23"/>
    <p:sldId id="307" r:id="rId24"/>
    <p:sldId id="295" r:id="rId25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B6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81E5FE-35E1-4F91-AB22-ECA76A9964A6}" v="257" dt="2018-10-25T17:03:17.395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80" autoAdjust="0"/>
  </p:normalViewPr>
  <p:slideViewPr>
    <p:cSldViewPr showGuides="1">
      <p:cViewPr varScale="1">
        <p:scale>
          <a:sx n="67" d="100"/>
          <a:sy n="67" d="100"/>
        </p:scale>
        <p:origin x="644" y="5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g"/></Relationships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hyperlink" Target="http://teachernuha.blogspot.com/2011/09/form-3-dr-jekyll-and-mr-hyde-synopsis.html" TargetMode="External"/><Relationship Id="rId1" Type="http://schemas.openxmlformats.org/officeDocument/2006/relationships/image" Target="../media/image16.jpg"/></Relationships>
</file>

<file path=ppt/diagrams/_rels/data12.xml.rels><?xml version="1.0" encoding="UTF-8" standalone="yes"?>
<Relationships xmlns="http://schemas.openxmlformats.org/package/2006/relationships"><Relationship Id="rId2" Type="http://schemas.openxmlformats.org/officeDocument/2006/relationships/hyperlink" Target="http://gadgetsin.com/victorian-steampunk-apple-imac-mod-by-woodguy.htm" TargetMode="External"/><Relationship Id="rId1" Type="http://schemas.openxmlformats.org/officeDocument/2006/relationships/image" Target="../media/image17.jp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ata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askor.ru/article/mify_urodov_mira_42350" TargetMode="External"/><Relationship Id="rId1" Type="http://schemas.openxmlformats.org/officeDocument/2006/relationships/image" Target="../media/image19.jpg"/></Relationships>
</file>

<file path=ppt/diagrams/_rels/data15.xml.rels><?xml version="1.0" encoding="UTF-8" standalone="yes"?>
<Relationships xmlns="http://schemas.openxmlformats.org/package/2006/relationships"><Relationship Id="rId2" Type="http://schemas.openxmlformats.org/officeDocument/2006/relationships/hyperlink" Target="http://divinadesesperacion.blogspot.com/2011/04/tendencias-de-hoy-en-las-musas-del-ayer.html" TargetMode="External"/><Relationship Id="rId1" Type="http://schemas.openxmlformats.org/officeDocument/2006/relationships/image" Target="../media/image20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hyperlink" Target="http://fr.wikipedia.org/wiki/Fichier:Jacques-Louis_David,_Le_Serment_des_Horaces_detail.jpg" TargetMode="External"/><Relationship Id="rId1" Type="http://schemas.openxmlformats.org/officeDocument/2006/relationships/image" Target="../media/image13.jp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ons.wikimedia.org/wiki/file:anton_kaulbach_faust_und_mephisto.jpg" TargetMode="External"/><Relationship Id="rId1" Type="http://schemas.openxmlformats.org/officeDocument/2006/relationships/image" Target="../media/image14.jp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g"/></Relationships>
</file>

<file path=ppt/diagrams/_rels/drawing11.xml.rels><?xml version="1.0" encoding="UTF-8" standalone="yes"?>
<Relationships xmlns="http://schemas.openxmlformats.org/package/2006/relationships"><Relationship Id="rId2" Type="http://schemas.openxmlformats.org/officeDocument/2006/relationships/hyperlink" Target="http://teachernuha.blogspot.com/2011/09/form-3-dr-jekyll-and-mr-hyde-synopsis.html" TargetMode="External"/><Relationship Id="rId1" Type="http://schemas.openxmlformats.org/officeDocument/2006/relationships/image" Target="../media/image16.jpg"/></Relationships>
</file>

<file path=ppt/diagrams/_rels/drawing12.xml.rels><?xml version="1.0" encoding="UTF-8" standalone="yes"?>
<Relationships xmlns="http://schemas.openxmlformats.org/package/2006/relationships"><Relationship Id="rId2" Type="http://schemas.openxmlformats.org/officeDocument/2006/relationships/hyperlink" Target="http://gadgetsin.com/victorian-steampunk-apple-imac-mod-by-woodguy.htm" TargetMode="External"/><Relationship Id="rId1" Type="http://schemas.openxmlformats.org/officeDocument/2006/relationships/image" Target="../media/image17.jp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rawing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askor.ru/article/mify_urodov_mira_42350" TargetMode="External"/><Relationship Id="rId1" Type="http://schemas.openxmlformats.org/officeDocument/2006/relationships/image" Target="../media/image19.jpg"/></Relationships>
</file>

<file path=ppt/diagrams/_rels/drawing15.xml.rels><?xml version="1.0" encoding="UTF-8" standalone="yes"?>
<Relationships xmlns="http://schemas.openxmlformats.org/package/2006/relationships"><Relationship Id="rId2" Type="http://schemas.openxmlformats.org/officeDocument/2006/relationships/hyperlink" Target="http://divinadesesperacion.blogspot.com/2011/04/tendencias-de-hoy-en-las-musas-del-ayer.html" TargetMode="External"/><Relationship Id="rId1" Type="http://schemas.openxmlformats.org/officeDocument/2006/relationships/image" Target="../media/image20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hyperlink" Target="http://fr.wikipedia.org/wiki/Fichier:Jacques-Louis_David,_Le_Serment_des_Horaces_detail.jpg" TargetMode="External"/><Relationship Id="rId1" Type="http://schemas.openxmlformats.org/officeDocument/2006/relationships/image" Target="../media/image13.jp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ons.wikimedia.org/wiki/file:anton_kaulbach_faust_und_mephisto.jpg" TargetMode="External"/><Relationship Id="rId1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9DF744-91E1-4AD6-BB0D-4D29EAEABCDB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3E3D6A6-009E-462B-884D-92114155C10D}">
      <dgm:prSet phldrT="[Text]"/>
      <dgm:spPr/>
      <dgm:t>
        <a:bodyPr/>
        <a:lstStyle/>
        <a:p>
          <a:r>
            <a:rPr lang="uk-UA" dirty="0"/>
            <a:t>Актуальний</a:t>
          </a:r>
          <a:endParaRPr lang="en-US" dirty="0"/>
        </a:p>
      </dgm:t>
    </dgm:pt>
    <dgm:pt modelId="{9C665B6A-2929-4F33-B2CB-C4A36F587ACD}" type="parTrans" cxnId="{CA33E1D7-F2CA-4B58-8229-52D8B485C17F}">
      <dgm:prSet/>
      <dgm:spPr/>
      <dgm:t>
        <a:bodyPr/>
        <a:lstStyle/>
        <a:p>
          <a:endParaRPr lang="en-US"/>
        </a:p>
      </dgm:t>
    </dgm:pt>
    <dgm:pt modelId="{B6585A27-A08B-4102-97A9-C4FE44553DE7}" type="sibTrans" cxnId="{CA33E1D7-F2CA-4B58-8229-52D8B485C17F}">
      <dgm:prSet/>
      <dgm:spPr/>
      <dgm:t>
        <a:bodyPr/>
        <a:lstStyle/>
        <a:p>
          <a:endParaRPr lang="en-US"/>
        </a:p>
      </dgm:t>
    </dgm:pt>
    <dgm:pt modelId="{8A750A9E-7F44-4970-8F35-0A18C9239CD6}">
      <dgm:prSet phldrT="[Text]"/>
      <dgm:spPr/>
      <dgm:t>
        <a:bodyPr/>
        <a:lstStyle/>
        <a:p>
          <a:r>
            <a:rPr lang="uk-UA" dirty="0"/>
            <a:t>Протидія маніпулятивним технологіям</a:t>
          </a:r>
          <a:endParaRPr lang="en-US" dirty="0"/>
        </a:p>
      </dgm:t>
    </dgm:pt>
    <dgm:pt modelId="{90291F0A-3BE1-48DA-8EDA-BFA2AE103B7C}" type="parTrans" cxnId="{9A473486-20A4-4BEB-9934-02D7E5DC4F46}">
      <dgm:prSet/>
      <dgm:spPr/>
      <dgm:t>
        <a:bodyPr/>
        <a:lstStyle/>
        <a:p>
          <a:endParaRPr lang="en-US"/>
        </a:p>
      </dgm:t>
    </dgm:pt>
    <dgm:pt modelId="{B99CAFBF-642E-435F-8EF7-6F0405E46520}" type="sibTrans" cxnId="{9A473486-20A4-4BEB-9934-02D7E5DC4F46}">
      <dgm:prSet/>
      <dgm:spPr/>
      <dgm:t>
        <a:bodyPr/>
        <a:lstStyle/>
        <a:p>
          <a:endParaRPr lang="en-US"/>
        </a:p>
      </dgm:t>
    </dgm:pt>
    <dgm:pt modelId="{6523DD7A-EFBC-4B23-8192-673D78E60628}">
      <dgm:prSet phldrT="[Text]"/>
      <dgm:spPr/>
      <dgm:t>
        <a:bodyPr/>
        <a:lstStyle/>
        <a:p>
          <a:r>
            <a:rPr lang="uk-UA" dirty="0"/>
            <a:t>Виклики мультикультурного світу </a:t>
          </a:r>
          <a:endParaRPr lang="en-US" dirty="0"/>
        </a:p>
      </dgm:t>
    </dgm:pt>
    <dgm:pt modelId="{01FB39FA-09B7-4B25-878E-50128E42A015}" type="parTrans" cxnId="{146D4B3C-E56D-40E7-9B08-68C50324DAAD}">
      <dgm:prSet/>
      <dgm:spPr/>
      <dgm:t>
        <a:bodyPr/>
        <a:lstStyle/>
        <a:p>
          <a:endParaRPr lang="en-US"/>
        </a:p>
      </dgm:t>
    </dgm:pt>
    <dgm:pt modelId="{F0E762BD-1367-4D74-86AC-54B2664DA9F7}" type="sibTrans" cxnId="{146D4B3C-E56D-40E7-9B08-68C50324DAAD}">
      <dgm:prSet/>
      <dgm:spPr/>
      <dgm:t>
        <a:bodyPr/>
        <a:lstStyle/>
        <a:p>
          <a:endParaRPr lang="en-US"/>
        </a:p>
      </dgm:t>
    </dgm:pt>
    <dgm:pt modelId="{991BF7FA-BC7D-45E6-860F-914015BA914C}">
      <dgm:prSet phldrT="[Text]"/>
      <dgm:spPr/>
      <dgm:t>
        <a:bodyPr/>
        <a:lstStyle/>
        <a:p>
          <a:r>
            <a:rPr lang="uk-UA" dirty="0"/>
            <a:t>Корисний</a:t>
          </a:r>
          <a:endParaRPr lang="en-US" dirty="0"/>
        </a:p>
      </dgm:t>
    </dgm:pt>
    <dgm:pt modelId="{6AAFCC69-DB98-4BE1-B65A-981FE4A9730A}" type="parTrans" cxnId="{D054644D-555F-4FDA-BBAD-D05E73CC9F5E}">
      <dgm:prSet/>
      <dgm:spPr/>
      <dgm:t>
        <a:bodyPr/>
        <a:lstStyle/>
        <a:p>
          <a:endParaRPr lang="en-US"/>
        </a:p>
      </dgm:t>
    </dgm:pt>
    <dgm:pt modelId="{927DC775-06EB-4905-B48E-31034388F598}" type="sibTrans" cxnId="{D054644D-555F-4FDA-BBAD-D05E73CC9F5E}">
      <dgm:prSet/>
      <dgm:spPr/>
      <dgm:t>
        <a:bodyPr/>
        <a:lstStyle/>
        <a:p>
          <a:endParaRPr lang="en-US"/>
        </a:p>
      </dgm:t>
    </dgm:pt>
    <dgm:pt modelId="{B6B63388-4268-4E64-B679-1FDF9CAAC6C8}">
      <dgm:prSet phldrT="[Text]"/>
      <dgm:spPr/>
      <dgm:t>
        <a:bodyPr/>
        <a:lstStyle/>
        <a:p>
          <a:r>
            <a:rPr lang="uk-UA" dirty="0"/>
            <a:t>Критичне мислення, ефективна комунікація</a:t>
          </a:r>
          <a:endParaRPr lang="en-US" dirty="0"/>
        </a:p>
      </dgm:t>
    </dgm:pt>
    <dgm:pt modelId="{12FD15EA-0F05-419B-9DAA-624380DD4FD1}" type="parTrans" cxnId="{32A9D272-611F-4179-933D-E09AAECDC13C}">
      <dgm:prSet/>
      <dgm:spPr/>
      <dgm:t>
        <a:bodyPr/>
        <a:lstStyle/>
        <a:p>
          <a:endParaRPr lang="en-US"/>
        </a:p>
      </dgm:t>
    </dgm:pt>
    <dgm:pt modelId="{F066E4F6-E6AF-4347-9F0F-5ABC1978C907}" type="sibTrans" cxnId="{32A9D272-611F-4179-933D-E09AAECDC13C}">
      <dgm:prSet/>
      <dgm:spPr/>
      <dgm:t>
        <a:bodyPr/>
        <a:lstStyle/>
        <a:p>
          <a:endParaRPr lang="en-US"/>
        </a:p>
      </dgm:t>
    </dgm:pt>
    <dgm:pt modelId="{E7386F68-540C-4F99-9886-BCFFCAF77E52}">
      <dgm:prSet phldrT="[Text]"/>
      <dgm:spPr/>
      <dgm:t>
        <a:bodyPr/>
        <a:lstStyle/>
        <a:p>
          <a:r>
            <a:rPr lang="uk-UA" dirty="0"/>
            <a:t>Цікавий</a:t>
          </a:r>
          <a:endParaRPr lang="en-US" dirty="0"/>
        </a:p>
      </dgm:t>
    </dgm:pt>
    <dgm:pt modelId="{C4306B3F-F622-4090-B20F-F49D95C6C49E}" type="parTrans" cxnId="{1C35DFEE-B698-4B47-85B8-BFE6D2132D25}">
      <dgm:prSet/>
      <dgm:spPr/>
      <dgm:t>
        <a:bodyPr/>
        <a:lstStyle/>
        <a:p>
          <a:endParaRPr lang="en-US"/>
        </a:p>
      </dgm:t>
    </dgm:pt>
    <dgm:pt modelId="{475D7898-0B98-439A-A8EB-8CB70345F76F}" type="sibTrans" cxnId="{1C35DFEE-B698-4B47-85B8-BFE6D2132D25}">
      <dgm:prSet/>
      <dgm:spPr/>
      <dgm:t>
        <a:bodyPr/>
        <a:lstStyle/>
        <a:p>
          <a:endParaRPr lang="en-US"/>
        </a:p>
      </dgm:t>
    </dgm:pt>
    <dgm:pt modelId="{192B6B26-DCE3-4B61-8B63-D1171B271706}">
      <dgm:prSet phldrT="[Text]"/>
      <dgm:spPr/>
      <dgm:t>
        <a:bodyPr/>
        <a:lstStyle/>
        <a:p>
          <a:r>
            <a:rPr lang="uk-UA" dirty="0"/>
            <a:t>Інтерактивне навчання </a:t>
          </a:r>
          <a:endParaRPr lang="en-US" dirty="0"/>
        </a:p>
      </dgm:t>
    </dgm:pt>
    <dgm:pt modelId="{AB312B8E-0C99-4662-B1BD-BDFA57DE4C22}" type="parTrans" cxnId="{61078E4F-6148-477B-A540-1D60CA20F889}">
      <dgm:prSet/>
      <dgm:spPr/>
      <dgm:t>
        <a:bodyPr/>
        <a:lstStyle/>
        <a:p>
          <a:endParaRPr lang="en-US"/>
        </a:p>
      </dgm:t>
    </dgm:pt>
    <dgm:pt modelId="{49D78C6C-249A-403C-B13A-0D61642F4512}" type="sibTrans" cxnId="{61078E4F-6148-477B-A540-1D60CA20F889}">
      <dgm:prSet/>
      <dgm:spPr/>
      <dgm:t>
        <a:bodyPr/>
        <a:lstStyle/>
        <a:p>
          <a:endParaRPr lang="en-US"/>
        </a:p>
      </dgm:t>
    </dgm:pt>
    <dgm:pt modelId="{0016819B-4BA6-4628-ABA8-288948052D2B}">
      <dgm:prSet phldrT="[Text]"/>
      <dgm:spPr/>
      <dgm:t>
        <a:bodyPr/>
        <a:lstStyle/>
        <a:p>
          <a:r>
            <a:rPr lang="uk-UA" dirty="0"/>
            <a:t>Таємниці знайомих книжок </a:t>
          </a:r>
          <a:endParaRPr lang="en-US" dirty="0"/>
        </a:p>
      </dgm:t>
    </dgm:pt>
    <dgm:pt modelId="{3289CCB9-7769-413D-9524-F84CAC8A773F}" type="parTrans" cxnId="{32A244BF-181F-4F19-9CF2-A3969A6F03DE}">
      <dgm:prSet/>
      <dgm:spPr/>
      <dgm:t>
        <a:bodyPr/>
        <a:lstStyle/>
        <a:p>
          <a:endParaRPr lang="en-US"/>
        </a:p>
      </dgm:t>
    </dgm:pt>
    <dgm:pt modelId="{E6C0BCE3-3EE1-46B9-AC14-03E44CAB16C9}" type="sibTrans" cxnId="{32A244BF-181F-4F19-9CF2-A3969A6F03DE}">
      <dgm:prSet/>
      <dgm:spPr/>
      <dgm:t>
        <a:bodyPr/>
        <a:lstStyle/>
        <a:p>
          <a:endParaRPr lang="en-US"/>
        </a:p>
      </dgm:t>
    </dgm:pt>
    <dgm:pt modelId="{5E848177-3BAA-4E30-AB98-3452D03EC758}">
      <dgm:prSet phldrT="[Text]"/>
      <dgm:spPr/>
      <dgm:t>
        <a:bodyPr/>
        <a:lstStyle/>
        <a:p>
          <a:r>
            <a:rPr lang="uk-UA" dirty="0"/>
            <a:t>Командна робота </a:t>
          </a:r>
          <a:endParaRPr lang="en-US" dirty="0"/>
        </a:p>
      </dgm:t>
    </dgm:pt>
    <dgm:pt modelId="{61487A5C-47F4-4BF9-A6AC-D667CAD0CFE7}" type="parTrans" cxnId="{77087FB2-B24B-4C59-BC40-017AFDE71B59}">
      <dgm:prSet/>
      <dgm:spPr/>
      <dgm:t>
        <a:bodyPr/>
        <a:lstStyle/>
        <a:p>
          <a:endParaRPr lang="en-US"/>
        </a:p>
      </dgm:t>
    </dgm:pt>
    <dgm:pt modelId="{B008DE5D-FB3D-482D-BF49-C1D9F2F3D4C5}" type="sibTrans" cxnId="{77087FB2-B24B-4C59-BC40-017AFDE71B59}">
      <dgm:prSet/>
      <dgm:spPr/>
      <dgm:t>
        <a:bodyPr/>
        <a:lstStyle/>
        <a:p>
          <a:endParaRPr lang="en-US"/>
        </a:p>
      </dgm:t>
    </dgm:pt>
    <dgm:pt modelId="{7FBCB3F8-8C5C-42AD-A89D-3F4C1AB0F785}" type="pres">
      <dgm:prSet presAssocID="{819DF744-91E1-4AD6-BB0D-4D29EAEABCDB}" presName="Name0" presStyleCnt="0">
        <dgm:presLayoutVars>
          <dgm:dir/>
          <dgm:animLvl val="lvl"/>
          <dgm:resizeHandles val="exact"/>
        </dgm:presLayoutVars>
      </dgm:prSet>
      <dgm:spPr/>
    </dgm:pt>
    <dgm:pt modelId="{35E6A305-CD17-4D97-91FF-04287FF3EC76}" type="pres">
      <dgm:prSet presAssocID="{B3E3D6A6-009E-462B-884D-92114155C10D}" presName="linNode" presStyleCnt="0"/>
      <dgm:spPr/>
    </dgm:pt>
    <dgm:pt modelId="{68BE09E3-5F36-4845-9657-32D4B2AD6309}" type="pres">
      <dgm:prSet presAssocID="{B3E3D6A6-009E-462B-884D-92114155C10D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17B7AEAE-8322-408B-836C-2BB468973FF4}" type="pres">
      <dgm:prSet presAssocID="{B3E3D6A6-009E-462B-884D-92114155C10D}" presName="descendantText" presStyleLbl="alignAccFollowNode1" presStyleIdx="0" presStyleCnt="3">
        <dgm:presLayoutVars>
          <dgm:bulletEnabled val="1"/>
        </dgm:presLayoutVars>
      </dgm:prSet>
      <dgm:spPr/>
    </dgm:pt>
    <dgm:pt modelId="{1C022DAC-6463-4344-89F1-E92D52D68931}" type="pres">
      <dgm:prSet presAssocID="{B6585A27-A08B-4102-97A9-C4FE44553DE7}" presName="sp" presStyleCnt="0"/>
      <dgm:spPr/>
    </dgm:pt>
    <dgm:pt modelId="{66BFFC02-65B2-4C5E-8CAF-B3F7E92D70E1}" type="pres">
      <dgm:prSet presAssocID="{991BF7FA-BC7D-45E6-860F-914015BA914C}" presName="linNode" presStyleCnt="0"/>
      <dgm:spPr/>
    </dgm:pt>
    <dgm:pt modelId="{FBAC4ABA-0C48-4C17-A628-9FA75E0D67E1}" type="pres">
      <dgm:prSet presAssocID="{991BF7FA-BC7D-45E6-860F-914015BA914C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645C0851-8F3A-4530-8C67-89D15894153F}" type="pres">
      <dgm:prSet presAssocID="{991BF7FA-BC7D-45E6-860F-914015BA914C}" presName="descendantText" presStyleLbl="alignAccFollowNode1" presStyleIdx="1" presStyleCnt="3">
        <dgm:presLayoutVars>
          <dgm:bulletEnabled val="1"/>
        </dgm:presLayoutVars>
      </dgm:prSet>
      <dgm:spPr/>
    </dgm:pt>
    <dgm:pt modelId="{DB159239-106C-4494-B389-26A1D08A6AFD}" type="pres">
      <dgm:prSet presAssocID="{927DC775-06EB-4905-B48E-31034388F598}" presName="sp" presStyleCnt="0"/>
      <dgm:spPr/>
    </dgm:pt>
    <dgm:pt modelId="{1C0D3D6B-3F92-4C36-8DD9-EA4D1015A415}" type="pres">
      <dgm:prSet presAssocID="{E7386F68-540C-4F99-9886-BCFFCAF77E52}" presName="linNode" presStyleCnt="0"/>
      <dgm:spPr/>
    </dgm:pt>
    <dgm:pt modelId="{9D54039B-D82E-4BFC-9F9F-E12DA3C0D040}" type="pres">
      <dgm:prSet presAssocID="{E7386F68-540C-4F99-9886-BCFFCAF77E52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C9ACA65D-0334-4D2E-A791-31A31CE7B8EA}" type="pres">
      <dgm:prSet presAssocID="{E7386F68-540C-4F99-9886-BCFFCAF77E52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647A5A15-CB43-413A-9C2B-92B7B3AACD4E}" type="presOf" srcId="{991BF7FA-BC7D-45E6-860F-914015BA914C}" destId="{FBAC4ABA-0C48-4C17-A628-9FA75E0D67E1}" srcOrd="0" destOrd="0" presId="urn:microsoft.com/office/officeart/2005/8/layout/vList5"/>
    <dgm:cxn modelId="{146D4B3C-E56D-40E7-9B08-68C50324DAAD}" srcId="{B3E3D6A6-009E-462B-884D-92114155C10D}" destId="{6523DD7A-EFBC-4B23-8192-673D78E60628}" srcOrd="1" destOrd="0" parTransId="{01FB39FA-09B7-4B25-878E-50128E42A015}" sibTransId="{F0E762BD-1367-4D74-86AC-54B2664DA9F7}"/>
    <dgm:cxn modelId="{0286D362-6889-4BCF-A7CD-01799DDDE4C8}" type="presOf" srcId="{0016819B-4BA6-4628-ABA8-288948052D2B}" destId="{C9ACA65D-0334-4D2E-A791-31A31CE7B8EA}" srcOrd="0" destOrd="1" presId="urn:microsoft.com/office/officeart/2005/8/layout/vList5"/>
    <dgm:cxn modelId="{67744445-7969-4D8F-9B71-5163A6648D3F}" type="presOf" srcId="{B6B63388-4268-4E64-B679-1FDF9CAAC6C8}" destId="{645C0851-8F3A-4530-8C67-89D15894153F}" srcOrd="0" destOrd="0" presId="urn:microsoft.com/office/officeart/2005/8/layout/vList5"/>
    <dgm:cxn modelId="{D054644D-555F-4FDA-BBAD-D05E73CC9F5E}" srcId="{819DF744-91E1-4AD6-BB0D-4D29EAEABCDB}" destId="{991BF7FA-BC7D-45E6-860F-914015BA914C}" srcOrd="1" destOrd="0" parTransId="{6AAFCC69-DB98-4BE1-B65A-981FE4A9730A}" sibTransId="{927DC775-06EB-4905-B48E-31034388F598}"/>
    <dgm:cxn modelId="{61078E4F-6148-477B-A540-1D60CA20F889}" srcId="{E7386F68-540C-4F99-9886-BCFFCAF77E52}" destId="{192B6B26-DCE3-4B61-8B63-D1171B271706}" srcOrd="0" destOrd="0" parTransId="{AB312B8E-0C99-4662-B1BD-BDFA57DE4C22}" sibTransId="{49D78C6C-249A-403C-B13A-0D61642F4512}"/>
    <dgm:cxn modelId="{32A9D272-611F-4179-933D-E09AAECDC13C}" srcId="{991BF7FA-BC7D-45E6-860F-914015BA914C}" destId="{B6B63388-4268-4E64-B679-1FDF9CAAC6C8}" srcOrd="0" destOrd="0" parTransId="{12FD15EA-0F05-419B-9DAA-624380DD4FD1}" sibTransId="{F066E4F6-E6AF-4347-9F0F-5ABC1978C907}"/>
    <dgm:cxn modelId="{E5A14C79-D7DC-4FE0-8807-C11832A7A328}" type="presOf" srcId="{192B6B26-DCE3-4B61-8B63-D1171B271706}" destId="{C9ACA65D-0334-4D2E-A791-31A31CE7B8EA}" srcOrd="0" destOrd="0" presId="urn:microsoft.com/office/officeart/2005/8/layout/vList5"/>
    <dgm:cxn modelId="{A1FE667B-B5E6-42CE-B5FF-5995F8CA1408}" type="presOf" srcId="{E7386F68-540C-4F99-9886-BCFFCAF77E52}" destId="{9D54039B-D82E-4BFC-9F9F-E12DA3C0D040}" srcOrd="0" destOrd="0" presId="urn:microsoft.com/office/officeart/2005/8/layout/vList5"/>
    <dgm:cxn modelId="{0B1B0A82-0DFF-4C12-AFFD-161C38B9FB45}" type="presOf" srcId="{819DF744-91E1-4AD6-BB0D-4D29EAEABCDB}" destId="{7FBCB3F8-8C5C-42AD-A89D-3F4C1AB0F785}" srcOrd="0" destOrd="0" presId="urn:microsoft.com/office/officeart/2005/8/layout/vList5"/>
    <dgm:cxn modelId="{9A473486-20A4-4BEB-9934-02D7E5DC4F46}" srcId="{B3E3D6A6-009E-462B-884D-92114155C10D}" destId="{8A750A9E-7F44-4970-8F35-0A18C9239CD6}" srcOrd="0" destOrd="0" parTransId="{90291F0A-3BE1-48DA-8EDA-BFA2AE103B7C}" sibTransId="{B99CAFBF-642E-435F-8EF7-6F0405E46520}"/>
    <dgm:cxn modelId="{77087FB2-B24B-4C59-BC40-017AFDE71B59}" srcId="{991BF7FA-BC7D-45E6-860F-914015BA914C}" destId="{5E848177-3BAA-4E30-AB98-3452D03EC758}" srcOrd="1" destOrd="0" parTransId="{61487A5C-47F4-4BF9-A6AC-D667CAD0CFE7}" sibTransId="{B008DE5D-FB3D-482D-BF49-C1D9F2F3D4C5}"/>
    <dgm:cxn modelId="{32A244BF-181F-4F19-9CF2-A3969A6F03DE}" srcId="{E7386F68-540C-4F99-9886-BCFFCAF77E52}" destId="{0016819B-4BA6-4628-ABA8-288948052D2B}" srcOrd="1" destOrd="0" parTransId="{3289CCB9-7769-413D-9524-F84CAC8A773F}" sibTransId="{E6C0BCE3-3EE1-46B9-AC14-03E44CAB16C9}"/>
    <dgm:cxn modelId="{75AE88D4-0C96-4B35-B1EF-86CF1CC91199}" type="presOf" srcId="{6523DD7A-EFBC-4B23-8192-673D78E60628}" destId="{17B7AEAE-8322-408B-836C-2BB468973FF4}" srcOrd="0" destOrd="1" presId="urn:microsoft.com/office/officeart/2005/8/layout/vList5"/>
    <dgm:cxn modelId="{CA33E1D7-F2CA-4B58-8229-52D8B485C17F}" srcId="{819DF744-91E1-4AD6-BB0D-4D29EAEABCDB}" destId="{B3E3D6A6-009E-462B-884D-92114155C10D}" srcOrd="0" destOrd="0" parTransId="{9C665B6A-2929-4F33-B2CB-C4A36F587ACD}" sibTransId="{B6585A27-A08B-4102-97A9-C4FE44553DE7}"/>
    <dgm:cxn modelId="{4D7DDCE8-4A6C-48CA-9680-ADA77E02AAC9}" type="presOf" srcId="{5E848177-3BAA-4E30-AB98-3452D03EC758}" destId="{645C0851-8F3A-4530-8C67-89D15894153F}" srcOrd="0" destOrd="1" presId="urn:microsoft.com/office/officeart/2005/8/layout/vList5"/>
    <dgm:cxn modelId="{1C35DFEE-B698-4B47-85B8-BFE6D2132D25}" srcId="{819DF744-91E1-4AD6-BB0D-4D29EAEABCDB}" destId="{E7386F68-540C-4F99-9886-BCFFCAF77E52}" srcOrd="2" destOrd="0" parTransId="{C4306B3F-F622-4090-B20F-F49D95C6C49E}" sibTransId="{475D7898-0B98-439A-A8EB-8CB70345F76F}"/>
    <dgm:cxn modelId="{E05AE5F0-4766-4108-9147-64255C0383BE}" type="presOf" srcId="{8A750A9E-7F44-4970-8F35-0A18C9239CD6}" destId="{17B7AEAE-8322-408B-836C-2BB468973FF4}" srcOrd="0" destOrd="0" presId="urn:microsoft.com/office/officeart/2005/8/layout/vList5"/>
    <dgm:cxn modelId="{EA509AFA-87C0-46FB-9BA5-AFD33B2C463F}" type="presOf" srcId="{B3E3D6A6-009E-462B-884D-92114155C10D}" destId="{68BE09E3-5F36-4845-9657-32D4B2AD6309}" srcOrd="0" destOrd="0" presId="urn:microsoft.com/office/officeart/2005/8/layout/vList5"/>
    <dgm:cxn modelId="{2B5106B9-2D8D-47D1-AEAD-74A952BE8994}" type="presParOf" srcId="{7FBCB3F8-8C5C-42AD-A89D-3F4C1AB0F785}" destId="{35E6A305-CD17-4D97-91FF-04287FF3EC76}" srcOrd="0" destOrd="0" presId="urn:microsoft.com/office/officeart/2005/8/layout/vList5"/>
    <dgm:cxn modelId="{DC719539-A1E0-4BDE-BF18-2EB9E4621794}" type="presParOf" srcId="{35E6A305-CD17-4D97-91FF-04287FF3EC76}" destId="{68BE09E3-5F36-4845-9657-32D4B2AD6309}" srcOrd="0" destOrd="0" presId="urn:microsoft.com/office/officeart/2005/8/layout/vList5"/>
    <dgm:cxn modelId="{E1917B21-9329-4D71-AC4E-F771FA623B7D}" type="presParOf" srcId="{35E6A305-CD17-4D97-91FF-04287FF3EC76}" destId="{17B7AEAE-8322-408B-836C-2BB468973FF4}" srcOrd="1" destOrd="0" presId="urn:microsoft.com/office/officeart/2005/8/layout/vList5"/>
    <dgm:cxn modelId="{35E8F43F-5D85-4CEA-ABCF-5A898E343742}" type="presParOf" srcId="{7FBCB3F8-8C5C-42AD-A89D-3F4C1AB0F785}" destId="{1C022DAC-6463-4344-89F1-E92D52D68931}" srcOrd="1" destOrd="0" presId="urn:microsoft.com/office/officeart/2005/8/layout/vList5"/>
    <dgm:cxn modelId="{DC82703B-BA9A-49C7-A6BC-F5778A8F33C5}" type="presParOf" srcId="{7FBCB3F8-8C5C-42AD-A89D-3F4C1AB0F785}" destId="{66BFFC02-65B2-4C5E-8CAF-B3F7E92D70E1}" srcOrd="2" destOrd="0" presId="urn:microsoft.com/office/officeart/2005/8/layout/vList5"/>
    <dgm:cxn modelId="{8F898496-2438-4AE6-8D2D-AD4C25A85213}" type="presParOf" srcId="{66BFFC02-65B2-4C5E-8CAF-B3F7E92D70E1}" destId="{FBAC4ABA-0C48-4C17-A628-9FA75E0D67E1}" srcOrd="0" destOrd="0" presId="urn:microsoft.com/office/officeart/2005/8/layout/vList5"/>
    <dgm:cxn modelId="{D0725171-32C5-469E-BBB3-26344901C90B}" type="presParOf" srcId="{66BFFC02-65B2-4C5E-8CAF-B3F7E92D70E1}" destId="{645C0851-8F3A-4530-8C67-89D15894153F}" srcOrd="1" destOrd="0" presId="urn:microsoft.com/office/officeart/2005/8/layout/vList5"/>
    <dgm:cxn modelId="{71025844-7B83-4F60-AB00-F586FA3CBFD6}" type="presParOf" srcId="{7FBCB3F8-8C5C-42AD-A89D-3F4C1AB0F785}" destId="{DB159239-106C-4494-B389-26A1D08A6AFD}" srcOrd="3" destOrd="0" presId="urn:microsoft.com/office/officeart/2005/8/layout/vList5"/>
    <dgm:cxn modelId="{D298DF95-47FD-4CDA-AEC0-43D657FA637A}" type="presParOf" srcId="{7FBCB3F8-8C5C-42AD-A89D-3F4C1AB0F785}" destId="{1C0D3D6B-3F92-4C36-8DD9-EA4D1015A415}" srcOrd="4" destOrd="0" presId="urn:microsoft.com/office/officeart/2005/8/layout/vList5"/>
    <dgm:cxn modelId="{22ED0304-269D-4795-9B67-97156F1A697C}" type="presParOf" srcId="{1C0D3D6B-3F92-4C36-8DD9-EA4D1015A415}" destId="{9D54039B-D82E-4BFC-9F9F-E12DA3C0D040}" srcOrd="0" destOrd="0" presId="urn:microsoft.com/office/officeart/2005/8/layout/vList5"/>
    <dgm:cxn modelId="{AAF1812F-BE2A-4270-A7F3-0B1B5C3DB8C4}" type="presParOf" srcId="{1C0D3D6B-3F92-4C36-8DD9-EA4D1015A415}" destId="{C9ACA65D-0334-4D2E-A791-31A31CE7B8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374C440-87FD-41E5-85A2-90FFF6AF6FDA}" type="doc">
      <dgm:prSet loTypeId="urn:microsoft.com/office/officeart/2005/8/layout/vList3" loCatId="picture" qsTypeId="urn:microsoft.com/office/officeart/2005/8/quickstyle/simple1" qsCatId="simple" csTypeId="urn:microsoft.com/office/officeart/2005/8/colors/accent2_3" csCatId="accent2" phldr="1"/>
      <dgm:spPr/>
    </dgm:pt>
    <dgm:pt modelId="{BD072485-73D2-4646-94FC-259D58EF2AB1}">
      <dgm:prSet phldrT="[Text]"/>
      <dgm:spPr/>
      <dgm:t>
        <a:bodyPr/>
        <a:lstStyle/>
        <a:p>
          <a:pPr algn="l">
            <a:buFont typeface="Calibri" panose="020F0502020204030204" pitchFamily="34" charset="0"/>
            <a:buChar char="-"/>
          </a:pPr>
          <a:r>
            <a:rPr lang="uk-UA" dirty="0"/>
            <a:t>- багаті й бідні: «дві держави» чи одна сім</a:t>
          </a:r>
          <a:r>
            <a:rPr lang="ru-RU" dirty="0"/>
            <a:t>’я? </a:t>
          </a:r>
          <a:endParaRPr lang="en-US" dirty="0"/>
        </a:p>
        <a:p>
          <a:pPr algn="l">
            <a:buFont typeface="Calibri" panose="020F0502020204030204" pitchFamily="34" charset="0"/>
            <a:buChar char="-"/>
          </a:pPr>
          <a:r>
            <a:rPr lang="uk-UA" dirty="0"/>
            <a:t>- «небезпечна наука»: образ вченого у літературі ХІХ століття </a:t>
          </a:r>
          <a:endParaRPr lang="en-US" dirty="0"/>
        </a:p>
        <a:p>
          <a:pPr algn="l">
            <a:buFont typeface="Calibri" panose="020F0502020204030204" pitchFamily="34" charset="0"/>
            <a:buChar char="-"/>
          </a:pPr>
          <a:r>
            <a:rPr lang="uk-UA" dirty="0"/>
            <a:t>- «жіноче питання»: від «янгола у домі» до «нової жінки» </a:t>
          </a:r>
          <a:endParaRPr lang="en-US" dirty="0"/>
        </a:p>
      </dgm:t>
    </dgm:pt>
    <dgm:pt modelId="{55EF9616-62B8-4B1D-818F-132A4240044C}" type="parTrans" cxnId="{4DCAB510-A04A-4FE3-BD2A-0F2F3728748F}">
      <dgm:prSet/>
      <dgm:spPr/>
      <dgm:t>
        <a:bodyPr/>
        <a:lstStyle/>
        <a:p>
          <a:endParaRPr lang="en-US"/>
        </a:p>
      </dgm:t>
    </dgm:pt>
    <dgm:pt modelId="{0A29213F-5A8C-470C-96AF-48B88E5B29B5}" type="sibTrans" cxnId="{4DCAB510-A04A-4FE3-BD2A-0F2F3728748F}">
      <dgm:prSet/>
      <dgm:spPr/>
      <dgm:t>
        <a:bodyPr/>
        <a:lstStyle/>
        <a:p>
          <a:endParaRPr lang="en-US"/>
        </a:p>
      </dgm:t>
    </dgm:pt>
    <dgm:pt modelId="{947F4B31-8DE0-41F9-BC5A-86709F81CCFC}" type="pres">
      <dgm:prSet presAssocID="{B374C440-87FD-41E5-85A2-90FFF6AF6FDA}" presName="linearFlow" presStyleCnt="0">
        <dgm:presLayoutVars>
          <dgm:dir/>
          <dgm:resizeHandles val="exact"/>
        </dgm:presLayoutVars>
      </dgm:prSet>
      <dgm:spPr/>
    </dgm:pt>
    <dgm:pt modelId="{06EAEE95-A2CD-44CF-AA5B-21EAC107075D}" type="pres">
      <dgm:prSet presAssocID="{BD072485-73D2-4646-94FC-259D58EF2AB1}" presName="composite" presStyleCnt="0"/>
      <dgm:spPr/>
    </dgm:pt>
    <dgm:pt modelId="{FECA6133-2F27-46A5-901F-C8F5613386D0}" type="pres">
      <dgm:prSet presAssocID="{BD072485-73D2-4646-94FC-259D58EF2AB1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FBC8F9F9-B500-4599-84A3-329EF0636779}" type="pres">
      <dgm:prSet presAssocID="{BD072485-73D2-4646-94FC-259D58EF2AB1}" presName="txShp" presStyleLbl="node1" presStyleIdx="0" presStyleCnt="1">
        <dgm:presLayoutVars>
          <dgm:bulletEnabled val="1"/>
        </dgm:presLayoutVars>
      </dgm:prSet>
      <dgm:spPr/>
    </dgm:pt>
  </dgm:ptLst>
  <dgm:cxnLst>
    <dgm:cxn modelId="{4DCAB510-A04A-4FE3-BD2A-0F2F3728748F}" srcId="{B374C440-87FD-41E5-85A2-90FFF6AF6FDA}" destId="{BD072485-73D2-4646-94FC-259D58EF2AB1}" srcOrd="0" destOrd="0" parTransId="{55EF9616-62B8-4B1D-818F-132A4240044C}" sibTransId="{0A29213F-5A8C-470C-96AF-48B88E5B29B5}"/>
    <dgm:cxn modelId="{2F471D63-0DDC-4CE4-87A6-39C3FBF896FB}" type="presOf" srcId="{B374C440-87FD-41E5-85A2-90FFF6AF6FDA}" destId="{947F4B31-8DE0-41F9-BC5A-86709F81CCFC}" srcOrd="0" destOrd="0" presId="urn:microsoft.com/office/officeart/2005/8/layout/vList3"/>
    <dgm:cxn modelId="{CD08AB6F-88D1-4533-B8FD-3F64F1480985}" type="presOf" srcId="{BD072485-73D2-4646-94FC-259D58EF2AB1}" destId="{FBC8F9F9-B500-4599-84A3-329EF0636779}" srcOrd="0" destOrd="0" presId="urn:microsoft.com/office/officeart/2005/8/layout/vList3"/>
    <dgm:cxn modelId="{5694BAB6-76C3-4335-B106-7869807B9EDD}" type="presParOf" srcId="{947F4B31-8DE0-41F9-BC5A-86709F81CCFC}" destId="{06EAEE95-A2CD-44CF-AA5B-21EAC107075D}" srcOrd="0" destOrd="0" presId="urn:microsoft.com/office/officeart/2005/8/layout/vList3"/>
    <dgm:cxn modelId="{20B2ADDF-9263-4F94-8141-0788E71520F5}" type="presParOf" srcId="{06EAEE95-A2CD-44CF-AA5B-21EAC107075D}" destId="{FECA6133-2F27-46A5-901F-C8F5613386D0}" srcOrd="0" destOrd="0" presId="urn:microsoft.com/office/officeart/2005/8/layout/vList3"/>
    <dgm:cxn modelId="{E4CBF9FB-7F3E-4AFF-BE72-2BDF474025CE}" type="presParOf" srcId="{06EAEE95-A2CD-44CF-AA5B-21EAC107075D}" destId="{FBC8F9F9-B500-4599-84A3-329EF0636779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374C440-87FD-41E5-85A2-90FFF6AF6FDA}" type="doc">
      <dgm:prSet loTypeId="urn:microsoft.com/office/officeart/2005/8/layout/vList3" loCatId="picture" qsTypeId="urn:microsoft.com/office/officeart/2005/8/quickstyle/simple1" qsCatId="simple" csTypeId="urn:microsoft.com/office/officeart/2005/8/colors/accent2_3" csCatId="accent2" phldr="1"/>
      <dgm:spPr/>
    </dgm:pt>
    <dgm:pt modelId="{BD072485-73D2-4646-94FC-259D58EF2AB1}">
      <dgm:prSet phldrT="[Text]"/>
      <dgm:spPr/>
      <dgm:t>
        <a:bodyPr/>
        <a:lstStyle/>
        <a:p>
          <a:pPr algn="l">
            <a:buFont typeface="Calibri" panose="020F0502020204030204" pitchFamily="34" charset="0"/>
            <a:buChar char="-"/>
          </a:pPr>
          <a:r>
            <a:rPr lang="uk-UA" dirty="0"/>
            <a:t>- </a:t>
          </a:r>
          <a:r>
            <a:rPr lang="en-US" dirty="0"/>
            <a:t>laissez-faire </a:t>
          </a:r>
          <a:r>
            <a:rPr lang="uk-UA" dirty="0"/>
            <a:t>чи соціальна справедливість?; </a:t>
          </a:r>
          <a:r>
            <a:rPr lang="ru-RU" dirty="0"/>
            <a:t> </a:t>
          </a:r>
          <a:endParaRPr lang="en-US" dirty="0"/>
        </a:p>
        <a:p>
          <a:pPr algn="l">
            <a:buFont typeface="Calibri" panose="020F0502020204030204" pitchFamily="34" charset="0"/>
            <a:buChar char="-"/>
          </a:pPr>
          <a:r>
            <a:rPr lang="uk-UA" dirty="0"/>
            <a:t>- спокуси технократії та пастки прогресу;</a:t>
          </a:r>
          <a:endParaRPr lang="en-US" dirty="0"/>
        </a:p>
        <a:p>
          <a:pPr algn="l">
            <a:buFont typeface="Calibri" panose="020F0502020204030204" pitchFamily="34" charset="0"/>
            <a:buChar char="-"/>
          </a:pPr>
          <a:r>
            <a:rPr lang="uk-UA" dirty="0"/>
            <a:t>- технологія як запорука емансипації: «революція друкарок та телефоністок»</a:t>
          </a:r>
          <a:endParaRPr lang="en-US" dirty="0"/>
        </a:p>
      </dgm:t>
    </dgm:pt>
    <dgm:pt modelId="{55EF9616-62B8-4B1D-818F-132A4240044C}" type="parTrans" cxnId="{4DCAB510-A04A-4FE3-BD2A-0F2F3728748F}">
      <dgm:prSet/>
      <dgm:spPr/>
      <dgm:t>
        <a:bodyPr/>
        <a:lstStyle/>
        <a:p>
          <a:endParaRPr lang="en-US"/>
        </a:p>
      </dgm:t>
    </dgm:pt>
    <dgm:pt modelId="{0A29213F-5A8C-470C-96AF-48B88E5B29B5}" type="sibTrans" cxnId="{4DCAB510-A04A-4FE3-BD2A-0F2F3728748F}">
      <dgm:prSet/>
      <dgm:spPr/>
      <dgm:t>
        <a:bodyPr/>
        <a:lstStyle/>
        <a:p>
          <a:endParaRPr lang="en-US"/>
        </a:p>
      </dgm:t>
    </dgm:pt>
    <dgm:pt modelId="{947F4B31-8DE0-41F9-BC5A-86709F81CCFC}" type="pres">
      <dgm:prSet presAssocID="{B374C440-87FD-41E5-85A2-90FFF6AF6FDA}" presName="linearFlow" presStyleCnt="0">
        <dgm:presLayoutVars>
          <dgm:dir/>
          <dgm:resizeHandles val="exact"/>
        </dgm:presLayoutVars>
      </dgm:prSet>
      <dgm:spPr/>
    </dgm:pt>
    <dgm:pt modelId="{06EAEE95-A2CD-44CF-AA5B-21EAC107075D}" type="pres">
      <dgm:prSet presAssocID="{BD072485-73D2-4646-94FC-259D58EF2AB1}" presName="composite" presStyleCnt="0"/>
      <dgm:spPr/>
    </dgm:pt>
    <dgm:pt modelId="{FECA6133-2F27-46A5-901F-C8F5613386D0}" type="pres">
      <dgm:prSet presAssocID="{BD072485-73D2-4646-94FC-259D58EF2AB1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7000" r="-17000"/>
          </a:stretch>
        </a:blipFill>
      </dgm:spPr>
    </dgm:pt>
    <dgm:pt modelId="{FBC8F9F9-B500-4599-84A3-329EF0636779}" type="pres">
      <dgm:prSet presAssocID="{BD072485-73D2-4646-94FC-259D58EF2AB1}" presName="txShp" presStyleLbl="node1" presStyleIdx="0" presStyleCnt="1">
        <dgm:presLayoutVars>
          <dgm:bulletEnabled val="1"/>
        </dgm:presLayoutVars>
      </dgm:prSet>
      <dgm:spPr/>
    </dgm:pt>
  </dgm:ptLst>
  <dgm:cxnLst>
    <dgm:cxn modelId="{4DCAB510-A04A-4FE3-BD2A-0F2F3728748F}" srcId="{B374C440-87FD-41E5-85A2-90FFF6AF6FDA}" destId="{BD072485-73D2-4646-94FC-259D58EF2AB1}" srcOrd="0" destOrd="0" parTransId="{55EF9616-62B8-4B1D-818F-132A4240044C}" sibTransId="{0A29213F-5A8C-470C-96AF-48B88E5B29B5}"/>
    <dgm:cxn modelId="{2F471D63-0DDC-4CE4-87A6-39C3FBF896FB}" type="presOf" srcId="{B374C440-87FD-41E5-85A2-90FFF6AF6FDA}" destId="{947F4B31-8DE0-41F9-BC5A-86709F81CCFC}" srcOrd="0" destOrd="0" presId="urn:microsoft.com/office/officeart/2005/8/layout/vList3"/>
    <dgm:cxn modelId="{CD08AB6F-88D1-4533-B8FD-3F64F1480985}" type="presOf" srcId="{BD072485-73D2-4646-94FC-259D58EF2AB1}" destId="{FBC8F9F9-B500-4599-84A3-329EF0636779}" srcOrd="0" destOrd="0" presId="urn:microsoft.com/office/officeart/2005/8/layout/vList3"/>
    <dgm:cxn modelId="{5694BAB6-76C3-4335-B106-7869807B9EDD}" type="presParOf" srcId="{947F4B31-8DE0-41F9-BC5A-86709F81CCFC}" destId="{06EAEE95-A2CD-44CF-AA5B-21EAC107075D}" srcOrd="0" destOrd="0" presId="urn:microsoft.com/office/officeart/2005/8/layout/vList3"/>
    <dgm:cxn modelId="{20B2ADDF-9263-4F94-8141-0788E71520F5}" type="presParOf" srcId="{06EAEE95-A2CD-44CF-AA5B-21EAC107075D}" destId="{FECA6133-2F27-46A5-901F-C8F5613386D0}" srcOrd="0" destOrd="0" presId="urn:microsoft.com/office/officeart/2005/8/layout/vList3"/>
    <dgm:cxn modelId="{E4CBF9FB-7F3E-4AFF-BE72-2BDF474025CE}" type="presParOf" srcId="{06EAEE95-A2CD-44CF-AA5B-21EAC107075D}" destId="{FBC8F9F9-B500-4599-84A3-329EF0636779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374C440-87FD-41E5-85A2-90FFF6AF6FDA}" type="doc">
      <dgm:prSet loTypeId="urn:microsoft.com/office/officeart/2005/8/layout/vList3" loCatId="picture" qsTypeId="urn:microsoft.com/office/officeart/2005/8/quickstyle/simple1" qsCatId="simple" csTypeId="urn:microsoft.com/office/officeart/2005/8/colors/accent2_3" csCatId="accent2" phldr="1"/>
      <dgm:spPr/>
    </dgm:pt>
    <dgm:pt modelId="{BD072485-73D2-4646-94FC-259D58EF2AB1}">
      <dgm:prSet phldrT="[Text]"/>
      <dgm:spPr/>
      <dgm:t>
        <a:bodyPr/>
        <a:lstStyle/>
        <a:p>
          <a:pPr algn="l">
            <a:buFont typeface="Calibri" panose="020F0502020204030204" pitchFamily="34" charset="0"/>
            <a:buChar char="-"/>
          </a:pPr>
          <a:r>
            <a:rPr lang="uk-UA" dirty="0"/>
            <a:t>- розкадровуємо сюжети у </a:t>
          </a:r>
          <a:r>
            <a:rPr lang="en-US" dirty="0"/>
            <a:t>Storyboard; </a:t>
          </a:r>
        </a:p>
        <a:p>
          <a:pPr algn="l">
            <a:buFont typeface="Calibri" panose="020F0502020204030204" pitchFamily="34" charset="0"/>
            <a:buChar char="-"/>
          </a:pPr>
          <a:r>
            <a:rPr lang="uk-UA" dirty="0"/>
            <a:t>- малюємо </a:t>
          </a:r>
          <a:r>
            <a:rPr lang="en-US" dirty="0" err="1"/>
            <a:t>mindmaps</a:t>
          </a:r>
          <a:r>
            <a:rPr lang="en-US" dirty="0"/>
            <a:t> </a:t>
          </a:r>
          <a:r>
            <a:rPr lang="ru-RU" dirty="0"/>
            <a:t>в </a:t>
          </a:r>
          <a:r>
            <a:rPr lang="en-US" dirty="0" err="1"/>
            <a:t>Edraw</a:t>
          </a:r>
          <a:r>
            <a:rPr lang="en-US" dirty="0"/>
            <a:t> Mind Map; </a:t>
          </a:r>
        </a:p>
        <a:p>
          <a:pPr algn="l">
            <a:buFont typeface="Calibri" panose="020F0502020204030204" pitchFamily="34" charset="0"/>
            <a:buChar char="-"/>
          </a:pPr>
          <a:r>
            <a:rPr lang="uk-UA" dirty="0"/>
            <a:t>-</a:t>
          </a:r>
          <a:r>
            <a:rPr lang="en-US" dirty="0"/>
            <a:t> </a:t>
          </a:r>
          <a:r>
            <a:rPr lang="uk-UA" dirty="0"/>
            <a:t>створюємо </a:t>
          </a:r>
          <a:r>
            <a:rPr lang="ru-RU" dirty="0"/>
            <a:t>хмари тег</a:t>
          </a:r>
          <a:r>
            <a:rPr lang="uk-UA" dirty="0" err="1"/>
            <a:t>ів</a:t>
          </a:r>
          <a:r>
            <a:rPr lang="uk-UA" dirty="0"/>
            <a:t> для визначення ціннісного коду тексту;</a:t>
          </a:r>
        </a:p>
        <a:p>
          <a:pPr algn="l">
            <a:buFont typeface="Calibri" panose="020F0502020204030204" pitchFamily="34" charset="0"/>
            <a:buChar char="-"/>
          </a:pPr>
          <a:r>
            <a:rPr lang="en-US" dirty="0"/>
            <a:t>- </a:t>
          </a:r>
          <a:r>
            <a:rPr lang="ru-RU" dirty="0"/>
            <a:t>створю</a:t>
          </a:r>
          <a:r>
            <a:rPr lang="uk-UA" dirty="0" err="1"/>
            <a:t>ємо</a:t>
          </a:r>
          <a:r>
            <a:rPr lang="uk-UA" dirty="0"/>
            <a:t> нелінійні презентації у </a:t>
          </a:r>
          <a:r>
            <a:rPr lang="en-US" dirty="0"/>
            <a:t>Prezi </a:t>
          </a:r>
        </a:p>
      </dgm:t>
    </dgm:pt>
    <dgm:pt modelId="{55EF9616-62B8-4B1D-818F-132A4240044C}" type="parTrans" cxnId="{4DCAB510-A04A-4FE3-BD2A-0F2F3728748F}">
      <dgm:prSet/>
      <dgm:spPr/>
      <dgm:t>
        <a:bodyPr/>
        <a:lstStyle/>
        <a:p>
          <a:endParaRPr lang="en-US"/>
        </a:p>
      </dgm:t>
    </dgm:pt>
    <dgm:pt modelId="{0A29213F-5A8C-470C-96AF-48B88E5B29B5}" type="sibTrans" cxnId="{4DCAB510-A04A-4FE3-BD2A-0F2F3728748F}">
      <dgm:prSet/>
      <dgm:spPr/>
      <dgm:t>
        <a:bodyPr/>
        <a:lstStyle/>
        <a:p>
          <a:endParaRPr lang="en-US"/>
        </a:p>
      </dgm:t>
    </dgm:pt>
    <dgm:pt modelId="{947F4B31-8DE0-41F9-BC5A-86709F81CCFC}" type="pres">
      <dgm:prSet presAssocID="{B374C440-87FD-41E5-85A2-90FFF6AF6FDA}" presName="linearFlow" presStyleCnt="0">
        <dgm:presLayoutVars>
          <dgm:dir/>
          <dgm:resizeHandles val="exact"/>
        </dgm:presLayoutVars>
      </dgm:prSet>
      <dgm:spPr/>
    </dgm:pt>
    <dgm:pt modelId="{06EAEE95-A2CD-44CF-AA5B-21EAC107075D}" type="pres">
      <dgm:prSet presAssocID="{BD072485-73D2-4646-94FC-259D58EF2AB1}" presName="composite" presStyleCnt="0"/>
      <dgm:spPr/>
    </dgm:pt>
    <dgm:pt modelId="{FECA6133-2F27-46A5-901F-C8F5613386D0}" type="pres">
      <dgm:prSet presAssocID="{BD072485-73D2-4646-94FC-259D58EF2AB1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</dgm:spPr>
    </dgm:pt>
    <dgm:pt modelId="{FBC8F9F9-B500-4599-84A3-329EF0636779}" type="pres">
      <dgm:prSet presAssocID="{BD072485-73D2-4646-94FC-259D58EF2AB1}" presName="txShp" presStyleLbl="node1" presStyleIdx="0" presStyleCnt="1">
        <dgm:presLayoutVars>
          <dgm:bulletEnabled val="1"/>
        </dgm:presLayoutVars>
      </dgm:prSet>
      <dgm:spPr/>
    </dgm:pt>
  </dgm:ptLst>
  <dgm:cxnLst>
    <dgm:cxn modelId="{4DCAB510-A04A-4FE3-BD2A-0F2F3728748F}" srcId="{B374C440-87FD-41E5-85A2-90FFF6AF6FDA}" destId="{BD072485-73D2-4646-94FC-259D58EF2AB1}" srcOrd="0" destOrd="0" parTransId="{55EF9616-62B8-4B1D-818F-132A4240044C}" sibTransId="{0A29213F-5A8C-470C-96AF-48B88E5B29B5}"/>
    <dgm:cxn modelId="{2F471D63-0DDC-4CE4-87A6-39C3FBF896FB}" type="presOf" srcId="{B374C440-87FD-41E5-85A2-90FFF6AF6FDA}" destId="{947F4B31-8DE0-41F9-BC5A-86709F81CCFC}" srcOrd="0" destOrd="0" presId="urn:microsoft.com/office/officeart/2005/8/layout/vList3"/>
    <dgm:cxn modelId="{CD08AB6F-88D1-4533-B8FD-3F64F1480985}" type="presOf" srcId="{BD072485-73D2-4646-94FC-259D58EF2AB1}" destId="{FBC8F9F9-B500-4599-84A3-329EF0636779}" srcOrd="0" destOrd="0" presId="urn:microsoft.com/office/officeart/2005/8/layout/vList3"/>
    <dgm:cxn modelId="{5694BAB6-76C3-4335-B106-7869807B9EDD}" type="presParOf" srcId="{947F4B31-8DE0-41F9-BC5A-86709F81CCFC}" destId="{06EAEE95-A2CD-44CF-AA5B-21EAC107075D}" srcOrd="0" destOrd="0" presId="urn:microsoft.com/office/officeart/2005/8/layout/vList3"/>
    <dgm:cxn modelId="{20B2ADDF-9263-4F94-8141-0788E71520F5}" type="presParOf" srcId="{06EAEE95-A2CD-44CF-AA5B-21EAC107075D}" destId="{FECA6133-2F27-46A5-901F-C8F5613386D0}" srcOrd="0" destOrd="0" presId="urn:microsoft.com/office/officeart/2005/8/layout/vList3"/>
    <dgm:cxn modelId="{E4CBF9FB-7F3E-4AFF-BE72-2BDF474025CE}" type="presParOf" srcId="{06EAEE95-A2CD-44CF-AA5B-21EAC107075D}" destId="{FBC8F9F9-B500-4599-84A3-329EF0636779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374C440-87FD-41E5-85A2-90FFF6AF6FDA}" type="doc">
      <dgm:prSet loTypeId="urn:microsoft.com/office/officeart/2005/8/layout/vList3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D072485-73D2-4646-94FC-259D58EF2AB1}">
      <dgm:prSet phldrT="[Text]"/>
      <dgm:spPr/>
      <dgm:t>
        <a:bodyPr/>
        <a:lstStyle/>
        <a:p>
          <a:pPr algn="l">
            <a:buFont typeface="Calibri" panose="020F0502020204030204" pitchFamily="34" charset="0"/>
            <a:buChar char="-"/>
          </a:pPr>
          <a:r>
            <a:rPr lang="uk-UA" dirty="0"/>
            <a:t>- «бунтівна людина» перед викликами ХХ століття; </a:t>
          </a:r>
          <a:endParaRPr lang="en-US" dirty="0"/>
        </a:p>
        <a:p>
          <a:pPr algn="l">
            <a:buFont typeface="Calibri" panose="020F0502020204030204" pitchFamily="34" charset="0"/>
            <a:buChar char="-"/>
          </a:pPr>
          <a:r>
            <a:rPr lang="uk-UA" dirty="0"/>
            <a:t>- «</a:t>
          </a:r>
          <a:r>
            <a:rPr lang="en-US" dirty="0"/>
            <a:t>Back to the Nature</a:t>
          </a:r>
          <a:r>
            <a:rPr lang="uk-UA" dirty="0"/>
            <a:t>»: екологічний </a:t>
          </a:r>
          <a:r>
            <a:rPr lang="ru-RU" dirty="0" err="1"/>
            <a:t>вим</a:t>
          </a:r>
          <a:r>
            <a:rPr lang="uk-UA" dirty="0" err="1"/>
            <a:t>ір</a:t>
          </a:r>
          <a:r>
            <a:rPr lang="uk-UA" dirty="0"/>
            <a:t> художніх текстів; </a:t>
          </a:r>
          <a:endParaRPr lang="en-US" dirty="0"/>
        </a:p>
        <a:p>
          <a:pPr algn="l">
            <a:buFont typeface="Calibri" panose="020F0502020204030204" pitchFamily="34" charset="0"/>
            <a:buChar char="-"/>
          </a:pPr>
          <a:r>
            <a:rPr lang="uk-UA" dirty="0"/>
            <a:t>- конструювання ідентичності в умовах глобального мультикультурного світу </a:t>
          </a:r>
          <a:endParaRPr lang="en-US" dirty="0"/>
        </a:p>
      </dgm:t>
    </dgm:pt>
    <dgm:pt modelId="{55EF9616-62B8-4B1D-818F-132A4240044C}" type="parTrans" cxnId="{4DCAB510-A04A-4FE3-BD2A-0F2F3728748F}">
      <dgm:prSet/>
      <dgm:spPr/>
      <dgm:t>
        <a:bodyPr/>
        <a:lstStyle/>
        <a:p>
          <a:endParaRPr lang="en-US"/>
        </a:p>
      </dgm:t>
    </dgm:pt>
    <dgm:pt modelId="{0A29213F-5A8C-470C-96AF-48B88E5B29B5}" type="sibTrans" cxnId="{4DCAB510-A04A-4FE3-BD2A-0F2F3728748F}">
      <dgm:prSet/>
      <dgm:spPr/>
      <dgm:t>
        <a:bodyPr/>
        <a:lstStyle/>
        <a:p>
          <a:endParaRPr lang="en-US"/>
        </a:p>
      </dgm:t>
    </dgm:pt>
    <dgm:pt modelId="{947F4B31-8DE0-41F9-BC5A-86709F81CCFC}" type="pres">
      <dgm:prSet presAssocID="{B374C440-87FD-41E5-85A2-90FFF6AF6FDA}" presName="linearFlow" presStyleCnt="0">
        <dgm:presLayoutVars>
          <dgm:dir/>
          <dgm:resizeHandles val="exact"/>
        </dgm:presLayoutVars>
      </dgm:prSet>
      <dgm:spPr/>
    </dgm:pt>
    <dgm:pt modelId="{06EAEE95-A2CD-44CF-AA5B-21EAC107075D}" type="pres">
      <dgm:prSet presAssocID="{BD072485-73D2-4646-94FC-259D58EF2AB1}" presName="composite" presStyleCnt="0"/>
      <dgm:spPr/>
    </dgm:pt>
    <dgm:pt modelId="{FECA6133-2F27-46A5-901F-C8F5613386D0}" type="pres">
      <dgm:prSet presAssocID="{BD072485-73D2-4646-94FC-259D58EF2AB1}" presName="imgShp" presStyleLbl="fgImgPlace1" presStyleIdx="0" presStyleCnt="1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FBC8F9F9-B500-4599-84A3-329EF0636779}" type="pres">
      <dgm:prSet presAssocID="{BD072485-73D2-4646-94FC-259D58EF2AB1}" presName="txShp" presStyleLbl="node1" presStyleIdx="0" presStyleCnt="1">
        <dgm:presLayoutVars>
          <dgm:bulletEnabled val="1"/>
        </dgm:presLayoutVars>
      </dgm:prSet>
      <dgm:spPr/>
    </dgm:pt>
  </dgm:ptLst>
  <dgm:cxnLst>
    <dgm:cxn modelId="{4DCAB510-A04A-4FE3-BD2A-0F2F3728748F}" srcId="{B374C440-87FD-41E5-85A2-90FFF6AF6FDA}" destId="{BD072485-73D2-4646-94FC-259D58EF2AB1}" srcOrd="0" destOrd="0" parTransId="{55EF9616-62B8-4B1D-818F-132A4240044C}" sibTransId="{0A29213F-5A8C-470C-96AF-48B88E5B29B5}"/>
    <dgm:cxn modelId="{2F471D63-0DDC-4CE4-87A6-39C3FBF896FB}" type="presOf" srcId="{B374C440-87FD-41E5-85A2-90FFF6AF6FDA}" destId="{947F4B31-8DE0-41F9-BC5A-86709F81CCFC}" srcOrd="0" destOrd="0" presId="urn:microsoft.com/office/officeart/2005/8/layout/vList3"/>
    <dgm:cxn modelId="{CD08AB6F-88D1-4533-B8FD-3F64F1480985}" type="presOf" srcId="{BD072485-73D2-4646-94FC-259D58EF2AB1}" destId="{FBC8F9F9-B500-4599-84A3-329EF0636779}" srcOrd="0" destOrd="0" presId="urn:microsoft.com/office/officeart/2005/8/layout/vList3"/>
    <dgm:cxn modelId="{5694BAB6-76C3-4335-B106-7869807B9EDD}" type="presParOf" srcId="{947F4B31-8DE0-41F9-BC5A-86709F81CCFC}" destId="{06EAEE95-A2CD-44CF-AA5B-21EAC107075D}" srcOrd="0" destOrd="0" presId="urn:microsoft.com/office/officeart/2005/8/layout/vList3"/>
    <dgm:cxn modelId="{20B2ADDF-9263-4F94-8141-0788E71520F5}" type="presParOf" srcId="{06EAEE95-A2CD-44CF-AA5B-21EAC107075D}" destId="{FECA6133-2F27-46A5-901F-C8F5613386D0}" srcOrd="0" destOrd="0" presId="urn:microsoft.com/office/officeart/2005/8/layout/vList3"/>
    <dgm:cxn modelId="{E4CBF9FB-7F3E-4AFF-BE72-2BDF474025CE}" type="presParOf" srcId="{06EAEE95-A2CD-44CF-AA5B-21EAC107075D}" destId="{FBC8F9F9-B500-4599-84A3-329EF063677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374C440-87FD-41E5-85A2-90FFF6AF6FDA}" type="doc">
      <dgm:prSet loTypeId="urn:microsoft.com/office/officeart/2005/8/layout/vList3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D072485-73D2-4646-94FC-259D58EF2AB1}">
      <dgm:prSet phldrT="[Text]"/>
      <dgm:spPr/>
      <dgm:t>
        <a:bodyPr/>
        <a:lstStyle/>
        <a:p>
          <a:pPr algn="l">
            <a:buFont typeface="Calibri" panose="020F0502020204030204" pitchFamily="34" charset="0"/>
            <a:buChar char="-"/>
          </a:pPr>
          <a:r>
            <a:rPr lang="uk-UA" dirty="0"/>
            <a:t>- принципи особистісної свободи та колективної відповідальності; </a:t>
          </a:r>
          <a:endParaRPr lang="en-US" dirty="0"/>
        </a:p>
        <a:p>
          <a:pPr algn="l">
            <a:buFont typeface="Calibri" panose="020F0502020204030204" pitchFamily="34" charset="0"/>
            <a:buChar char="-"/>
          </a:pPr>
          <a:r>
            <a:rPr lang="uk-UA" dirty="0"/>
            <a:t>- «зелена» й «сексуальна» революції та їхній вплив на суспільну свідомість;</a:t>
          </a:r>
        </a:p>
        <a:p>
          <a:pPr algn="l">
            <a:buFont typeface="Calibri" panose="020F0502020204030204" pitchFamily="34" charset="0"/>
            <a:buChar char="-"/>
          </a:pPr>
          <a:r>
            <a:rPr lang="uk-UA" dirty="0"/>
            <a:t>- стать, вік, національність, професія: як ідентифікувати себе у ХХІ столітті? </a:t>
          </a:r>
          <a:endParaRPr lang="en-US" dirty="0"/>
        </a:p>
      </dgm:t>
    </dgm:pt>
    <dgm:pt modelId="{55EF9616-62B8-4B1D-818F-132A4240044C}" type="parTrans" cxnId="{4DCAB510-A04A-4FE3-BD2A-0F2F3728748F}">
      <dgm:prSet/>
      <dgm:spPr/>
      <dgm:t>
        <a:bodyPr/>
        <a:lstStyle/>
        <a:p>
          <a:endParaRPr lang="en-US"/>
        </a:p>
      </dgm:t>
    </dgm:pt>
    <dgm:pt modelId="{0A29213F-5A8C-470C-96AF-48B88E5B29B5}" type="sibTrans" cxnId="{4DCAB510-A04A-4FE3-BD2A-0F2F3728748F}">
      <dgm:prSet/>
      <dgm:spPr/>
      <dgm:t>
        <a:bodyPr/>
        <a:lstStyle/>
        <a:p>
          <a:endParaRPr lang="en-US"/>
        </a:p>
      </dgm:t>
    </dgm:pt>
    <dgm:pt modelId="{947F4B31-8DE0-41F9-BC5A-86709F81CCFC}" type="pres">
      <dgm:prSet presAssocID="{B374C440-87FD-41E5-85A2-90FFF6AF6FDA}" presName="linearFlow" presStyleCnt="0">
        <dgm:presLayoutVars>
          <dgm:dir/>
          <dgm:resizeHandles val="exact"/>
        </dgm:presLayoutVars>
      </dgm:prSet>
      <dgm:spPr/>
    </dgm:pt>
    <dgm:pt modelId="{06EAEE95-A2CD-44CF-AA5B-21EAC107075D}" type="pres">
      <dgm:prSet presAssocID="{BD072485-73D2-4646-94FC-259D58EF2AB1}" presName="composite" presStyleCnt="0"/>
      <dgm:spPr/>
    </dgm:pt>
    <dgm:pt modelId="{FECA6133-2F27-46A5-901F-C8F5613386D0}" type="pres">
      <dgm:prSet presAssocID="{BD072485-73D2-4646-94FC-259D58EF2AB1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5000" r="-15000"/>
          </a:stretch>
        </a:blipFill>
      </dgm:spPr>
    </dgm:pt>
    <dgm:pt modelId="{FBC8F9F9-B500-4599-84A3-329EF0636779}" type="pres">
      <dgm:prSet presAssocID="{BD072485-73D2-4646-94FC-259D58EF2AB1}" presName="txShp" presStyleLbl="node1" presStyleIdx="0" presStyleCnt="1">
        <dgm:presLayoutVars>
          <dgm:bulletEnabled val="1"/>
        </dgm:presLayoutVars>
      </dgm:prSet>
      <dgm:spPr/>
    </dgm:pt>
  </dgm:ptLst>
  <dgm:cxnLst>
    <dgm:cxn modelId="{4DCAB510-A04A-4FE3-BD2A-0F2F3728748F}" srcId="{B374C440-87FD-41E5-85A2-90FFF6AF6FDA}" destId="{BD072485-73D2-4646-94FC-259D58EF2AB1}" srcOrd="0" destOrd="0" parTransId="{55EF9616-62B8-4B1D-818F-132A4240044C}" sibTransId="{0A29213F-5A8C-470C-96AF-48B88E5B29B5}"/>
    <dgm:cxn modelId="{2F471D63-0DDC-4CE4-87A6-39C3FBF896FB}" type="presOf" srcId="{B374C440-87FD-41E5-85A2-90FFF6AF6FDA}" destId="{947F4B31-8DE0-41F9-BC5A-86709F81CCFC}" srcOrd="0" destOrd="0" presId="urn:microsoft.com/office/officeart/2005/8/layout/vList3"/>
    <dgm:cxn modelId="{CD08AB6F-88D1-4533-B8FD-3F64F1480985}" type="presOf" srcId="{BD072485-73D2-4646-94FC-259D58EF2AB1}" destId="{FBC8F9F9-B500-4599-84A3-329EF0636779}" srcOrd="0" destOrd="0" presId="urn:microsoft.com/office/officeart/2005/8/layout/vList3"/>
    <dgm:cxn modelId="{5694BAB6-76C3-4335-B106-7869807B9EDD}" type="presParOf" srcId="{947F4B31-8DE0-41F9-BC5A-86709F81CCFC}" destId="{06EAEE95-A2CD-44CF-AA5B-21EAC107075D}" srcOrd="0" destOrd="0" presId="urn:microsoft.com/office/officeart/2005/8/layout/vList3"/>
    <dgm:cxn modelId="{20B2ADDF-9263-4F94-8141-0788E71520F5}" type="presParOf" srcId="{06EAEE95-A2CD-44CF-AA5B-21EAC107075D}" destId="{FECA6133-2F27-46A5-901F-C8F5613386D0}" srcOrd="0" destOrd="0" presId="urn:microsoft.com/office/officeart/2005/8/layout/vList3"/>
    <dgm:cxn modelId="{E4CBF9FB-7F3E-4AFF-BE72-2BDF474025CE}" type="presParOf" srcId="{06EAEE95-A2CD-44CF-AA5B-21EAC107075D}" destId="{FBC8F9F9-B500-4599-84A3-329EF063677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374C440-87FD-41E5-85A2-90FFF6AF6FDA}" type="doc">
      <dgm:prSet loTypeId="urn:microsoft.com/office/officeart/2005/8/layout/vList3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D072485-73D2-4646-94FC-259D58EF2AB1}">
      <dgm:prSet phldrT="[Text]"/>
      <dgm:spPr/>
      <dgm:t>
        <a:bodyPr/>
        <a:lstStyle/>
        <a:p>
          <a:pPr algn="l">
            <a:buFont typeface="Calibri" panose="020F0502020204030204" pitchFamily="34" charset="0"/>
            <a:buChar char="-"/>
          </a:pPr>
          <a:r>
            <a:rPr lang="uk-UA" dirty="0"/>
            <a:t>-</a:t>
          </a:r>
          <a:r>
            <a:rPr lang="en-US" dirty="0"/>
            <a:t> </a:t>
          </a:r>
          <a:r>
            <a:rPr lang="uk-UA" dirty="0"/>
            <a:t>граємо в «адвоката диявола»;</a:t>
          </a:r>
          <a:endParaRPr lang="en-US" dirty="0"/>
        </a:p>
        <a:p>
          <a:pPr algn="l">
            <a:buFont typeface="Calibri" panose="020F0502020204030204" pitchFamily="34" charset="0"/>
            <a:buChar char="-"/>
          </a:pPr>
          <a:r>
            <a:rPr lang="en-US" dirty="0"/>
            <a:t>- </a:t>
          </a:r>
          <a:r>
            <a:rPr lang="uk-UA" dirty="0"/>
            <a:t>опановуємо засади </a:t>
          </a:r>
          <a:r>
            <a:rPr lang="uk-UA" dirty="0" err="1"/>
            <a:t>інтермедіального</a:t>
          </a:r>
          <a:r>
            <a:rPr lang="uk-UA" dirty="0"/>
            <a:t> аналізу; </a:t>
          </a:r>
          <a:endParaRPr lang="en-US" dirty="0"/>
        </a:p>
        <a:p>
          <a:pPr algn="l">
            <a:buFont typeface="Calibri" panose="020F0502020204030204" pitchFamily="34" charset="0"/>
            <a:buChar char="-"/>
          </a:pPr>
          <a:r>
            <a:rPr lang="en-US" dirty="0"/>
            <a:t>- </a:t>
          </a:r>
          <a:r>
            <a:rPr lang="uk-UA" dirty="0"/>
            <a:t>працюємо над колективними творчими проектами </a:t>
          </a:r>
          <a:endParaRPr lang="en-US" dirty="0"/>
        </a:p>
      </dgm:t>
    </dgm:pt>
    <dgm:pt modelId="{55EF9616-62B8-4B1D-818F-132A4240044C}" type="parTrans" cxnId="{4DCAB510-A04A-4FE3-BD2A-0F2F3728748F}">
      <dgm:prSet/>
      <dgm:spPr/>
      <dgm:t>
        <a:bodyPr/>
        <a:lstStyle/>
        <a:p>
          <a:endParaRPr lang="en-US"/>
        </a:p>
      </dgm:t>
    </dgm:pt>
    <dgm:pt modelId="{0A29213F-5A8C-470C-96AF-48B88E5B29B5}" type="sibTrans" cxnId="{4DCAB510-A04A-4FE3-BD2A-0F2F3728748F}">
      <dgm:prSet/>
      <dgm:spPr/>
      <dgm:t>
        <a:bodyPr/>
        <a:lstStyle/>
        <a:p>
          <a:endParaRPr lang="en-US"/>
        </a:p>
      </dgm:t>
    </dgm:pt>
    <dgm:pt modelId="{947F4B31-8DE0-41F9-BC5A-86709F81CCFC}" type="pres">
      <dgm:prSet presAssocID="{B374C440-87FD-41E5-85A2-90FFF6AF6FDA}" presName="linearFlow" presStyleCnt="0">
        <dgm:presLayoutVars>
          <dgm:dir/>
          <dgm:resizeHandles val="exact"/>
        </dgm:presLayoutVars>
      </dgm:prSet>
      <dgm:spPr/>
    </dgm:pt>
    <dgm:pt modelId="{06EAEE95-A2CD-44CF-AA5B-21EAC107075D}" type="pres">
      <dgm:prSet presAssocID="{BD072485-73D2-4646-94FC-259D58EF2AB1}" presName="composite" presStyleCnt="0"/>
      <dgm:spPr/>
    </dgm:pt>
    <dgm:pt modelId="{FECA6133-2F27-46A5-901F-C8F5613386D0}" type="pres">
      <dgm:prSet presAssocID="{BD072485-73D2-4646-94FC-259D58EF2AB1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</dgm:spPr>
    </dgm:pt>
    <dgm:pt modelId="{FBC8F9F9-B500-4599-84A3-329EF0636779}" type="pres">
      <dgm:prSet presAssocID="{BD072485-73D2-4646-94FC-259D58EF2AB1}" presName="txShp" presStyleLbl="node1" presStyleIdx="0" presStyleCnt="1">
        <dgm:presLayoutVars>
          <dgm:bulletEnabled val="1"/>
        </dgm:presLayoutVars>
      </dgm:prSet>
      <dgm:spPr/>
    </dgm:pt>
  </dgm:ptLst>
  <dgm:cxnLst>
    <dgm:cxn modelId="{4DCAB510-A04A-4FE3-BD2A-0F2F3728748F}" srcId="{B374C440-87FD-41E5-85A2-90FFF6AF6FDA}" destId="{BD072485-73D2-4646-94FC-259D58EF2AB1}" srcOrd="0" destOrd="0" parTransId="{55EF9616-62B8-4B1D-818F-132A4240044C}" sibTransId="{0A29213F-5A8C-470C-96AF-48B88E5B29B5}"/>
    <dgm:cxn modelId="{2F471D63-0DDC-4CE4-87A6-39C3FBF896FB}" type="presOf" srcId="{B374C440-87FD-41E5-85A2-90FFF6AF6FDA}" destId="{947F4B31-8DE0-41F9-BC5A-86709F81CCFC}" srcOrd="0" destOrd="0" presId="urn:microsoft.com/office/officeart/2005/8/layout/vList3"/>
    <dgm:cxn modelId="{CD08AB6F-88D1-4533-B8FD-3F64F1480985}" type="presOf" srcId="{BD072485-73D2-4646-94FC-259D58EF2AB1}" destId="{FBC8F9F9-B500-4599-84A3-329EF0636779}" srcOrd="0" destOrd="0" presId="urn:microsoft.com/office/officeart/2005/8/layout/vList3"/>
    <dgm:cxn modelId="{5694BAB6-76C3-4335-B106-7869807B9EDD}" type="presParOf" srcId="{947F4B31-8DE0-41F9-BC5A-86709F81CCFC}" destId="{06EAEE95-A2CD-44CF-AA5B-21EAC107075D}" srcOrd="0" destOrd="0" presId="urn:microsoft.com/office/officeart/2005/8/layout/vList3"/>
    <dgm:cxn modelId="{20B2ADDF-9263-4F94-8141-0788E71520F5}" type="presParOf" srcId="{06EAEE95-A2CD-44CF-AA5B-21EAC107075D}" destId="{FECA6133-2F27-46A5-901F-C8F5613386D0}" srcOrd="0" destOrd="0" presId="urn:microsoft.com/office/officeart/2005/8/layout/vList3"/>
    <dgm:cxn modelId="{E4CBF9FB-7F3E-4AFF-BE72-2BDF474025CE}" type="presParOf" srcId="{06EAEE95-A2CD-44CF-AA5B-21EAC107075D}" destId="{FBC8F9F9-B500-4599-84A3-329EF063677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1444BC6-9D3A-4481-8658-52C162F98C22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AF825EBD-6F2B-42CD-9E8D-F89C3D755C27}">
      <dgm:prSet phldrT="[Текст]"/>
      <dgm:spPr/>
      <dgm:t>
        <a:bodyPr/>
        <a:lstStyle/>
        <a:p>
          <a:r>
            <a:rPr lang="uk-UA" dirty="0" err="1"/>
            <a:t>Збери</a:t>
          </a:r>
          <a:r>
            <a:rPr lang="uk-UA" dirty="0"/>
            <a:t> групу однодумців (3-5 осіб)</a:t>
          </a:r>
          <a:endParaRPr lang="en-US" dirty="0"/>
        </a:p>
      </dgm:t>
    </dgm:pt>
    <dgm:pt modelId="{B06467C9-6768-4DD2-B802-CD5D18F738D3}" type="parTrans" cxnId="{BCE70639-93ED-4849-8D0E-4BB972A96D8B}">
      <dgm:prSet/>
      <dgm:spPr/>
      <dgm:t>
        <a:bodyPr/>
        <a:lstStyle/>
        <a:p>
          <a:endParaRPr lang="en-US"/>
        </a:p>
      </dgm:t>
    </dgm:pt>
    <dgm:pt modelId="{FA203A7F-9DED-43C0-A825-B5F1D26FB709}" type="sibTrans" cxnId="{BCE70639-93ED-4849-8D0E-4BB972A96D8B}">
      <dgm:prSet/>
      <dgm:spPr/>
      <dgm:t>
        <a:bodyPr/>
        <a:lstStyle/>
        <a:p>
          <a:endParaRPr lang="en-US"/>
        </a:p>
      </dgm:t>
    </dgm:pt>
    <dgm:pt modelId="{42204F56-2195-414E-8E34-8547DE2C9F79}">
      <dgm:prSet phldrT="[Текст]"/>
      <dgm:spPr/>
      <dgm:t>
        <a:bodyPr/>
        <a:lstStyle/>
        <a:p>
          <a:r>
            <a:rPr lang="uk-UA" dirty="0" err="1"/>
            <a:t>Обери</a:t>
          </a:r>
          <a:r>
            <a:rPr lang="uk-UA" dirty="0"/>
            <a:t> матеріал: книжку, фільм, комікс, пісню, рекламу</a:t>
          </a:r>
          <a:endParaRPr lang="en-US" dirty="0"/>
        </a:p>
      </dgm:t>
    </dgm:pt>
    <dgm:pt modelId="{6A0A357E-28CF-479F-A039-ACCC0AE5AFA3}" type="parTrans" cxnId="{5AB080AA-95FC-4C76-8945-D3E602899B09}">
      <dgm:prSet/>
      <dgm:spPr/>
      <dgm:t>
        <a:bodyPr/>
        <a:lstStyle/>
        <a:p>
          <a:endParaRPr lang="en-US"/>
        </a:p>
      </dgm:t>
    </dgm:pt>
    <dgm:pt modelId="{D27A9FBE-345A-4A84-BDC4-6BC635B8F26D}" type="sibTrans" cxnId="{5AB080AA-95FC-4C76-8945-D3E602899B09}">
      <dgm:prSet/>
      <dgm:spPr/>
      <dgm:t>
        <a:bodyPr/>
        <a:lstStyle/>
        <a:p>
          <a:endParaRPr lang="en-US"/>
        </a:p>
      </dgm:t>
    </dgm:pt>
    <dgm:pt modelId="{381657CF-C307-4BAE-A374-B532A7B26B01}">
      <dgm:prSet phldrT="[Текст]"/>
      <dgm:spPr/>
      <dgm:t>
        <a:bodyPr/>
        <a:lstStyle/>
        <a:p>
          <a:r>
            <a:rPr lang="uk-UA" dirty="0"/>
            <a:t>З</a:t>
          </a:r>
          <a:r>
            <a:rPr lang="en-US" dirty="0"/>
            <a:t>’</a:t>
          </a:r>
          <a:r>
            <a:rPr lang="uk-UA" dirty="0"/>
            <a:t>ясуй, які цінності й у який спосіб пропагує обраний культурний продукт</a:t>
          </a:r>
          <a:endParaRPr lang="en-US" dirty="0"/>
        </a:p>
      </dgm:t>
    </dgm:pt>
    <dgm:pt modelId="{0776EC15-D3B8-48F8-ABF2-26D526D133C0}" type="parTrans" cxnId="{03EA4B49-839C-4D4E-819A-3907B67677B5}">
      <dgm:prSet/>
      <dgm:spPr/>
      <dgm:t>
        <a:bodyPr/>
        <a:lstStyle/>
        <a:p>
          <a:endParaRPr lang="en-US"/>
        </a:p>
      </dgm:t>
    </dgm:pt>
    <dgm:pt modelId="{3B6807E9-5684-417A-9CD1-2EBB08ADC346}" type="sibTrans" cxnId="{03EA4B49-839C-4D4E-819A-3907B67677B5}">
      <dgm:prSet/>
      <dgm:spPr/>
      <dgm:t>
        <a:bodyPr/>
        <a:lstStyle/>
        <a:p>
          <a:endParaRPr lang="en-US"/>
        </a:p>
      </dgm:t>
    </dgm:pt>
    <dgm:pt modelId="{9342BF15-915E-4068-B157-CC45DB798C58}" type="pres">
      <dgm:prSet presAssocID="{21444BC6-9D3A-4481-8658-52C162F98C22}" presName="CompostProcess" presStyleCnt="0">
        <dgm:presLayoutVars>
          <dgm:dir/>
          <dgm:resizeHandles val="exact"/>
        </dgm:presLayoutVars>
      </dgm:prSet>
      <dgm:spPr/>
    </dgm:pt>
    <dgm:pt modelId="{79D813F9-8E50-4FFC-B6B2-ACDC25077BA7}" type="pres">
      <dgm:prSet presAssocID="{21444BC6-9D3A-4481-8658-52C162F98C22}" presName="arrow" presStyleLbl="bgShp" presStyleIdx="0" presStyleCnt="1"/>
      <dgm:spPr/>
    </dgm:pt>
    <dgm:pt modelId="{C032D767-F082-45CE-B2AA-6A8964C7D5EA}" type="pres">
      <dgm:prSet presAssocID="{21444BC6-9D3A-4481-8658-52C162F98C22}" presName="linearProcess" presStyleCnt="0"/>
      <dgm:spPr/>
    </dgm:pt>
    <dgm:pt modelId="{D652442B-B87B-4050-A970-BD368E10AB97}" type="pres">
      <dgm:prSet presAssocID="{AF825EBD-6F2B-42CD-9E8D-F89C3D755C27}" presName="textNode" presStyleLbl="node1" presStyleIdx="0" presStyleCnt="3">
        <dgm:presLayoutVars>
          <dgm:bulletEnabled val="1"/>
        </dgm:presLayoutVars>
      </dgm:prSet>
      <dgm:spPr/>
    </dgm:pt>
    <dgm:pt modelId="{BDA542C5-961A-409A-A039-4BA0EF10CB78}" type="pres">
      <dgm:prSet presAssocID="{FA203A7F-9DED-43C0-A825-B5F1D26FB709}" presName="sibTrans" presStyleCnt="0"/>
      <dgm:spPr/>
    </dgm:pt>
    <dgm:pt modelId="{78BC0E56-E811-4B25-B6CB-73E05E23EFA8}" type="pres">
      <dgm:prSet presAssocID="{42204F56-2195-414E-8E34-8547DE2C9F79}" presName="textNode" presStyleLbl="node1" presStyleIdx="1" presStyleCnt="3">
        <dgm:presLayoutVars>
          <dgm:bulletEnabled val="1"/>
        </dgm:presLayoutVars>
      </dgm:prSet>
      <dgm:spPr/>
    </dgm:pt>
    <dgm:pt modelId="{A9678B6C-21DE-415D-A211-B60C86097950}" type="pres">
      <dgm:prSet presAssocID="{D27A9FBE-345A-4A84-BDC4-6BC635B8F26D}" presName="sibTrans" presStyleCnt="0"/>
      <dgm:spPr/>
    </dgm:pt>
    <dgm:pt modelId="{6CE922A0-4EE0-4059-8B53-AE5BC4F29DAB}" type="pres">
      <dgm:prSet presAssocID="{381657CF-C307-4BAE-A374-B532A7B26B01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C777A702-9F18-4C3A-B5D7-F572716E0E1F}" type="presOf" srcId="{AF825EBD-6F2B-42CD-9E8D-F89C3D755C27}" destId="{D652442B-B87B-4050-A970-BD368E10AB97}" srcOrd="0" destOrd="0" presId="urn:microsoft.com/office/officeart/2005/8/layout/hProcess9"/>
    <dgm:cxn modelId="{BCE70639-93ED-4849-8D0E-4BB972A96D8B}" srcId="{21444BC6-9D3A-4481-8658-52C162F98C22}" destId="{AF825EBD-6F2B-42CD-9E8D-F89C3D755C27}" srcOrd="0" destOrd="0" parTransId="{B06467C9-6768-4DD2-B802-CD5D18F738D3}" sibTransId="{FA203A7F-9DED-43C0-A825-B5F1D26FB709}"/>
    <dgm:cxn modelId="{03EA4B49-839C-4D4E-819A-3907B67677B5}" srcId="{21444BC6-9D3A-4481-8658-52C162F98C22}" destId="{381657CF-C307-4BAE-A374-B532A7B26B01}" srcOrd="2" destOrd="0" parTransId="{0776EC15-D3B8-48F8-ABF2-26D526D133C0}" sibTransId="{3B6807E9-5684-417A-9CD1-2EBB08ADC346}"/>
    <dgm:cxn modelId="{825EE78D-985A-44AA-AE3C-B62B59CBDC3B}" type="presOf" srcId="{21444BC6-9D3A-4481-8658-52C162F98C22}" destId="{9342BF15-915E-4068-B157-CC45DB798C58}" srcOrd="0" destOrd="0" presId="urn:microsoft.com/office/officeart/2005/8/layout/hProcess9"/>
    <dgm:cxn modelId="{5AB080AA-95FC-4C76-8945-D3E602899B09}" srcId="{21444BC6-9D3A-4481-8658-52C162F98C22}" destId="{42204F56-2195-414E-8E34-8547DE2C9F79}" srcOrd="1" destOrd="0" parTransId="{6A0A357E-28CF-479F-A039-ACCC0AE5AFA3}" sibTransId="{D27A9FBE-345A-4A84-BDC4-6BC635B8F26D}"/>
    <dgm:cxn modelId="{E8A41ED7-43C6-4D7D-AF2D-D5BBD8C36F8F}" type="presOf" srcId="{381657CF-C307-4BAE-A374-B532A7B26B01}" destId="{6CE922A0-4EE0-4059-8B53-AE5BC4F29DAB}" srcOrd="0" destOrd="0" presId="urn:microsoft.com/office/officeart/2005/8/layout/hProcess9"/>
    <dgm:cxn modelId="{6E15AEFF-D061-4E3F-BDFC-684725FD3D15}" type="presOf" srcId="{42204F56-2195-414E-8E34-8547DE2C9F79}" destId="{78BC0E56-E811-4B25-B6CB-73E05E23EFA8}" srcOrd="0" destOrd="0" presId="urn:microsoft.com/office/officeart/2005/8/layout/hProcess9"/>
    <dgm:cxn modelId="{1A278FB7-6DBD-438F-AB95-525C214EF2D3}" type="presParOf" srcId="{9342BF15-915E-4068-B157-CC45DB798C58}" destId="{79D813F9-8E50-4FFC-B6B2-ACDC25077BA7}" srcOrd="0" destOrd="0" presId="urn:microsoft.com/office/officeart/2005/8/layout/hProcess9"/>
    <dgm:cxn modelId="{6CE2CC72-85E1-4710-A104-403AEEA35E37}" type="presParOf" srcId="{9342BF15-915E-4068-B157-CC45DB798C58}" destId="{C032D767-F082-45CE-B2AA-6A8964C7D5EA}" srcOrd="1" destOrd="0" presId="urn:microsoft.com/office/officeart/2005/8/layout/hProcess9"/>
    <dgm:cxn modelId="{F1B0581A-B411-4A4F-B306-534ACD273649}" type="presParOf" srcId="{C032D767-F082-45CE-B2AA-6A8964C7D5EA}" destId="{D652442B-B87B-4050-A970-BD368E10AB97}" srcOrd="0" destOrd="0" presId="urn:microsoft.com/office/officeart/2005/8/layout/hProcess9"/>
    <dgm:cxn modelId="{C72EFB64-54B1-43EA-B5BC-26B82E08CAEB}" type="presParOf" srcId="{C032D767-F082-45CE-B2AA-6A8964C7D5EA}" destId="{BDA542C5-961A-409A-A039-4BA0EF10CB78}" srcOrd="1" destOrd="0" presId="urn:microsoft.com/office/officeart/2005/8/layout/hProcess9"/>
    <dgm:cxn modelId="{D66A4268-56B0-44EA-A589-766D9743DDC2}" type="presParOf" srcId="{C032D767-F082-45CE-B2AA-6A8964C7D5EA}" destId="{78BC0E56-E811-4B25-B6CB-73E05E23EFA8}" srcOrd="2" destOrd="0" presId="urn:microsoft.com/office/officeart/2005/8/layout/hProcess9"/>
    <dgm:cxn modelId="{0464FFDF-566A-4E36-9EDC-4329E28F4C56}" type="presParOf" srcId="{C032D767-F082-45CE-B2AA-6A8964C7D5EA}" destId="{A9678B6C-21DE-415D-A211-B60C86097950}" srcOrd="3" destOrd="0" presId="urn:microsoft.com/office/officeart/2005/8/layout/hProcess9"/>
    <dgm:cxn modelId="{C0401570-6F88-4B13-9EFA-2EC9201EF82D}" type="presParOf" srcId="{C032D767-F082-45CE-B2AA-6A8964C7D5EA}" destId="{6CE922A0-4EE0-4059-8B53-AE5BC4F29DA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C4E858E-54EE-4C8E-AFA4-FCC7572CCAA4}" type="doc">
      <dgm:prSet loTypeId="urn:microsoft.com/office/officeart/2011/layout/Tab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4436681-D960-4070-88A0-C754CD32F3AB}">
      <dgm:prSet phldrT="[Text]"/>
      <dgm:spPr/>
      <dgm:t>
        <a:bodyPr/>
        <a:lstStyle/>
        <a:p>
          <a:r>
            <a:rPr lang="uk-UA" dirty="0"/>
            <a:t>Опитування</a:t>
          </a:r>
          <a:endParaRPr lang="en-US" dirty="0"/>
        </a:p>
      </dgm:t>
    </dgm:pt>
    <dgm:pt modelId="{6446270D-834D-4DD7-BE49-972AA4DEEBCF}" type="parTrans" cxnId="{D2092518-D76C-44A0-AB67-AB3FD9F49C8F}">
      <dgm:prSet/>
      <dgm:spPr/>
      <dgm:t>
        <a:bodyPr/>
        <a:lstStyle/>
        <a:p>
          <a:endParaRPr lang="en-US"/>
        </a:p>
      </dgm:t>
    </dgm:pt>
    <dgm:pt modelId="{12ED4423-F119-4258-AE7A-EEB2CA59FAFA}" type="sibTrans" cxnId="{D2092518-D76C-44A0-AB67-AB3FD9F49C8F}">
      <dgm:prSet/>
      <dgm:spPr/>
      <dgm:t>
        <a:bodyPr/>
        <a:lstStyle/>
        <a:p>
          <a:endParaRPr lang="en-US"/>
        </a:p>
      </dgm:t>
    </dgm:pt>
    <dgm:pt modelId="{C9A9F595-0464-485E-8F0A-C7A1F91EF6E9}">
      <dgm:prSet phldrT="[Text]"/>
      <dgm:spPr/>
      <dgm:t>
        <a:bodyPr/>
        <a:lstStyle/>
        <a:p>
          <a:endParaRPr lang="en-US" dirty="0"/>
        </a:p>
      </dgm:t>
    </dgm:pt>
    <dgm:pt modelId="{62C713AF-CD57-422E-A337-534A0019E740}" type="parTrans" cxnId="{F8D02936-48D2-4088-8F5C-E349525D7F19}">
      <dgm:prSet/>
      <dgm:spPr/>
      <dgm:t>
        <a:bodyPr/>
        <a:lstStyle/>
        <a:p>
          <a:endParaRPr lang="en-US"/>
        </a:p>
      </dgm:t>
    </dgm:pt>
    <dgm:pt modelId="{F8EB5FDD-6543-4F5A-B2EB-7E6CFEB9E093}" type="sibTrans" cxnId="{F8D02936-48D2-4088-8F5C-E349525D7F19}">
      <dgm:prSet/>
      <dgm:spPr/>
      <dgm:t>
        <a:bodyPr/>
        <a:lstStyle/>
        <a:p>
          <a:endParaRPr lang="en-US"/>
        </a:p>
      </dgm:t>
    </dgm:pt>
    <dgm:pt modelId="{4E56E0B0-FDCD-48DD-B306-E8C8D57DAC9D}">
      <dgm:prSet phldrT="[Text]"/>
      <dgm:spPr/>
      <dgm:t>
        <a:bodyPr/>
        <a:lstStyle/>
        <a:p>
          <a:r>
            <a:rPr lang="uk-UA" dirty="0"/>
            <a:t>Допоможи команді </a:t>
          </a:r>
          <a:r>
            <a:rPr lang="en-US" dirty="0"/>
            <a:t>EUVOLIA </a:t>
          </a:r>
          <a:r>
            <a:rPr lang="uk-UA" dirty="0"/>
            <a:t>зібрати статистику щодо ціннісних орієнтирів наших співгромадян </a:t>
          </a:r>
          <a:endParaRPr lang="en-US" dirty="0"/>
        </a:p>
      </dgm:t>
    </dgm:pt>
    <dgm:pt modelId="{2B274C23-4360-41D7-8EE0-DE6B05D17A5C}" type="parTrans" cxnId="{2EF01467-B150-4F64-91A7-E3639C37E4A7}">
      <dgm:prSet/>
      <dgm:spPr/>
      <dgm:t>
        <a:bodyPr/>
        <a:lstStyle/>
        <a:p>
          <a:endParaRPr lang="en-US"/>
        </a:p>
      </dgm:t>
    </dgm:pt>
    <dgm:pt modelId="{685B68D3-BDE4-483F-8F0C-324F55726091}" type="sibTrans" cxnId="{2EF01467-B150-4F64-91A7-E3639C37E4A7}">
      <dgm:prSet/>
      <dgm:spPr/>
      <dgm:t>
        <a:bodyPr/>
        <a:lstStyle/>
        <a:p>
          <a:endParaRPr lang="en-US"/>
        </a:p>
      </dgm:t>
    </dgm:pt>
    <dgm:pt modelId="{AFB8B066-57D9-4228-A9FB-817A154D76F2}">
      <dgm:prSet phldrT="[Text]"/>
      <dgm:spPr/>
      <dgm:t>
        <a:bodyPr/>
        <a:lstStyle/>
        <a:p>
          <a:r>
            <a:rPr lang="uk-UA" dirty="0"/>
            <a:t>Проекти</a:t>
          </a:r>
          <a:endParaRPr lang="en-US" dirty="0"/>
        </a:p>
      </dgm:t>
    </dgm:pt>
    <dgm:pt modelId="{CF4FDC31-F9D4-403E-88B2-039351910B68}" type="parTrans" cxnId="{CCFEFF62-901C-4E91-937B-2042BB0AC820}">
      <dgm:prSet/>
      <dgm:spPr/>
      <dgm:t>
        <a:bodyPr/>
        <a:lstStyle/>
        <a:p>
          <a:endParaRPr lang="en-US"/>
        </a:p>
      </dgm:t>
    </dgm:pt>
    <dgm:pt modelId="{792D5A65-1499-4344-B75B-B0DC08A034B9}" type="sibTrans" cxnId="{CCFEFF62-901C-4E91-937B-2042BB0AC820}">
      <dgm:prSet/>
      <dgm:spPr/>
      <dgm:t>
        <a:bodyPr/>
        <a:lstStyle/>
        <a:p>
          <a:endParaRPr lang="en-US"/>
        </a:p>
      </dgm:t>
    </dgm:pt>
    <dgm:pt modelId="{BB7FFCD8-6A16-4146-8362-0E766AE6E0C6}">
      <dgm:prSet phldrT="[Text]" phldr="1"/>
      <dgm:spPr/>
      <dgm:t>
        <a:bodyPr/>
        <a:lstStyle/>
        <a:p>
          <a:endParaRPr lang="en-US"/>
        </a:p>
      </dgm:t>
    </dgm:pt>
    <dgm:pt modelId="{3B95CAB1-26FC-4570-8F63-99ACBAF06245}" type="parTrans" cxnId="{BA5EFAD9-E835-4D71-B8AE-942425B180CE}">
      <dgm:prSet/>
      <dgm:spPr/>
      <dgm:t>
        <a:bodyPr/>
        <a:lstStyle/>
        <a:p>
          <a:endParaRPr lang="en-US"/>
        </a:p>
      </dgm:t>
    </dgm:pt>
    <dgm:pt modelId="{FF1CBB2D-AC7B-4FB8-B2C0-355781E1F85E}" type="sibTrans" cxnId="{BA5EFAD9-E835-4D71-B8AE-942425B180CE}">
      <dgm:prSet/>
      <dgm:spPr/>
      <dgm:t>
        <a:bodyPr/>
        <a:lstStyle/>
        <a:p>
          <a:endParaRPr lang="en-US"/>
        </a:p>
      </dgm:t>
    </dgm:pt>
    <dgm:pt modelId="{54FC25D6-A70C-4985-9A9B-53E4DF81AD83}">
      <dgm:prSet phldrT="[Text]"/>
      <dgm:spPr/>
      <dgm:t>
        <a:bodyPr/>
        <a:lstStyle/>
        <a:p>
          <a:r>
            <a:rPr lang="uk-UA" dirty="0"/>
            <a:t>Зроби внесок у створення бази даних з досліджень сучасного українського культурного продукту </a:t>
          </a:r>
          <a:endParaRPr lang="en-US" dirty="0"/>
        </a:p>
      </dgm:t>
    </dgm:pt>
    <dgm:pt modelId="{DB88C510-63FE-432B-81F9-D7DD57DE4E0C}" type="parTrans" cxnId="{48FC5C9B-8A8D-4055-9DFA-2999A783DC84}">
      <dgm:prSet/>
      <dgm:spPr/>
      <dgm:t>
        <a:bodyPr/>
        <a:lstStyle/>
        <a:p>
          <a:endParaRPr lang="en-US"/>
        </a:p>
      </dgm:t>
    </dgm:pt>
    <dgm:pt modelId="{A5812838-D22E-4D4A-820B-D5CE692DCEA9}" type="sibTrans" cxnId="{48FC5C9B-8A8D-4055-9DFA-2999A783DC84}">
      <dgm:prSet/>
      <dgm:spPr/>
      <dgm:t>
        <a:bodyPr/>
        <a:lstStyle/>
        <a:p>
          <a:endParaRPr lang="en-US"/>
        </a:p>
      </dgm:t>
    </dgm:pt>
    <dgm:pt modelId="{FA2E89DF-086E-4215-AC0B-C9B7C42FE92F}">
      <dgm:prSet phldrT="[Text]"/>
      <dgm:spPr/>
      <dgm:t>
        <a:bodyPr/>
        <a:lstStyle/>
        <a:p>
          <a:r>
            <a:rPr lang="uk-UA" dirty="0"/>
            <a:t>Публікації</a:t>
          </a:r>
          <a:endParaRPr lang="en-US" dirty="0"/>
        </a:p>
      </dgm:t>
    </dgm:pt>
    <dgm:pt modelId="{D29684C5-65C0-4A34-A3F2-03549318F793}" type="parTrans" cxnId="{796CBDAA-2342-4E56-A431-2F02833E4D0B}">
      <dgm:prSet/>
      <dgm:spPr/>
      <dgm:t>
        <a:bodyPr/>
        <a:lstStyle/>
        <a:p>
          <a:endParaRPr lang="en-US"/>
        </a:p>
      </dgm:t>
    </dgm:pt>
    <dgm:pt modelId="{FB245706-AB5F-4735-8792-3A6350621EAB}" type="sibTrans" cxnId="{796CBDAA-2342-4E56-A431-2F02833E4D0B}">
      <dgm:prSet/>
      <dgm:spPr/>
      <dgm:t>
        <a:bodyPr/>
        <a:lstStyle/>
        <a:p>
          <a:endParaRPr lang="en-US"/>
        </a:p>
      </dgm:t>
    </dgm:pt>
    <dgm:pt modelId="{9EE3AEE4-77BA-44A4-A2D3-25E38F70520B}">
      <dgm:prSet phldrT="[Text]" phldr="1"/>
      <dgm:spPr/>
      <dgm:t>
        <a:bodyPr/>
        <a:lstStyle/>
        <a:p>
          <a:endParaRPr lang="en-US"/>
        </a:p>
      </dgm:t>
    </dgm:pt>
    <dgm:pt modelId="{E931EDFD-39AD-4593-BA1C-74FB35EEB928}" type="parTrans" cxnId="{DFB4FCD5-6694-4057-873B-F8E360B32D30}">
      <dgm:prSet/>
      <dgm:spPr/>
      <dgm:t>
        <a:bodyPr/>
        <a:lstStyle/>
        <a:p>
          <a:endParaRPr lang="en-US"/>
        </a:p>
      </dgm:t>
    </dgm:pt>
    <dgm:pt modelId="{3426AF35-4DBD-4EFE-A845-45F0B357248D}" type="sibTrans" cxnId="{DFB4FCD5-6694-4057-873B-F8E360B32D30}">
      <dgm:prSet/>
      <dgm:spPr/>
      <dgm:t>
        <a:bodyPr/>
        <a:lstStyle/>
        <a:p>
          <a:endParaRPr lang="en-US"/>
        </a:p>
      </dgm:t>
    </dgm:pt>
    <dgm:pt modelId="{FAD79561-C7D2-4D4C-B797-C181BE465C05}">
      <dgm:prSet phldrT="[Text]"/>
      <dgm:spPr/>
      <dgm:t>
        <a:bodyPr/>
        <a:lstStyle/>
        <a:p>
          <a:r>
            <a:rPr lang="uk-UA" dirty="0"/>
            <a:t>Результати кращих проектів будуть опубліковані у фахових виданнях </a:t>
          </a:r>
          <a:endParaRPr lang="en-US" dirty="0"/>
        </a:p>
      </dgm:t>
    </dgm:pt>
    <dgm:pt modelId="{2251B6DA-5B89-44E1-B66A-EEE0FA4A4FCE}" type="parTrans" cxnId="{304FE326-96C3-44E7-AE9E-97711D3EE7C8}">
      <dgm:prSet/>
      <dgm:spPr/>
      <dgm:t>
        <a:bodyPr/>
        <a:lstStyle/>
        <a:p>
          <a:endParaRPr lang="en-US"/>
        </a:p>
      </dgm:t>
    </dgm:pt>
    <dgm:pt modelId="{FE94FC64-1087-423C-A14D-A286A6D1786B}" type="sibTrans" cxnId="{304FE326-96C3-44E7-AE9E-97711D3EE7C8}">
      <dgm:prSet/>
      <dgm:spPr/>
      <dgm:t>
        <a:bodyPr/>
        <a:lstStyle/>
        <a:p>
          <a:endParaRPr lang="en-US"/>
        </a:p>
      </dgm:t>
    </dgm:pt>
    <dgm:pt modelId="{B5F37D13-A6F8-45C4-A444-274F1A3AFFAC}" type="pres">
      <dgm:prSet presAssocID="{DC4E858E-54EE-4C8E-AFA4-FCC7572CCAA4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16911CA0-F619-41B9-8C34-98188FA681DB}" type="pres">
      <dgm:prSet presAssocID="{34436681-D960-4070-88A0-C754CD32F3AB}" presName="composite" presStyleCnt="0"/>
      <dgm:spPr/>
    </dgm:pt>
    <dgm:pt modelId="{8F5E9E0F-2327-4CA4-AF9F-93B76BB3051D}" type="pres">
      <dgm:prSet presAssocID="{34436681-D960-4070-88A0-C754CD32F3AB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F28C3665-6D48-414C-A416-3D1C7E9C84F5}" type="pres">
      <dgm:prSet presAssocID="{34436681-D960-4070-88A0-C754CD32F3AB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</dgm:pt>
    <dgm:pt modelId="{07AF7466-61CA-49A0-BD2B-E542A6EF76A8}" type="pres">
      <dgm:prSet presAssocID="{34436681-D960-4070-88A0-C754CD32F3AB}" presName="Accent" presStyleLbl="parChTrans1D1" presStyleIdx="0" presStyleCnt="3"/>
      <dgm:spPr/>
    </dgm:pt>
    <dgm:pt modelId="{0D2329FD-3806-4A00-99C1-757378CC2B5A}" type="pres">
      <dgm:prSet presAssocID="{34436681-D960-4070-88A0-C754CD32F3AB}" presName="Child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A9701A28-761F-45DF-8392-9C14B8D402C0}" type="pres">
      <dgm:prSet presAssocID="{12ED4423-F119-4258-AE7A-EEB2CA59FAFA}" presName="sibTrans" presStyleCnt="0"/>
      <dgm:spPr/>
    </dgm:pt>
    <dgm:pt modelId="{1F6834AE-671A-4D7E-B4B0-E7BC28E2E99F}" type="pres">
      <dgm:prSet presAssocID="{AFB8B066-57D9-4228-A9FB-817A154D76F2}" presName="composite" presStyleCnt="0"/>
      <dgm:spPr/>
    </dgm:pt>
    <dgm:pt modelId="{EF16079E-2E6B-4A93-A2B9-4A7099CD54B0}" type="pres">
      <dgm:prSet presAssocID="{AFB8B066-57D9-4228-A9FB-817A154D76F2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951ED028-2936-4685-8709-C88F86588541}" type="pres">
      <dgm:prSet presAssocID="{AFB8B066-57D9-4228-A9FB-817A154D76F2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</dgm:pt>
    <dgm:pt modelId="{1C6502EB-D3F6-4F30-8B2E-CF1C2C28395E}" type="pres">
      <dgm:prSet presAssocID="{AFB8B066-57D9-4228-A9FB-817A154D76F2}" presName="Accent" presStyleLbl="parChTrans1D1" presStyleIdx="1" presStyleCnt="3"/>
      <dgm:spPr/>
    </dgm:pt>
    <dgm:pt modelId="{22813860-776C-47F0-972A-B82F2736C471}" type="pres">
      <dgm:prSet presAssocID="{AFB8B066-57D9-4228-A9FB-817A154D76F2}" presName="Child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315076E6-7677-46DF-A6BB-11413BC22067}" type="pres">
      <dgm:prSet presAssocID="{792D5A65-1499-4344-B75B-B0DC08A034B9}" presName="sibTrans" presStyleCnt="0"/>
      <dgm:spPr/>
    </dgm:pt>
    <dgm:pt modelId="{72ACE9CE-6E56-4C88-AE04-1512DBB9B757}" type="pres">
      <dgm:prSet presAssocID="{FA2E89DF-086E-4215-AC0B-C9B7C42FE92F}" presName="composite" presStyleCnt="0"/>
      <dgm:spPr/>
    </dgm:pt>
    <dgm:pt modelId="{B4DCD92B-F040-4F36-A32B-E08B9493C1BD}" type="pres">
      <dgm:prSet presAssocID="{FA2E89DF-086E-4215-AC0B-C9B7C42FE92F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680E3B66-E649-45BB-AC9A-93BBE18C1070}" type="pres">
      <dgm:prSet presAssocID="{FA2E89DF-086E-4215-AC0B-C9B7C42FE92F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</dgm:pt>
    <dgm:pt modelId="{B4B04622-60E1-4357-81E8-2F3E51513DC6}" type="pres">
      <dgm:prSet presAssocID="{FA2E89DF-086E-4215-AC0B-C9B7C42FE92F}" presName="Accent" presStyleLbl="parChTrans1D1" presStyleIdx="2" presStyleCnt="3"/>
      <dgm:spPr/>
    </dgm:pt>
    <dgm:pt modelId="{83326A32-DC12-4C4F-A27B-797A0A4F6995}" type="pres">
      <dgm:prSet presAssocID="{FA2E89DF-086E-4215-AC0B-C9B7C42FE92F}" presName="Child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6D62EF07-0593-441B-AEB5-A3FA5253A16B}" type="presOf" srcId="{34436681-D960-4070-88A0-C754CD32F3AB}" destId="{F28C3665-6D48-414C-A416-3D1C7E9C84F5}" srcOrd="0" destOrd="0" presId="urn:microsoft.com/office/officeart/2011/layout/TabList"/>
    <dgm:cxn modelId="{89E17C15-5FD8-485F-9CFD-5FB6463650BB}" type="presOf" srcId="{FAD79561-C7D2-4D4C-B797-C181BE465C05}" destId="{83326A32-DC12-4C4F-A27B-797A0A4F6995}" srcOrd="0" destOrd="0" presId="urn:microsoft.com/office/officeart/2011/layout/TabList"/>
    <dgm:cxn modelId="{D2092518-D76C-44A0-AB67-AB3FD9F49C8F}" srcId="{DC4E858E-54EE-4C8E-AFA4-FCC7572CCAA4}" destId="{34436681-D960-4070-88A0-C754CD32F3AB}" srcOrd="0" destOrd="0" parTransId="{6446270D-834D-4DD7-BE49-972AA4DEEBCF}" sibTransId="{12ED4423-F119-4258-AE7A-EEB2CA59FAFA}"/>
    <dgm:cxn modelId="{4FDD741D-C4EA-4589-BECA-21C127646FB6}" type="presOf" srcId="{FA2E89DF-086E-4215-AC0B-C9B7C42FE92F}" destId="{680E3B66-E649-45BB-AC9A-93BBE18C1070}" srcOrd="0" destOrd="0" presId="urn:microsoft.com/office/officeart/2011/layout/TabList"/>
    <dgm:cxn modelId="{D76E7B23-4C30-4C14-909F-B5372676F02C}" type="presOf" srcId="{AFB8B066-57D9-4228-A9FB-817A154D76F2}" destId="{951ED028-2936-4685-8709-C88F86588541}" srcOrd="0" destOrd="0" presId="urn:microsoft.com/office/officeart/2011/layout/TabList"/>
    <dgm:cxn modelId="{304FE326-96C3-44E7-AE9E-97711D3EE7C8}" srcId="{FA2E89DF-086E-4215-AC0B-C9B7C42FE92F}" destId="{FAD79561-C7D2-4D4C-B797-C181BE465C05}" srcOrd="1" destOrd="0" parTransId="{2251B6DA-5B89-44E1-B66A-EEE0FA4A4FCE}" sibTransId="{FE94FC64-1087-423C-A14D-A286A6D1786B}"/>
    <dgm:cxn modelId="{4CED3030-8360-48EB-8246-42C2944843E8}" type="presOf" srcId="{DC4E858E-54EE-4C8E-AFA4-FCC7572CCAA4}" destId="{B5F37D13-A6F8-45C4-A444-274F1A3AFFAC}" srcOrd="0" destOrd="0" presId="urn:microsoft.com/office/officeart/2011/layout/TabList"/>
    <dgm:cxn modelId="{F8D02936-48D2-4088-8F5C-E349525D7F19}" srcId="{34436681-D960-4070-88A0-C754CD32F3AB}" destId="{C9A9F595-0464-485E-8F0A-C7A1F91EF6E9}" srcOrd="0" destOrd="0" parTransId="{62C713AF-CD57-422E-A337-534A0019E740}" sibTransId="{F8EB5FDD-6543-4F5A-B2EB-7E6CFEB9E093}"/>
    <dgm:cxn modelId="{517AC13C-B7D0-448A-9CB3-F30FC5E46F41}" type="presOf" srcId="{54FC25D6-A70C-4985-9A9B-53E4DF81AD83}" destId="{22813860-776C-47F0-972A-B82F2736C471}" srcOrd="0" destOrd="0" presId="urn:microsoft.com/office/officeart/2011/layout/TabList"/>
    <dgm:cxn modelId="{CCFEFF62-901C-4E91-937B-2042BB0AC820}" srcId="{DC4E858E-54EE-4C8E-AFA4-FCC7572CCAA4}" destId="{AFB8B066-57D9-4228-A9FB-817A154D76F2}" srcOrd="1" destOrd="0" parTransId="{CF4FDC31-F9D4-403E-88B2-039351910B68}" sibTransId="{792D5A65-1499-4344-B75B-B0DC08A034B9}"/>
    <dgm:cxn modelId="{9898B546-8938-4022-96F2-774C799F75E3}" type="presOf" srcId="{C9A9F595-0464-485E-8F0A-C7A1F91EF6E9}" destId="{8F5E9E0F-2327-4CA4-AF9F-93B76BB3051D}" srcOrd="0" destOrd="0" presId="urn:microsoft.com/office/officeart/2011/layout/TabList"/>
    <dgm:cxn modelId="{2EF01467-B150-4F64-91A7-E3639C37E4A7}" srcId="{34436681-D960-4070-88A0-C754CD32F3AB}" destId="{4E56E0B0-FDCD-48DD-B306-E8C8D57DAC9D}" srcOrd="1" destOrd="0" parTransId="{2B274C23-4360-41D7-8EE0-DE6B05D17A5C}" sibTransId="{685B68D3-BDE4-483F-8F0C-324F55726091}"/>
    <dgm:cxn modelId="{48FC5C9B-8A8D-4055-9DFA-2999A783DC84}" srcId="{AFB8B066-57D9-4228-A9FB-817A154D76F2}" destId="{54FC25D6-A70C-4985-9A9B-53E4DF81AD83}" srcOrd="1" destOrd="0" parTransId="{DB88C510-63FE-432B-81F9-D7DD57DE4E0C}" sibTransId="{A5812838-D22E-4D4A-820B-D5CE692DCEA9}"/>
    <dgm:cxn modelId="{796CBDAA-2342-4E56-A431-2F02833E4D0B}" srcId="{DC4E858E-54EE-4C8E-AFA4-FCC7572CCAA4}" destId="{FA2E89DF-086E-4215-AC0B-C9B7C42FE92F}" srcOrd="2" destOrd="0" parTransId="{D29684C5-65C0-4A34-A3F2-03549318F793}" sibTransId="{FB245706-AB5F-4735-8792-3A6350621EAB}"/>
    <dgm:cxn modelId="{D7322FB2-A8E8-43D5-BDC6-FA823DFC7160}" type="presOf" srcId="{BB7FFCD8-6A16-4146-8362-0E766AE6E0C6}" destId="{EF16079E-2E6B-4A93-A2B9-4A7099CD54B0}" srcOrd="0" destOrd="0" presId="urn:microsoft.com/office/officeart/2011/layout/TabList"/>
    <dgm:cxn modelId="{E95012B9-5DF6-4237-9615-4FAAB4501719}" type="presOf" srcId="{4E56E0B0-FDCD-48DD-B306-E8C8D57DAC9D}" destId="{0D2329FD-3806-4A00-99C1-757378CC2B5A}" srcOrd="0" destOrd="0" presId="urn:microsoft.com/office/officeart/2011/layout/TabList"/>
    <dgm:cxn modelId="{ACAD8CC3-BDDF-4331-BA9A-0F8204360067}" type="presOf" srcId="{9EE3AEE4-77BA-44A4-A2D3-25E38F70520B}" destId="{B4DCD92B-F040-4F36-A32B-E08B9493C1BD}" srcOrd="0" destOrd="0" presId="urn:microsoft.com/office/officeart/2011/layout/TabList"/>
    <dgm:cxn modelId="{DFB4FCD5-6694-4057-873B-F8E360B32D30}" srcId="{FA2E89DF-086E-4215-AC0B-C9B7C42FE92F}" destId="{9EE3AEE4-77BA-44A4-A2D3-25E38F70520B}" srcOrd="0" destOrd="0" parTransId="{E931EDFD-39AD-4593-BA1C-74FB35EEB928}" sibTransId="{3426AF35-4DBD-4EFE-A845-45F0B357248D}"/>
    <dgm:cxn modelId="{BA5EFAD9-E835-4D71-B8AE-942425B180CE}" srcId="{AFB8B066-57D9-4228-A9FB-817A154D76F2}" destId="{BB7FFCD8-6A16-4146-8362-0E766AE6E0C6}" srcOrd="0" destOrd="0" parTransId="{3B95CAB1-26FC-4570-8F63-99ACBAF06245}" sibTransId="{FF1CBB2D-AC7B-4FB8-B2C0-355781E1F85E}"/>
    <dgm:cxn modelId="{D3EFC062-8655-4392-9427-EA2BDA359E8E}" type="presParOf" srcId="{B5F37D13-A6F8-45C4-A444-274F1A3AFFAC}" destId="{16911CA0-F619-41B9-8C34-98188FA681DB}" srcOrd="0" destOrd="0" presId="urn:microsoft.com/office/officeart/2011/layout/TabList"/>
    <dgm:cxn modelId="{89A76866-24FD-419B-B643-A0001916D482}" type="presParOf" srcId="{16911CA0-F619-41B9-8C34-98188FA681DB}" destId="{8F5E9E0F-2327-4CA4-AF9F-93B76BB3051D}" srcOrd="0" destOrd="0" presId="urn:microsoft.com/office/officeart/2011/layout/TabList"/>
    <dgm:cxn modelId="{5A8C7A1F-FF60-45A8-B7B5-0CE7222996F1}" type="presParOf" srcId="{16911CA0-F619-41B9-8C34-98188FA681DB}" destId="{F28C3665-6D48-414C-A416-3D1C7E9C84F5}" srcOrd="1" destOrd="0" presId="urn:microsoft.com/office/officeart/2011/layout/TabList"/>
    <dgm:cxn modelId="{990032EF-DC1A-424C-AECF-EAED1D004253}" type="presParOf" srcId="{16911CA0-F619-41B9-8C34-98188FA681DB}" destId="{07AF7466-61CA-49A0-BD2B-E542A6EF76A8}" srcOrd="2" destOrd="0" presId="urn:microsoft.com/office/officeart/2011/layout/TabList"/>
    <dgm:cxn modelId="{63F5334F-12D4-423E-B0C5-313412F5C5D1}" type="presParOf" srcId="{B5F37D13-A6F8-45C4-A444-274F1A3AFFAC}" destId="{0D2329FD-3806-4A00-99C1-757378CC2B5A}" srcOrd="1" destOrd="0" presId="urn:microsoft.com/office/officeart/2011/layout/TabList"/>
    <dgm:cxn modelId="{4E19864D-74A6-46DE-94DC-22B4B5D9B5E3}" type="presParOf" srcId="{B5F37D13-A6F8-45C4-A444-274F1A3AFFAC}" destId="{A9701A28-761F-45DF-8392-9C14B8D402C0}" srcOrd="2" destOrd="0" presId="urn:microsoft.com/office/officeart/2011/layout/TabList"/>
    <dgm:cxn modelId="{D9BD6C2A-C988-4749-B576-02DC113DC4BA}" type="presParOf" srcId="{B5F37D13-A6F8-45C4-A444-274F1A3AFFAC}" destId="{1F6834AE-671A-4D7E-B4B0-E7BC28E2E99F}" srcOrd="3" destOrd="0" presId="urn:microsoft.com/office/officeart/2011/layout/TabList"/>
    <dgm:cxn modelId="{E9BEA022-91D9-4A51-B37E-C05AD0759DC1}" type="presParOf" srcId="{1F6834AE-671A-4D7E-B4B0-E7BC28E2E99F}" destId="{EF16079E-2E6B-4A93-A2B9-4A7099CD54B0}" srcOrd="0" destOrd="0" presId="urn:microsoft.com/office/officeart/2011/layout/TabList"/>
    <dgm:cxn modelId="{88E8C9CD-3411-499F-BAEA-87326A03C08E}" type="presParOf" srcId="{1F6834AE-671A-4D7E-B4B0-E7BC28E2E99F}" destId="{951ED028-2936-4685-8709-C88F86588541}" srcOrd="1" destOrd="0" presId="urn:microsoft.com/office/officeart/2011/layout/TabList"/>
    <dgm:cxn modelId="{3D463514-B8F6-410A-8FDA-FBDCFF661530}" type="presParOf" srcId="{1F6834AE-671A-4D7E-B4B0-E7BC28E2E99F}" destId="{1C6502EB-D3F6-4F30-8B2E-CF1C2C28395E}" srcOrd="2" destOrd="0" presId="urn:microsoft.com/office/officeart/2011/layout/TabList"/>
    <dgm:cxn modelId="{8AE65237-9DF3-4EB0-909E-B2443613DB79}" type="presParOf" srcId="{B5F37D13-A6F8-45C4-A444-274F1A3AFFAC}" destId="{22813860-776C-47F0-972A-B82F2736C471}" srcOrd="4" destOrd="0" presId="urn:microsoft.com/office/officeart/2011/layout/TabList"/>
    <dgm:cxn modelId="{BFA40638-15BE-4087-8094-FBCC74BB7650}" type="presParOf" srcId="{B5F37D13-A6F8-45C4-A444-274F1A3AFFAC}" destId="{315076E6-7677-46DF-A6BB-11413BC22067}" srcOrd="5" destOrd="0" presId="urn:microsoft.com/office/officeart/2011/layout/TabList"/>
    <dgm:cxn modelId="{00A238FE-96E4-4DCF-A74C-6585ED844CDF}" type="presParOf" srcId="{B5F37D13-A6F8-45C4-A444-274F1A3AFFAC}" destId="{72ACE9CE-6E56-4C88-AE04-1512DBB9B757}" srcOrd="6" destOrd="0" presId="urn:microsoft.com/office/officeart/2011/layout/TabList"/>
    <dgm:cxn modelId="{309236B1-AA51-4DFE-B4E5-3C26999DF07C}" type="presParOf" srcId="{72ACE9CE-6E56-4C88-AE04-1512DBB9B757}" destId="{B4DCD92B-F040-4F36-A32B-E08B9493C1BD}" srcOrd="0" destOrd="0" presId="urn:microsoft.com/office/officeart/2011/layout/TabList"/>
    <dgm:cxn modelId="{E07BE763-3B83-4E4F-B624-BC356ACC2AB7}" type="presParOf" srcId="{72ACE9CE-6E56-4C88-AE04-1512DBB9B757}" destId="{680E3B66-E649-45BB-AC9A-93BBE18C1070}" srcOrd="1" destOrd="0" presId="urn:microsoft.com/office/officeart/2011/layout/TabList"/>
    <dgm:cxn modelId="{216565ED-336F-4908-8730-911CECC49D91}" type="presParOf" srcId="{72ACE9CE-6E56-4C88-AE04-1512DBB9B757}" destId="{B4B04622-60E1-4357-81E8-2F3E51513DC6}" srcOrd="2" destOrd="0" presId="urn:microsoft.com/office/officeart/2011/layout/TabList"/>
    <dgm:cxn modelId="{B7D1D82F-EE4F-4F6D-A649-1D245D1E186B}" type="presParOf" srcId="{B5F37D13-A6F8-45C4-A444-274F1A3AFFAC}" destId="{83326A32-DC12-4C4F-A27B-797A0A4F6995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DB9AED7-207A-4D74-B823-897F2B11E28A}" type="doc">
      <dgm:prSet loTypeId="urn:microsoft.com/office/officeart/2005/8/layout/funnel1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D011A011-DF4F-4CAF-9111-C76A6B1628E2}">
      <dgm:prSet phldrT="[Text]"/>
      <dgm:spPr/>
      <dgm:t>
        <a:bodyPr/>
        <a:lstStyle/>
        <a:p>
          <a:r>
            <a:rPr lang="uk-UA" dirty="0"/>
            <a:t>Модуль 1</a:t>
          </a:r>
          <a:endParaRPr lang="en-US" dirty="0"/>
        </a:p>
      </dgm:t>
    </dgm:pt>
    <dgm:pt modelId="{073821DF-4F51-4C2D-90A7-5D659D1C3A74}" type="parTrans" cxnId="{68840267-FAB2-4D8C-9620-8F446FE8FF2C}">
      <dgm:prSet/>
      <dgm:spPr/>
      <dgm:t>
        <a:bodyPr/>
        <a:lstStyle/>
        <a:p>
          <a:endParaRPr lang="en-US"/>
        </a:p>
      </dgm:t>
    </dgm:pt>
    <dgm:pt modelId="{DFDA4949-29DD-49D5-BB00-97F2DFB7CDD5}" type="sibTrans" cxnId="{68840267-FAB2-4D8C-9620-8F446FE8FF2C}">
      <dgm:prSet/>
      <dgm:spPr/>
      <dgm:t>
        <a:bodyPr/>
        <a:lstStyle/>
        <a:p>
          <a:endParaRPr lang="en-US"/>
        </a:p>
      </dgm:t>
    </dgm:pt>
    <dgm:pt modelId="{0D521EA1-CBCE-42C7-B1FC-816E75DF46DE}">
      <dgm:prSet phldrT="[Text]"/>
      <dgm:spPr/>
      <dgm:t>
        <a:bodyPr/>
        <a:lstStyle/>
        <a:p>
          <a:r>
            <a:rPr lang="uk-UA" dirty="0"/>
            <a:t>Модуль 2</a:t>
          </a:r>
          <a:endParaRPr lang="en-US" dirty="0"/>
        </a:p>
      </dgm:t>
    </dgm:pt>
    <dgm:pt modelId="{F449D520-5B7C-48EF-A4C8-6C20C320B7A5}" type="parTrans" cxnId="{259FA746-4A66-4E4B-B171-B42CD8D8C055}">
      <dgm:prSet/>
      <dgm:spPr/>
      <dgm:t>
        <a:bodyPr/>
        <a:lstStyle/>
        <a:p>
          <a:endParaRPr lang="en-US"/>
        </a:p>
      </dgm:t>
    </dgm:pt>
    <dgm:pt modelId="{E4648D7C-5147-4CC1-8233-EA0A8FA63AEC}" type="sibTrans" cxnId="{259FA746-4A66-4E4B-B171-B42CD8D8C055}">
      <dgm:prSet/>
      <dgm:spPr/>
      <dgm:t>
        <a:bodyPr/>
        <a:lstStyle/>
        <a:p>
          <a:endParaRPr lang="en-US"/>
        </a:p>
      </dgm:t>
    </dgm:pt>
    <dgm:pt modelId="{56A502B7-AFE7-45F0-BF30-D289FA6BD642}">
      <dgm:prSet phldrT="[Text]"/>
      <dgm:spPr/>
      <dgm:t>
        <a:bodyPr/>
        <a:lstStyle/>
        <a:p>
          <a:r>
            <a:rPr lang="uk-UA" dirty="0"/>
            <a:t>Модуль 3</a:t>
          </a:r>
          <a:endParaRPr lang="en-US" dirty="0"/>
        </a:p>
      </dgm:t>
    </dgm:pt>
    <dgm:pt modelId="{F046BE63-444D-4AA2-9987-7C9F1A024138}" type="parTrans" cxnId="{E3D8A048-838F-46F4-BE8F-23214A207EC1}">
      <dgm:prSet/>
      <dgm:spPr/>
      <dgm:t>
        <a:bodyPr/>
        <a:lstStyle/>
        <a:p>
          <a:endParaRPr lang="en-US"/>
        </a:p>
      </dgm:t>
    </dgm:pt>
    <dgm:pt modelId="{5DA19BD0-E319-4FCB-95A8-F7FE0521035D}" type="sibTrans" cxnId="{E3D8A048-838F-46F4-BE8F-23214A207EC1}">
      <dgm:prSet/>
      <dgm:spPr/>
      <dgm:t>
        <a:bodyPr/>
        <a:lstStyle/>
        <a:p>
          <a:endParaRPr lang="en-US"/>
        </a:p>
      </dgm:t>
    </dgm:pt>
    <dgm:pt modelId="{A83FC08B-AEDB-4AC6-988B-31BA12B325D4}">
      <dgm:prSet phldrT="[Text]"/>
      <dgm:spPr/>
      <dgm:t>
        <a:bodyPr/>
        <a:lstStyle/>
        <a:p>
          <a:r>
            <a:rPr lang="uk-UA" b="1" u="sng" dirty="0"/>
            <a:t>Підсумковий бал (</a:t>
          </a:r>
          <a:r>
            <a:rPr lang="en-US" b="1" u="sng" dirty="0"/>
            <a:t>max 100)</a:t>
          </a:r>
        </a:p>
      </dgm:t>
    </dgm:pt>
    <dgm:pt modelId="{83FE1C11-61B4-484B-B9D9-21B770DFF75E}" type="parTrans" cxnId="{301708C7-95E1-435B-AA67-91FF3745796C}">
      <dgm:prSet/>
      <dgm:spPr/>
      <dgm:t>
        <a:bodyPr/>
        <a:lstStyle/>
        <a:p>
          <a:endParaRPr lang="en-US"/>
        </a:p>
      </dgm:t>
    </dgm:pt>
    <dgm:pt modelId="{73759557-934C-4175-B1EE-92888DB59E3F}" type="sibTrans" cxnId="{301708C7-95E1-435B-AA67-91FF3745796C}">
      <dgm:prSet/>
      <dgm:spPr/>
      <dgm:t>
        <a:bodyPr/>
        <a:lstStyle/>
        <a:p>
          <a:endParaRPr lang="en-US"/>
        </a:p>
      </dgm:t>
    </dgm:pt>
    <dgm:pt modelId="{ADB8D011-B726-49AC-9362-C3E97C5EC45E}" type="pres">
      <dgm:prSet presAssocID="{FDB9AED7-207A-4D74-B823-897F2B11E28A}" presName="Name0" presStyleCnt="0">
        <dgm:presLayoutVars>
          <dgm:chMax val="4"/>
          <dgm:resizeHandles val="exact"/>
        </dgm:presLayoutVars>
      </dgm:prSet>
      <dgm:spPr/>
    </dgm:pt>
    <dgm:pt modelId="{AB839F0B-AEF3-4A42-B768-9CE33A83B73D}" type="pres">
      <dgm:prSet presAssocID="{FDB9AED7-207A-4D74-B823-897F2B11E28A}" presName="ellipse" presStyleLbl="trBgShp" presStyleIdx="0" presStyleCnt="1"/>
      <dgm:spPr/>
    </dgm:pt>
    <dgm:pt modelId="{AFC245B3-2B76-4F6F-A145-ED9F52357359}" type="pres">
      <dgm:prSet presAssocID="{FDB9AED7-207A-4D74-B823-897F2B11E28A}" presName="arrow1" presStyleLbl="fgShp" presStyleIdx="0" presStyleCnt="1"/>
      <dgm:spPr/>
    </dgm:pt>
    <dgm:pt modelId="{A54A3F65-E837-4B32-94F6-39D0A365A9D6}" type="pres">
      <dgm:prSet presAssocID="{FDB9AED7-207A-4D74-B823-897F2B11E28A}" presName="rectangle" presStyleLbl="revTx" presStyleIdx="0" presStyleCnt="1" custScaleX="123037">
        <dgm:presLayoutVars>
          <dgm:bulletEnabled val="1"/>
        </dgm:presLayoutVars>
      </dgm:prSet>
      <dgm:spPr/>
    </dgm:pt>
    <dgm:pt modelId="{216016BF-3A01-4EDE-8666-72A3CF9DAB22}" type="pres">
      <dgm:prSet presAssocID="{0D521EA1-CBCE-42C7-B1FC-816E75DF46DE}" presName="item1" presStyleLbl="node1" presStyleIdx="0" presStyleCnt="3" custLinFactNeighborX="-11356" custLinFactNeighborY="15824">
        <dgm:presLayoutVars>
          <dgm:bulletEnabled val="1"/>
        </dgm:presLayoutVars>
      </dgm:prSet>
      <dgm:spPr/>
    </dgm:pt>
    <dgm:pt modelId="{8949972D-500A-4F8B-8958-8489252D96B9}" type="pres">
      <dgm:prSet presAssocID="{56A502B7-AFE7-45F0-BF30-D289FA6BD642}" presName="item2" presStyleLbl="node1" presStyleIdx="1" presStyleCnt="3" custLinFactNeighborX="3630" custLinFactNeighborY="22964">
        <dgm:presLayoutVars>
          <dgm:bulletEnabled val="1"/>
        </dgm:presLayoutVars>
      </dgm:prSet>
      <dgm:spPr/>
    </dgm:pt>
    <dgm:pt modelId="{DAED34DD-6774-47A1-B84C-D69C245642C5}" type="pres">
      <dgm:prSet presAssocID="{A83FC08B-AEDB-4AC6-988B-31BA12B325D4}" presName="item3" presStyleLbl="node1" presStyleIdx="2" presStyleCnt="3" custLinFactNeighborX="14546" custLinFactNeighborY="41485">
        <dgm:presLayoutVars>
          <dgm:bulletEnabled val="1"/>
        </dgm:presLayoutVars>
      </dgm:prSet>
      <dgm:spPr/>
    </dgm:pt>
    <dgm:pt modelId="{78C30BAA-2BF0-498A-B5AB-70EDFCBDD6FE}" type="pres">
      <dgm:prSet presAssocID="{FDB9AED7-207A-4D74-B823-897F2B11E28A}" presName="funnel" presStyleLbl="trAlignAcc1" presStyleIdx="0" presStyleCnt="1" custLinFactNeighborX="-912" custLinFactNeighborY="-191"/>
      <dgm:spPr/>
    </dgm:pt>
  </dgm:ptLst>
  <dgm:cxnLst>
    <dgm:cxn modelId="{657E1735-C337-4C77-96C1-09BFFC5204BD}" type="presOf" srcId="{A83FC08B-AEDB-4AC6-988B-31BA12B325D4}" destId="{A54A3F65-E837-4B32-94F6-39D0A365A9D6}" srcOrd="0" destOrd="0" presId="urn:microsoft.com/office/officeart/2005/8/layout/funnel1"/>
    <dgm:cxn modelId="{259FA746-4A66-4E4B-B171-B42CD8D8C055}" srcId="{FDB9AED7-207A-4D74-B823-897F2B11E28A}" destId="{0D521EA1-CBCE-42C7-B1FC-816E75DF46DE}" srcOrd="1" destOrd="0" parTransId="{F449D520-5B7C-48EF-A4C8-6C20C320B7A5}" sibTransId="{E4648D7C-5147-4CC1-8233-EA0A8FA63AEC}"/>
    <dgm:cxn modelId="{68840267-FAB2-4D8C-9620-8F446FE8FF2C}" srcId="{FDB9AED7-207A-4D74-B823-897F2B11E28A}" destId="{D011A011-DF4F-4CAF-9111-C76A6B1628E2}" srcOrd="0" destOrd="0" parTransId="{073821DF-4F51-4C2D-90A7-5D659D1C3A74}" sibTransId="{DFDA4949-29DD-49D5-BB00-97F2DFB7CDD5}"/>
    <dgm:cxn modelId="{E3D8A048-838F-46F4-BE8F-23214A207EC1}" srcId="{FDB9AED7-207A-4D74-B823-897F2B11E28A}" destId="{56A502B7-AFE7-45F0-BF30-D289FA6BD642}" srcOrd="2" destOrd="0" parTransId="{F046BE63-444D-4AA2-9987-7C9F1A024138}" sibTransId="{5DA19BD0-E319-4FCB-95A8-F7FE0521035D}"/>
    <dgm:cxn modelId="{F2542771-7AF6-4ED9-AA61-3AEE6E809EA1}" type="presOf" srcId="{D011A011-DF4F-4CAF-9111-C76A6B1628E2}" destId="{DAED34DD-6774-47A1-B84C-D69C245642C5}" srcOrd="0" destOrd="0" presId="urn:microsoft.com/office/officeart/2005/8/layout/funnel1"/>
    <dgm:cxn modelId="{B9C86373-38B6-4188-AE96-76E867013199}" type="presOf" srcId="{56A502B7-AFE7-45F0-BF30-D289FA6BD642}" destId="{216016BF-3A01-4EDE-8666-72A3CF9DAB22}" srcOrd="0" destOrd="0" presId="urn:microsoft.com/office/officeart/2005/8/layout/funnel1"/>
    <dgm:cxn modelId="{B84D2DC3-4B20-417E-9AA7-14B6257B203C}" type="presOf" srcId="{FDB9AED7-207A-4D74-B823-897F2B11E28A}" destId="{ADB8D011-B726-49AC-9362-C3E97C5EC45E}" srcOrd="0" destOrd="0" presId="urn:microsoft.com/office/officeart/2005/8/layout/funnel1"/>
    <dgm:cxn modelId="{301708C7-95E1-435B-AA67-91FF3745796C}" srcId="{FDB9AED7-207A-4D74-B823-897F2B11E28A}" destId="{A83FC08B-AEDB-4AC6-988B-31BA12B325D4}" srcOrd="3" destOrd="0" parTransId="{83FE1C11-61B4-484B-B9D9-21B770DFF75E}" sibTransId="{73759557-934C-4175-B1EE-92888DB59E3F}"/>
    <dgm:cxn modelId="{6ED81FF6-ED64-4F8D-B9B5-0DCBD1811EB4}" type="presOf" srcId="{0D521EA1-CBCE-42C7-B1FC-816E75DF46DE}" destId="{8949972D-500A-4F8B-8958-8489252D96B9}" srcOrd="0" destOrd="0" presId="urn:microsoft.com/office/officeart/2005/8/layout/funnel1"/>
    <dgm:cxn modelId="{C0462C9A-ABDC-40CF-9D62-D5E493423EBF}" type="presParOf" srcId="{ADB8D011-B726-49AC-9362-C3E97C5EC45E}" destId="{AB839F0B-AEF3-4A42-B768-9CE33A83B73D}" srcOrd="0" destOrd="0" presId="urn:microsoft.com/office/officeart/2005/8/layout/funnel1"/>
    <dgm:cxn modelId="{4150F56B-3697-44D9-83D8-91A37D2D4645}" type="presParOf" srcId="{ADB8D011-B726-49AC-9362-C3E97C5EC45E}" destId="{AFC245B3-2B76-4F6F-A145-ED9F52357359}" srcOrd="1" destOrd="0" presId="urn:microsoft.com/office/officeart/2005/8/layout/funnel1"/>
    <dgm:cxn modelId="{ED9FB9B4-E660-414C-AEDB-6F6ACB3097BA}" type="presParOf" srcId="{ADB8D011-B726-49AC-9362-C3E97C5EC45E}" destId="{A54A3F65-E837-4B32-94F6-39D0A365A9D6}" srcOrd="2" destOrd="0" presId="urn:microsoft.com/office/officeart/2005/8/layout/funnel1"/>
    <dgm:cxn modelId="{5EC05952-BE74-45D2-AF03-9680E44DB19C}" type="presParOf" srcId="{ADB8D011-B726-49AC-9362-C3E97C5EC45E}" destId="{216016BF-3A01-4EDE-8666-72A3CF9DAB22}" srcOrd="3" destOrd="0" presId="urn:microsoft.com/office/officeart/2005/8/layout/funnel1"/>
    <dgm:cxn modelId="{4C6593A8-4C2F-441B-BB29-3E2FD7215F22}" type="presParOf" srcId="{ADB8D011-B726-49AC-9362-C3E97C5EC45E}" destId="{8949972D-500A-4F8B-8958-8489252D96B9}" srcOrd="4" destOrd="0" presId="urn:microsoft.com/office/officeart/2005/8/layout/funnel1"/>
    <dgm:cxn modelId="{07235119-6195-490E-A66C-162668F28966}" type="presParOf" srcId="{ADB8D011-B726-49AC-9362-C3E97C5EC45E}" destId="{DAED34DD-6774-47A1-B84C-D69C245642C5}" srcOrd="5" destOrd="0" presId="urn:microsoft.com/office/officeart/2005/8/layout/funnel1"/>
    <dgm:cxn modelId="{804C2938-EF3D-420A-889E-888F3E8BB50A}" type="presParOf" srcId="{ADB8D011-B726-49AC-9362-C3E97C5EC45E}" destId="{78C30BAA-2BF0-498A-B5AB-70EDFCBDD6F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F69145F-A488-48AB-8DD7-6872D352B61C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DAB455-8AF6-498A-85F0-6A56F7D38989}">
      <dgm:prSet phldrT="[Text]"/>
      <dgm:spPr/>
      <dgm:t>
        <a:bodyPr/>
        <a:lstStyle/>
        <a:p>
          <a:r>
            <a:rPr lang="en-US" dirty="0"/>
            <a:t>Think European</a:t>
          </a:r>
        </a:p>
      </dgm:t>
    </dgm:pt>
    <dgm:pt modelId="{5DC79337-32F0-42E9-8564-6A1AB32E8AF6}" type="parTrans" cxnId="{55129D25-1E73-4B4E-88E7-04FAFF91378B}">
      <dgm:prSet/>
      <dgm:spPr/>
      <dgm:t>
        <a:bodyPr/>
        <a:lstStyle/>
        <a:p>
          <a:endParaRPr lang="en-US"/>
        </a:p>
      </dgm:t>
    </dgm:pt>
    <dgm:pt modelId="{0AB38C98-5B62-4B0A-B8C2-98CB06A8466A}" type="sibTrans" cxnId="{55129D25-1E73-4B4E-88E7-04FAFF91378B}">
      <dgm:prSet/>
      <dgm:spPr/>
      <dgm:t>
        <a:bodyPr/>
        <a:lstStyle/>
        <a:p>
          <a:endParaRPr lang="en-US"/>
        </a:p>
      </dgm:t>
    </dgm:pt>
    <dgm:pt modelId="{439520E6-8883-4335-95AF-16DD1C7D7BBC}">
      <dgm:prSet phldrT="[Text]"/>
      <dgm:spPr/>
      <dgm:t>
        <a:bodyPr/>
        <a:lstStyle/>
        <a:p>
          <a:r>
            <a:rPr lang="en-US" dirty="0"/>
            <a:t>Read European</a:t>
          </a:r>
        </a:p>
      </dgm:t>
    </dgm:pt>
    <dgm:pt modelId="{8432F663-9C19-4556-812E-797C5384BEBE}" type="parTrans" cxnId="{4EAC0E0F-8C16-4524-B987-8158427BD419}">
      <dgm:prSet/>
      <dgm:spPr/>
      <dgm:t>
        <a:bodyPr/>
        <a:lstStyle/>
        <a:p>
          <a:endParaRPr lang="en-US"/>
        </a:p>
      </dgm:t>
    </dgm:pt>
    <dgm:pt modelId="{F367C2F3-5282-4B11-91E6-021FDE09F8AF}" type="sibTrans" cxnId="{4EAC0E0F-8C16-4524-B987-8158427BD419}">
      <dgm:prSet/>
      <dgm:spPr/>
      <dgm:t>
        <a:bodyPr/>
        <a:lstStyle/>
        <a:p>
          <a:endParaRPr lang="en-US"/>
        </a:p>
      </dgm:t>
    </dgm:pt>
    <dgm:pt modelId="{736C3A74-6609-44C1-8CA0-DC20F596D956}">
      <dgm:prSet phldrT="[Text]"/>
      <dgm:spPr/>
      <dgm:t>
        <a:bodyPr/>
        <a:lstStyle/>
        <a:p>
          <a:r>
            <a:rPr lang="en-US" dirty="0"/>
            <a:t>Work European</a:t>
          </a:r>
        </a:p>
      </dgm:t>
    </dgm:pt>
    <dgm:pt modelId="{A09D283A-99AC-480D-B08A-FE309EF809E6}" type="parTrans" cxnId="{2499D03B-D642-4FEB-A904-9D2FF99F196A}">
      <dgm:prSet/>
      <dgm:spPr/>
      <dgm:t>
        <a:bodyPr/>
        <a:lstStyle/>
        <a:p>
          <a:endParaRPr lang="en-US"/>
        </a:p>
      </dgm:t>
    </dgm:pt>
    <dgm:pt modelId="{24050BB6-EE59-4C0D-BABB-D6ABFC00983E}" type="sibTrans" cxnId="{2499D03B-D642-4FEB-A904-9D2FF99F196A}">
      <dgm:prSet/>
      <dgm:spPr/>
      <dgm:t>
        <a:bodyPr/>
        <a:lstStyle/>
        <a:p>
          <a:endParaRPr lang="en-US"/>
        </a:p>
      </dgm:t>
    </dgm:pt>
    <dgm:pt modelId="{487E970D-53BB-4174-9353-392BB19D4B88}" type="pres">
      <dgm:prSet presAssocID="{9F69145F-A488-48AB-8DD7-6872D352B61C}" presName="rootnode" presStyleCnt="0">
        <dgm:presLayoutVars>
          <dgm:chMax/>
          <dgm:chPref/>
          <dgm:dir/>
          <dgm:animLvl val="lvl"/>
        </dgm:presLayoutVars>
      </dgm:prSet>
      <dgm:spPr/>
    </dgm:pt>
    <dgm:pt modelId="{AF47EE8B-A73B-403F-9F46-4F9422832AAF}" type="pres">
      <dgm:prSet presAssocID="{F8DAB455-8AF6-498A-85F0-6A56F7D38989}" presName="composite" presStyleCnt="0"/>
      <dgm:spPr/>
    </dgm:pt>
    <dgm:pt modelId="{F94B6C00-F457-4638-958B-89694C6CA2CE}" type="pres">
      <dgm:prSet presAssocID="{F8DAB455-8AF6-498A-85F0-6A56F7D38989}" presName="LShape" presStyleLbl="alignNode1" presStyleIdx="0" presStyleCnt="5"/>
      <dgm:spPr/>
    </dgm:pt>
    <dgm:pt modelId="{E4D38745-5C07-4F15-8550-E16496D1386C}" type="pres">
      <dgm:prSet presAssocID="{F8DAB455-8AF6-498A-85F0-6A56F7D38989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03BE8ABC-D01F-4C6E-8E95-7607E3790205}" type="pres">
      <dgm:prSet presAssocID="{F8DAB455-8AF6-498A-85F0-6A56F7D38989}" presName="Triangle" presStyleLbl="alignNode1" presStyleIdx="1" presStyleCnt="5"/>
      <dgm:spPr/>
    </dgm:pt>
    <dgm:pt modelId="{006228C1-DD58-4394-822A-DE7DFFC5FCBE}" type="pres">
      <dgm:prSet presAssocID="{0AB38C98-5B62-4B0A-B8C2-98CB06A8466A}" presName="sibTrans" presStyleCnt="0"/>
      <dgm:spPr/>
    </dgm:pt>
    <dgm:pt modelId="{BE3B4F3F-A624-4F27-BD81-2184336456F9}" type="pres">
      <dgm:prSet presAssocID="{0AB38C98-5B62-4B0A-B8C2-98CB06A8466A}" presName="space" presStyleCnt="0"/>
      <dgm:spPr/>
    </dgm:pt>
    <dgm:pt modelId="{422CDEF1-25D1-40D6-B12C-C585D0213D6A}" type="pres">
      <dgm:prSet presAssocID="{439520E6-8883-4335-95AF-16DD1C7D7BBC}" presName="composite" presStyleCnt="0"/>
      <dgm:spPr/>
    </dgm:pt>
    <dgm:pt modelId="{74AF61CA-C04C-422A-9543-5B95F375CC80}" type="pres">
      <dgm:prSet presAssocID="{439520E6-8883-4335-95AF-16DD1C7D7BBC}" presName="LShape" presStyleLbl="alignNode1" presStyleIdx="2" presStyleCnt="5"/>
      <dgm:spPr/>
    </dgm:pt>
    <dgm:pt modelId="{EBB0AC43-9262-4D89-8A21-615A58074D67}" type="pres">
      <dgm:prSet presAssocID="{439520E6-8883-4335-95AF-16DD1C7D7BBC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AD910B81-2F77-456E-978D-A3B55AE31B1A}" type="pres">
      <dgm:prSet presAssocID="{439520E6-8883-4335-95AF-16DD1C7D7BBC}" presName="Triangle" presStyleLbl="alignNode1" presStyleIdx="3" presStyleCnt="5"/>
      <dgm:spPr/>
    </dgm:pt>
    <dgm:pt modelId="{8B60A38E-6AF7-4B6E-9AB9-5EB0909749D0}" type="pres">
      <dgm:prSet presAssocID="{F367C2F3-5282-4B11-91E6-021FDE09F8AF}" presName="sibTrans" presStyleCnt="0"/>
      <dgm:spPr/>
    </dgm:pt>
    <dgm:pt modelId="{F57FE03A-966A-4CFB-9E92-7661C53C96BE}" type="pres">
      <dgm:prSet presAssocID="{F367C2F3-5282-4B11-91E6-021FDE09F8AF}" presName="space" presStyleCnt="0"/>
      <dgm:spPr/>
    </dgm:pt>
    <dgm:pt modelId="{D119D8C4-E77A-407C-9D66-C79808C2A36B}" type="pres">
      <dgm:prSet presAssocID="{736C3A74-6609-44C1-8CA0-DC20F596D956}" presName="composite" presStyleCnt="0"/>
      <dgm:spPr/>
    </dgm:pt>
    <dgm:pt modelId="{784A4082-FBE8-4094-A00C-3D09D4CF30C2}" type="pres">
      <dgm:prSet presAssocID="{736C3A74-6609-44C1-8CA0-DC20F596D956}" presName="LShape" presStyleLbl="alignNode1" presStyleIdx="4" presStyleCnt="5"/>
      <dgm:spPr/>
    </dgm:pt>
    <dgm:pt modelId="{76CF0424-4F20-4F04-8B73-54A6E4FE78F2}" type="pres">
      <dgm:prSet presAssocID="{736C3A74-6609-44C1-8CA0-DC20F596D956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4EAC0E0F-8C16-4524-B987-8158427BD419}" srcId="{9F69145F-A488-48AB-8DD7-6872D352B61C}" destId="{439520E6-8883-4335-95AF-16DD1C7D7BBC}" srcOrd="1" destOrd="0" parTransId="{8432F663-9C19-4556-812E-797C5384BEBE}" sibTransId="{F367C2F3-5282-4B11-91E6-021FDE09F8AF}"/>
    <dgm:cxn modelId="{55129D25-1E73-4B4E-88E7-04FAFF91378B}" srcId="{9F69145F-A488-48AB-8DD7-6872D352B61C}" destId="{F8DAB455-8AF6-498A-85F0-6A56F7D38989}" srcOrd="0" destOrd="0" parTransId="{5DC79337-32F0-42E9-8564-6A1AB32E8AF6}" sibTransId="{0AB38C98-5B62-4B0A-B8C2-98CB06A8466A}"/>
    <dgm:cxn modelId="{2499D03B-D642-4FEB-A904-9D2FF99F196A}" srcId="{9F69145F-A488-48AB-8DD7-6872D352B61C}" destId="{736C3A74-6609-44C1-8CA0-DC20F596D956}" srcOrd="2" destOrd="0" parTransId="{A09D283A-99AC-480D-B08A-FE309EF809E6}" sibTransId="{24050BB6-EE59-4C0D-BABB-D6ABFC00983E}"/>
    <dgm:cxn modelId="{6F34364D-AD26-43EF-9F0B-7042D956D0D7}" type="presOf" srcId="{F8DAB455-8AF6-498A-85F0-6A56F7D38989}" destId="{E4D38745-5C07-4F15-8550-E16496D1386C}" srcOrd="0" destOrd="0" presId="urn:microsoft.com/office/officeart/2009/3/layout/StepUpProcess"/>
    <dgm:cxn modelId="{9F1357A0-C818-4F37-9251-E0EB3397D55E}" type="presOf" srcId="{439520E6-8883-4335-95AF-16DD1C7D7BBC}" destId="{EBB0AC43-9262-4D89-8A21-615A58074D67}" srcOrd="0" destOrd="0" presId="urn:microsoft.com/office/officeart/2009/3/layout/StepUpProcess"/>
    <dgm:cxn modelId="{FD45B5B7-960C-467A-B11C-943FB2DD0E5A}" type="presOf" srcId="{736C3A74-6609-44C1-8CA0-DC20F596D956}" destId="{76CF0424-4F20-4F04-8B73-54A6E4FE78F2}" srcOrd="0" destOrd="0" presId="urn:microsoft.com/office/officeart/2009/3/layout/StepUpProcess"/>
    <dgm:cxn modelId="{7AF55ABA-9C90-4BB3-AC1D-5EB984788F0B}" type="presOf" srcId="{9F69145F-A488-48AB-8DD7-6872D352B61C}" destId="{487E970D-53BB-4174-9353-392BB19D4B88}" srcOrd="0" destOrd="0" presId="urn:microsoft.com/office/officeart/2009/3/layout/StepUpProcess"/>
    <dgm:cxn modelId="{B80B9D1A-FF1B-4D52-8EA2-819A08BA154D}" type="presParOf" srcId="{487E970D-53BB-4174-9353-392BB19D4B88}" destId="{AF47EE8B-A73B-403F-9F46-4F9422832AAF}" srcOrd="0" destOrd="0" presId="urn:microsoft.com/office/officeart/2009/3/layout/StepUpProcess"/>
    <dgm:cxn modelId="{04EA1106-1BBC-4B32-BD3A-8EEB1D8D61ED}" type="presParOf" srcId="{AF47EE8B-A73B-403F-9F46-4F9422832AAF}" destId="{F94B6C00-F457-4638-958B-89694C6CA2CE}" srcOrd="0" destOrd="0" presId="urn:microsoft.com/office/officeart/2009/3/layout/StepUpProcess"/>
    <dgm:cxn modelId="{407C9BBD-6A0B-4A7E-832B-8A6C40233A40}" type="presParOf" srcId="{AF47EE8B-A73B-403F-9F46-4F9422832AAF}" destId="{E4D38745-5C07-4F15-8550-E16496D1386C}" srcOrd="1" destOrd="0" presId="urn:microsoft.com/office/officeart/2009/3/layout/StepUpProcess"/>
    <dgm:cxn modelId="{22BF39F3-0BC9-4FE8-83CD-79DE12FD7F70}" type="presParOf" srcId="{AF47EE8B-A73B-403F-9F46-4F9422832AAF}" destId="{03BE8ABC-D01F-4C6E-8E95-7607E3790205}" srcOrd="2" destOrd="0" presId="urn:microsoft.com/office/officeart/2009/3/layout/StepUpProcess"/>
    <dgm:cxn modelId="{8FF2EBD7-4F30-461B-8675-DD68E8EBC97B}" type="presParOf" srcId="{487E970D-53BB-4174-9353-392BB19D4B88}" destId="{006228C1-DD58-4394-822A-DE7DFFC5FCBE}" srcOrd="1" destOrd="0" presId="urn:microsoft.com/office/officeart/2009/3/layout/StepUpProcess"/>
    <dgm:cxn modelId="{19BE803E-5E04-43F9-B89E-51E9340E6A11}" type="presParOf" srcId="{006228C1-DD58-4394-822A-DE7DFFC5FCBE}" destId="{BE3B4F3F-A624-4F27-BD81-2184336456F9}" srcOrd="0" destOrd="0" presId="urn:microsoft.com/office/officeart/2009/3/layout/StepUpProcess"/>
    <dgm:cxn modelId="{DC49E3AF-CFC4-4344-84C6-B4A20F32CF99}" type="presParOf" srcId="{487E970D-53BB-4174-9353-392BB19D4B88}" destId="{422CDEF1-25D1-40D6-B12C-C585D0213D6A}" srcOrd="2" destOrd="0" presId="urn:microsoft.com/office/officeart/2009/3/layout/StepUpProcess"/>
    <dgm:cxn modelId="{9C4F5E43-0955-4375-BBE9-6D3B345C4363}" type="presParOf" srcId="{422CDEF1-25D1-40D6-B12C-C585D0213D6A}" destId="{74AF61CA-C04C-422A-9543-5B95F375CC80}" srcOrd="0" destOrd="0" presId="urn:microsoft.com/office/officeart/2009/3/layout/StepUpProcess"/>
    <dgm:cxn modelId="{DB29E43A-6EAF-47CF-A7E4-D241A546B4A6}" type="presParOf" srcId="{422CDEF1-25D1-40D6-B12C-C585D0213D6A}" destId="{EBB0AC43-9262-4D89-8A21-615A58074D67}" srcOrd="1" destOrd="0" presId="urn:microsoft.com/office/officeart/2009/3/layout/StepUpProcess"/>
    <dgm:cxn modelId="{871AF6C9-A6A7-4710-9C39-A3A00F5E4C9D}" type="presParOf" srcId="{422CDEF1-25D1-40D6-B12C-C585D0213D6A}" destId="{AD910B81-2F77-456E-978D-A3B55AE31B1A}" srcOrd="2" destOrd="0" presId="urn:microsoft.com/office/officeart/2009/3/layout/StepUpProcess"/>
    <dgm:cxn modelId="{285B8884-3608-4086-A111-7BF6D1A7F9EA}" type="presParOf" srcId="{487E970D-53BB-4174-9353-392BB19D4B88}" destId="{8B60A38E-6AF7-4B6E-9AB9-5EB0909749D0}" srcOrd="3" destOrd="0" presId="urn:microsoft.com/office/officeart/2009/3/layout/StepUpProcess"/>
    <dgm:cxn modelId="{5C055BC0-58DA-455E-A25C-16FB086234AD}" type="presParOf" srcId="{8B60A38E-6AF7-4B6E-9AB9-5EB0909749D0}" destId="{F57FE03A-966A-4CFB-9E92-7661C53C96BE}" srcOrd="0" destOrd="0" presId="urn:microsoft.com/office/officeart/2009/3/layout/StepUpProcess"/>
    <dgm:cxn modelId="{6DCF974F-8E59-4DF3-877B-BE3F95CBCE45}" type="presParOf" srcId="{487E970D-53BB-4174-9353-392BB19D4B88}" destId="{D119D8C4-E77A-407C-9D66-C79808C2A36B}" srcOrd="4" destOrd="0" presId="urn:microsoft.com/office/officeart/2009/3/layout/StepUpProcess"/>
    <dgm:cxn modelId="{8B9E8142-FAA2-430A-A602-7254A53DBE0A}" type="presParOf" srcId="{D119D8C4-E77A-407C-9D66-C79808C2A36B}" destId="{784A4082-FBE8-4094-A00C-3D09D4CF30C2}" srcOrd="0" destOrd="0" presId="urn:microsoft.com/office/officeart/2009/3/layout/StepUpProcess"/>
    <dgm:cxn modelId="{C77ADD27-2F12-490F-BCEC-65E7AA828319}" type="presParOf" srcId="{D119D8C4-E77A-407C-9D66-C79808C2A36B}" destId="{76CF0424-4F20-4F04-8B73-54A6E4FE78F2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564F05-4144-49B6-9751-77784052741F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63CE248-D79C-474A-977D-E685C193D25A}">
      <dgm:prSet phldrT="[Текст]"/>
      <dgm:spPr/>
      <dgm:t>
        <a:bodyPr/>
        <a:lstStyle/>
        <a:p>
          <a:r>
            <a:rPr lang="uk-UA" dirty="0"/>
            <a:t>Тривалість</a:t>
          </a:r>
          <a:endParaRPr lang="en-US" dirty="0"/>
        </a:p>
      </dgm:t>
    </dgm:pt>
    <dgm:pt modelId="{4CFE8030-1F89-4880-A638-DC5ED4A539D3}" type="parTrans" cxnId="{F84C69F8-10FA-4695-B8A5-B88D982718F2}">
      <dgm:prSet/>
      <dgm:spPr/>
      <dgm:t>
        <a:bodyPr/>
        <a:lstStyle/>
        <a:p>
          <a:endParaRPr lang="en-US"/>
        </a:p>
      </dgm:t>
    </dgm:pt>
    <dgm:pt modelId="{934E4188-8548-4653-A9BA-DFB6497D061F}" type="sibTrans" cxnId="{F84C69F8-10FA-4695-B8A5-B88D982718F2}">
      <dgm:prSet/>
      <dgm:spPr/>
      <dgm:t>
        <a:bodyPr/>
        <a:lstStyle/>
        <a:p>
          <a:endParaRPr lang="en-US"/>
        </a:p>
      </dgm:t>
    </dgm:pt>
    <dgm:pt modelId="{9F88B9BF-A6E8-4166-AB1E-8638B44A3B8D}">
      <dgm:prSet phldrT="[Текст]"/>
      <dgm:spPr/>
      <dgm:t>
        <a:bodyPr/>
        <a:lstStyle/>
        <a:p>
          <a:r>
            <a:rPr lang="uk-UA" dirty="0"/>
            <a:t>50 аудиторних годин </a:t>
          </a:r>
          <a:endParaRPr lang="en-US" dirty="0"/>
        </a:p>
      </dgm:t>
    </dgm:pt>
    <dgm:pt modelId="{CCD443DB-B917-44C7-BBB2-EB903BDB17BA}" type="parTrans" cxnId="{4D0C1BD5-3F14-40B5-8093-D7CF1CA79CEB}">
      <dgm:prSet/>
      <dgm:spPr/>
      <dgm:t>
        <a:bodyPr/>
        <a:lstStyle/>
        <a:p>
          <a:endParaRPr lang="en-US"/>
        </a:p>
      </dgm:t>
    </dgm:pt>
    <dgm:pt modelId="{39A39B3B-DA8C-47DB-B03D-E4D491F42932}" type="sibTrans" cxnId="{4D0C1BD5-3F14-40B5-8093-D7CF1CA79CEB}">
      <dgm:prSet/>
      <dgm:spPr/>
      <dgm:t>
        <a:bodyPr/>
        <a:lstStyle/>
        <a:p>
          <a:endParaRPr lang="en-US"/>
        </a:p>
      </dgm:t>
    </dgm:pt>
    <dgm:pt modelId="{A7A7F392-38E8-428A-BCC4-A85C03EC82BB}">
      <dgm:prSet phldrT="[Текст]"/>
      <dgm:spPr/>
      <dgm:t>
        <a:bodyPr/>
        <a:lstStyle/>
        <a:p>
          <a:r>
            <a:rPr lang="uk-UA" dirty="0"/>
            <a:t>5 змістових модулів </a:t>
          </a:r>
          <a:endParaRPr lang="en-US" dirty="0"/>
        </a:p>
      </dgm:t>
    </dgm:pt>
    <dgm:pt modelId="{1C650031-7534-4F6A-B542-D583B3751D82}" type="parTrans" cxnId="{9C15F19D-F902-4CB1-80D7-ADBEF8F8C073}">
      <dgm:prSet/>
      <dgm:spPr/>
      <dgm:t>
        <a:bodyPr/>
        <a:lstStyle/>
        <a:p>
          <a:endParaRPr lang="en-US"/>
        </a:p>
      </dgm:t>
    </dgm:pt>
    <dgm:pt modelId="{866A7821-CC78-4684-B8D0-96A921765FA3}" type="sibTrans" cxnId="{9C15F19D-F902-4CB1-80D7-ADBEF8F8C073}">
      <dgm:prSet/>
      <dgm:spPr/>
      <dgm:t>
        <a:bodyPr/>
        <a:lstStyle/>
        <a:p>
          <a:endParaRPr lang="en-US"/>
        </a:p>
      </dgm:t>
    </dgm:pt>
    <dgm:pt modelId="{0EA281ED-9C62-4D8A-9AF3-116C68EBA64A}">
      <dgm:prSet phldrT="[Текст]"/>
      <dgm:spPr/>
      <dgm:t>
        <a:bodyPr/>
        <a:lstStyle/>
        <a:p>
          <a:r>
            <a:rPr lang="uk-UA" dirty="0"/>
            <a:t>Контроль</a:t>
          </a:r>
          <a:endParaRPr lang="en-US" dirty="0"/>
        </a:p>
      </dgm:t>
    </dgm:pt>
    <dgm:pt modelId="{6DE5F4C7-F442-487E-A689-CEC50CE09502}" type="parTrans" cxnId="{B92BB3AA-3A19-4FBE-B4B1-0F6FAF4B4117}">
      <dgm:prSet/>
      <dgm:spPr/>
      <dgm:t>
        <a:bodyPr/>
        <a:lstStyle/>
        <a:p>
          <a:endParaRPr lang="en-US"/>
        </a:p>
      </dgm:t>
    </dgm:pt>
    <dgm:pt modelId="{5F26DA91-DCA9-4D92-BB1B-14AFB3900C4B}" type="sibTrans" cxnId="{B92BB3AA-3A19-4FBE-B4B1-0F6FAF4B4117}">
      <dgm:prSet/>
      <dgm:spPr/>
      <dgm:t>
        <a:bodyPr/>
        <a:lstStyle/>
        <a:p>
          <a:endParaRPr lang="en-US"/>
        </a:p>
      </dgm:t>
    </dgm:pt>
    <dgm:pt modelId="{25771D43-E317-421B-A7EF-D16EAD121699}">
      <dgm:prSet phldrT="[Текст]"/>
      <dgm:spPr/>
      <dgm:t>
        <a:bodyPr/>
        <a:lstStyle/>
        <a:p>
          <a:r>
            <a:rPr lang="uk-UA" dirty="0"/>
            <a:t>Замість домашніх завдань - робота в аудиторії</a:t>
          </a:r>
          <a:endParaRPr lang="en-US" dirty="0"/>
        </a:p>
      </dgm:t>
    </dgm:pt>
    <dgm:pt modelId="{A393D02D-6717-4EA7-84E9-BEC4169503C8}" type="parTrans" cxnId="{DB3B35EF-1F6B-485C-9CE9-BBFDC1D56881}">
      <dgm:prSet/>
      <dgm:spPr/>
      <dgm:t>
        <a:bodyPr/>
        <a:lstStyle/>
        <a:p>
          <a:endParaRPr lang="en-US"/>
        </a:p>
      </dgm:t>
    </dgm:pt>
    <dgm:pt modelId="{763CE34C-7677-4FDF-86DB-16ADF0C3F61A}" type="sibTrans" cxnId="{DB3B35EF-1F6B-485C-9CE9-BBFDC1D56881}">
      <dgm:prSet/>
      <dgm:spPr/>
      <dgm:t>
        <a:bodyPr/>
        <a:lstStyle/>
        <a:p>
          <a:endParaRPr lang="en-US"/>
        </a:p>
      </dgm:t>
    </dgm:pt>
    <dgm:pt modelId="{2546D55A-6FC1-4864-ABF0-D78F043CBFB2}">
      <dgm:prSet phldrT="[Текст]"/>
      <dgm:spPr/>
      <dgm:t>
        <a:bodyPr/>
        <a:lstStyle/>
        <a:p>
          <a:r>
            <a:rPr lang="uk-UA" dirty="0"/>
            <a:t>Замість іспиту – захист групових проектів </a:t>
          </a:r>
          <a:endParaRPr lang="en-US" dirty="0"/>
        </a:p>
      </dgm:t>
    </dgm:pt>
    <dgm:pt modelId="{D73A11CC-5AB9-44D2-B84E-BC4E555B0CFC}" type="parTrans" cxnId="{EE88F84E-2D94-46F4-8E0E-DE37A74AC534}">
      <dgm:prSet/>
      <dgm:spPr/>
      <dgm:t>
        <a:bodyPr/>
        <a:lstStyle/>
        <a:p>
          <a:endParaRPr lang="en-US"/>
        </a:p>
      </dgm:t>
    </dgm:pt>
    <dgm:pt modelId="{C6C96B25-4BA1-42C1-BC12-BC543F396BEC}" type="sibTrans" cxnId="{EE88F84E-2D94-46F4-8E0E-DE37A74AC534}">
      <dgm:prSet/>
      <dgm:spPr/>
      <dgm:t>
        <a:bodyPr/>
        <a:lstStyle/>
        <a:p>
          <a:endParaRPr lang="en-US"/>
        </a:p>
      </dgm:t>
    </dgm:pt>
    <dgm:pt modelId="{970F689E-0534-4244-870F-5646F2719056}">
      <dgm:prSet phldrT="[Текст]"/>
      <dgm:spPr/>
      <dgm:t>
        <a:bodyPr/>
        <a:lstStyle/>
        <a:p>
          <a:r>
            <a:rPr lang="uk-UA" dirty="0"/>
            <a:t>Навички та вміння</a:t>
          </a:r>
          <a:endParaRPr lang="en-US" dirty="0"/>
        </a:p>
      </dgm:t>
    </dgm:pt>
    <dgm:pt modelId="{1714EE67-5AE2-49AA-AFB0-FE87E2535B26}" type="parTrans" cxnId="{E8E69823-E51D-4448-B646-7CD3F1E39ECD}">
      <dgm:prSet/>
      <dgm:spPr/>
      <dgm:t>
        <a:bodyPr/>
        <a:lstStyle/>
        <a:p>
          <a:endParaRPr lang="en-US"/>
        </a:p>
      </dgm:t>
    </dgm:pt>
    <dgm:pt modelId="{424F129D-BC13-4E46-8F13-6A461561ED46}" type="sibTrans" cxnId="{E8E69823-E51D-4448-B646-7CD3F1E39ECD}">
      <dgm:prSet/>
      <dgm:spPr/>
      <dgm:t>
        <a:bodyPr/>
        <a:lstStyle/>
        <a:p>
          <a:endParaRPr lang="en-US"/>
        </a:p>
      </dgm:t>
    </dgm:pt>
    <dgm:pt modelId="{E53AE76A-2AE1-47E5-BEEB-94FEC91B5677}">
      <dgm:prSet phldrT="[Текст]"/>
      <dgm:spPr/>
      <dgm:t>
        <a:bodyPr/>
        <a:lstStyle/>
        <a:p>
          <a:r>
            <a:rPr lang="uk-UA" dirty="0"/>
            <a:t>Критичне і творче мислення, робота у групах, риторика </a:t>
          </a:r>
          <a:endParaRPr lang="en-US" dirty="0"/>
        </a:p>
      </dgm:t>
    </dgm:pt>
    <dgm:pt modelId="{A94BD389-54F7-44D3-BC42-B68A0D8DFBC5}" type="parTrans" cxnId="{F4E34995-7FDA-4C79-8405-C38575DC0348}">
      <dgm:prSet/>
      <dgm:spPr/>
      <dgm:t>
        <a:bodyPr/>
        <a:lstStyle/>
        <a:p>
          <a:endParaRPr lang="en-US"/>
        </a:p>
      </dgm:t>
    </dgm:pt>
    <dgm:pt modelId="{7B556750-E2BB-4322-878C-0BC28DD70FD1}" type="sibTrans" cxnId="{F4E34995-7FDA-4C79-8405-C38575DC0348}">
      <dgm:prSet/>
      <dgm:spPr/>
      <dgm:t>
        <a:bodyPr/>
        <a:lstStyle/>
        <a:p>
          <a:endParaRPr lang="en-US"/>
        </a:p>
      </dgm:t>
    </dgm:pt>
    <dgm:pt modelId="{25E15514-5EED-401B-A23D-CD50A04A23D8}">
      <dgm:prSet phldrT="[Текст]"/>
      <dgm:spPr/>
      <dgm:t>
        <a:bodyPr/>
        <a:lstStyle/>
        <a:p>
          <a:r>
            <a:rPr lang="uk-UA" dirty="0"/>
            <a:t>Сучасне ПЗ для візуалізації ідей та роботи над проектами </a:t>
          </a:r>
          <a:endParaRPr lang="en-US" dirty="0"/>
        </a:p>
      </dgm:t>
    </dgm:pt>
    <dgm:pt modelId="{890FD423-9ABA-4642-8B61-9F2EBC3C24AC}" type="parTrans" cxnId="{13DDC719-A7D6-4EA2-A023-AB69488120DD}">
      <dgm:prSet/>
      <dgm:spPr/>
      <dgm:t>
        <a:bodyPr/>
        <a:lstStyle/>
        <a:p>
          <a:endParaRPr lang="en-US"/>
        </a:p>
      </dgm:t>
    </dgm:pt>
    <dgm:pt modelId="{B6A2D6D5-FDE3-462F-A59A-BBFE28DE0D9D}" type="sibTrans" cxnId="{13DDC719-A7D6-4EA2-A023-AB69488120DD}">
      <dgm:prSet/>
      <dgm:spPr/>
      <dgm:t>
        <a:bodyPr/>
        <a:lstStyle/>
        <a:p>
          <a:endParaRPr lang="en-US"/>
        </a:p>
      </dgm:t>
    </dgm:pt>
    <dgm:pt modelId="{5FE68E99-6A66-41D0-B2CD-DCF30636623E}" type="pres">
      <dgm:prSet presAssocID="{F1564F05-4144-49B6-9751-77784052741F}" presName="Name0" presStyleCnt="0">
        <dgm:presLayoutVars>
          <dgm:dir/>
          <dgm:animLvl val="lvl"/>
          <dgm:resizeHandles val="exact"/>
        </dgm:presLayoutVars>
      </dgm:prSet>
      <dgm:spPr/>
    </dgm:pt>
    <dgm:pt modelId="{565DCF62-CEF5-4060-BC7B-7D4BDF2A7E35}" type="pres">
      <dgm:prSet presAssocID="{363CE248-D79C-474A-977D-E685C193D25A}" presName="linNode" presStyleCnt="0"/>
      <dgm:spPr/>
    </dgm:pt>
    <dgm:pt modelId="{60534BD1-18B2-4C55-913A-2EAAA441EFE7}" type="pres">
      <dgm:prSet presAssocID="{363CE248-D79C-474A-977D-E685C193D25A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86936CB8-6095-45AA-B637-FBA5A8A3D123}" type="pres">
      <dgm:prSet presAssocID="{363CE248-D79C-474A-977D-E685C193D25A}" presName="descendantText" presStyleLbl="alignAccFollowNode1" presStyleIdx="0" presStyleCnt="3">
        <dgm:presLayoutVars>
          <dgm:bulletEnabled val="1"/>
        </dgm:presLayoutVars>
      </dgm:prSet>
      <dgm:spPr/>
    </dgm:pt>
    <dgm:pt modelId="{BA7E9F7A-302B-4B20-B054-28069F17085C}" type="pres">
      <dgm:prSet presAssocID="{934E4188-8548-4653-A9BA-DFB6497D061F}" presName="sp" presStyleCnt="0"/>
      <dgm:spPr/>
    </dgm:pt>
    <dgm:pt modelId="{D825C2B5-A5DC-48DF-91DA-87ACA4B442D8}" type="pres">
      <dgm:prSet presAssocID="{0EA281ED-9C62-4D8A-9AF3-116C68EBA64A}" presName="linNode" presStyleCnt="0"/>
      <dgm:spPr/>
    </dgm:pt>
    <dgm:pt modelId="{FE756DDF-8A7B-444D-A7CA-4211747EEB18}" type="pres">
      <dgm:prSet presAssocID="{0EA281ED-9C62-4D8A-9AF3-116C68EBA64A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B067C736-949F-4331-B2F5-3D3A222EDF1E}" type="pres">
      <dgm:prSet presAssocID="{0EA281ED-9C62-4D8A-9AF3-116C68EBA64A}" presName="descendantText" presStyleLbl="alignAccFollowNode1" presStyleIdx="1" presStyleCnt="3">
        <dgm:presLayoutVars>
          <dgm:bulletEnabled val="1"/>
        </dgm:presLayoutVars>
      </dgm:prSet>
      <dgm:spPr/>
    </dgm:pt>
    <dgm:pt modelId="{D069212F-CDAB-4669-ABFE-AE320372EDC4}" type="pres">
      <dgm:prSet presAssocID="{5F26DA91-DCA9-4D92-BB1B-14AFB3900C4B}" presName="sp" presStyleCnt="0"/>
      <dgm:spPr/>
    </dgm:pt>
    <dgm:pt modelId="{5913F63B-4E8E-4B62-9CA9-AB9864F4DD86}" type="pres">
      <dgm:prSet presAssocID="{970F689E-0534-4244-870F-5646F2719056}" presName="linNode" presStyleCnt="0"/>
      <dgm:spPr/>
    </dgm:pt>
    <dgm:pt modelId="{1D37DFCA-9FCE-4C5E-8428-276DADD581F9}" type="pres">
      <dgm:prSet presAssocID="{970F689E-0534-4244-870F-5646F2719056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E7B023D2-DC89-4BD4-981F-0D6AC03A910F}" type="pres">
      <dgm:prSet presAssocID="{970F689E-0534-4244-870F-5646F2719056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AF20F902-BEF8-491B-AE98-BAD9C7B0B0A1}" type="presOf" srcId="{25771D43-E317-421B-A7EF-D16EAD121699}" destId="{B067C736-949F-4331-B2F5-3D3A222EDF1E}" srcOrd="0" destOrd="0" presId="urn:microsoft.com/office/officeart/2005/8/layout/vList5"/>
    <dgm:cxn modelId="{13DDC719-A7D6-4EA2-A023-AB69488120DD}" srcId="{970F689E-0534-4244-870F-5646F2719056}" destId="{25E15514-5EED-401B-A23D-CD50A04A23D8}" srcOrd="1" destOrd="0" parTransId="{890FD423-9ABA-4642-8B61-9F2EBC3C24AC}" sibTransId="{B6A2D6D5-FDE3-462F-A59A-BBFE28DE0D9D}"/>
    <dgm:cxn modelId="{E8E69823-E51D-4448-B646-7CD3F1E39ECD}" srcId="{F1564F05-4144-49B6-9751-77784052741F}" destId="{970F689E-0534-4244-870F-5646F2719056}" srcOrd="2" destOrd="0" parTransId="{1714EE67-5AE2-49AA-AFB0-FE87E2535B26}" sibTransId="{424F129D-BC13-4E46-8F13-6A461561ED46}"/>
    <dgm:cxn modelId="{14BC9729-E824-4A77-AAF1-35BF9BE4587D}" type="presOf" srcId="{363CE248-D79C-474A-977D-E685C193D25A}" destId="{60534BD1-18B2-4C55-913A-2EAAA441EFE7}" srcOrd="0" destOrd="0" presId="urn:microsoft.com/office/officeart/2005/8/layout/vList5"/>
    <dgm:cxn modelId="{CADA5E34-4100-4B65-B70A-F81138C6EDA5}" type="presOf" srcId="{970F689E-0534-4244-870F-5646F2719056}" destId="{1D37DFCA-9FCE-4C5E-8428-276DADD581F9}" srcOrd="0" destOrd="0" presId="urn:microsoft.com/office/officeart/2005/8/layout/vList5"/>
    <dgm:cxn modelId="{DA290040-755D-49EC-925A-7D9613A199D5}" type="presOf" srcId="{2546D55A-6FC1-4864-ABF0-D78F043CBFB2}" destId="{B067C736-949F-4331-B2F5-3D3A222EDF1E}" srcOrd="0" destOrd="1" presId="urn:microsoft.com/office/officeart/2005/8/layout/vList5"/>
    <dgm:cxn modelId="{EE88F84E-2D94-46F4-8E0E-DE37A74AC534}" srcId="{0EA281ED-9C62-4D8A-9AF3-116C68EBA64A}" destId="{2546D55A-6FC1-4864-ABF0-D78F043CBFB2}" srcOrd="1" destOrd="0" parTransId="{D73A11CC-5AB9-44D2-B84E-BC4E555B0CFC}" sibTransId="{C6C96B25-4BA1-42C1-BC12-BC543F396BEC}"/>
    <dgm:cxn modelId="{F4E34995-7FDA-4C79-8405-C38575DC0348}" srcId="{970F689E-0534-4244-870F-5646F2719056}" destId="{E53AE76A-2AE1-47E5-BEEB-94FEC91B5677}" srcOrd="0" destOrd="0" parTransId="{A94BD389-54F7-44D3-BC42-B68A0D8DFBC5}" sibTransId="{7B556750-E2BB-4322-878C-0BC28DD70FD1}"/>
    <dgm:cxn modelId="{9C15F19D-F902-4CB1-80D7-ADBEF8F8C073}" srcId="{363CE248-D79C-474A-977D-E685C193D25A}" destId="{A7A7F392-38E8-428A-BCC4-A85C03EC82BB}" srcOrd="1" destOrd="0" parTransId="{1C650031-7534-4F6A-B542-D583B3751D82}" sibTransId="{866A7821-CC78-4684-B8D0-96A921765FA3}"/>
    <dgm:cxn modelId="{B92BB3AA-3A19-4FBE-B4B1-0F6FAF4B4117}" srcId="{F1564F05-4144-49B6-9751-77784052741F}" destId="{0EA281ED-9C62-4D8A-9AF3-116C68EBA64A}" srcOrd="1" destOrd="0" parTransId="{6DE5F4C7-F442-487E-A689-CEC50CE09502}" sibTransId="{5F26DA91-DCA9-4D92-BB1B-14AFB3900C4B}"/>
    <dgm:cxn modelId="{12997AC9-1B38-4C79-9138-39742A0FA8F5}" type="presOf" srcId="{0EA281ED-9C62-4D8A-9AF3-116C68EBA64A}" destId="{FE756DDF-8A7B-444D-A7CA-4211747EEB18}" srcOrd="0" destOrd="0" presId="urn:microsoft.com/office/officeart/2005/8/layout/vList5"/>
    <dgm:cxn modelId="{C92B73D0-7384-4FE1-8699-19E187323469}" type="presOf" srcId="{25E15514-5EED-401B-A23D-CD50A04A23D8}" destId="{E7B023D2-DC89-4BD4-981F-0D6AC03A910F}" srcOrd="0" destOrd="1" presId="urn:microsoft.com/office/officeart/2005/8/layout/vList5"/>
    <dgm:cxn modelId="{E59FE0D4-3A26-43D4-8995-F2BE7C6F0F08}" type="presOf" srcId="{A7A7F392-38E8-428A-BCC4-A85C03EC82BB}" destId="{86936CB8-6095-45AA-B637-FBA5A8A3D123}" srcOrd="0" destOrd="1" presId="urn:microsoft.com/office/officeart/2005/8/layout/vList5"/>
    <dgm:cxn modelId="{4D0C1BD5-3F14-40B5-8093-D7CF1CA79CEB}" srcId="{363CE248-D79C-474A-977D-E685C193D25A}" destId="{9F88B9BF-A6E8-4166-AB1E-8638B44A3B8D}" srcOrd="0" destOrd="0" parTransId="{CCD443DB-B917-44C7-BBB2-EB903BDB17BA}" sibTransId="{39A39B3B-DA8C-47DB-B03D-E4D491F42932}"/>
    <dgm:cxn modelId="{51A9D5DF-D9E4-49EE-9616-2D4400B78B6E}" type="presOf" srcId="{F1564F05-4144-49B6-9751-77784052741F}" destId="{5FE68E99-6A66-41D0-B2CD-DCF30636623E}" srcOrd="0" destOrd="0" presId="urn:microsoft.com/office/officeart/2005/8/layout/vList5"/>
    <dgm:cxn modelId="{DB3B35EF-1F6B-485C-9CE9-BBFDC1D56881}" srcId="{0EA281ED-9C62-4D8A-9AF3-116C68EBA64A}" destId="{25771D43-E317-421B-A7EF-D16EAD121699}" srcOrd="0" destOrd="0" parTransId="{A393D02D-6717-4EA7-84E9-BEC4169503C8}" sibTransId="{763CE34C-7677-4FDF-86DB-16ADF0C3F61A}"/>
    <dgm:cxn modelId="{355212F8-DF41-4B6C-8539-CA6536E6935A}" type="presOf" srcId="{E53AE76A-2AE1-47E5-BEEB-94FEC91B5677}" destId="{E7B023D2-DC89-4BD4-981F-0D6AC03A910F}" srcOrd="0" destOrd="0" presId="urn:microsoft.com/office/officeart/2005/8/layout/vList5"/>
    <dgm:cxn modelId="{F84C69F8-10FA-4695-B8A5-B88D982718F2}" srcId="{F1564F05-4144-49B6-9751-77784052741F}" destId="{363CE248-D79C-474A-977D-E685C193D25A}" srcOrd="0" destOrd="0" parTransId="{4CFE8030-1F89-4880-A638-DC5ED4A539D3}" sibTransId="{934E4188-8548-4653-A9BA-DFB6497D061F}"/>
    <dgm:cxn modelId="{4D2100FC-8D6C-45C1-892A-0D9827FD67BF}" type="presOf" srcId="{9F88B9BF-A6E8-4166-AB1E-8638B44A3B8D}" destId="{86936CB8-6095-45AA-B637-FBA5A8A3D123}" srcOrd="0" destOrd="0" presId="urn:microsoft.com/office/officeart/2005/8/layout/vList5"/>
    <dgm:cxn modelId="{3B515E66-3EEF-46C2-BCBF-F2B6977B6AC5}" type="presParOf" srcId="{5FE68E99-6A66-41D0-B2CD-DCF30636623E}" destId="{565DCF62-CEF5-4060-BC7B-7D4BDF2A7E35}" srcOrd="0" destOrd="0" presId="urn:microsoft.com/office/officeart/2005/8/layout/vList5"/>
    <dgm:cxn modelId="{CC12ED61-1F78-4C98-992A-D16FB2F0CD93}" type="presParOf" srcId="{565DCF62-CEF5-4060-BC7B-7D4BDF2A7E35}" destId="{60534BD1-18B2-4C55-913A-2EAAA441EFE7}" srcOrd="0" destOrd="0" presId="urn:microsoft.com/office/officeart/2005/8/layout/vList5"/>
    <dgm:cxn modelId="{F1B29BE8-0EF6-4156-B93B-495EFD184C07}" type="presParOf" srcId="{565DCF62-CEF5-4060-BC7B-7D4BDF2A7E35}" destId="{86936CB8-6095-45AA-B637-FBA5A8A3D123}" srcOrd="1" destOrd="0" presId="urn:microsoft.com/office/officeart/2005/8/layout/vList5"/>
    <dgm:cxn modelId="{8DB04905-4F1E-4B86-825F-CCE4E5FFEBFF}" type="presParOf" srcId="{5FE68E99-6A66-41D0-B2CD-DCF30636623E}" destId="{BA7E9F7A-302B-4B20-B054-28069F17085C}" srcOrd="1" destOrd="0" presId="urn:microsoft.com/office/officeart/2005/8/layout/vList5"/>
    <dgm:cxn modelId="{3058B611-DE94-41FC-AF16-BE0139308DB5}" type="presParOf" srcId="{5FE68E99-6A66-41D0-B2CD-DCF30636623E}" destId="{D825C2B5-A5DC-48DF-91DA-87ACA4B442D8}" srcOrd="2" destOrd="0" presId="urn:microsoft.com/office/officeart/2005/8/layout/vList5"/>
    <dgm:cxn modelId="{C08FFCA3-EAEA-41A7-84B6-23A41B3E6C87}" type="presParOf" srcId="{D825C2B5-A5DC-48DF-91DA-87ACA4B442D8}" destId="{FE756DDF-8A7B-444D-A7CA-4211747EEB18}" srcOrd="0" destOrd="0" presId="urn:microsoft.com/office/officeart/2005/8/layout/vList5"/>
    <dgm:cxn modelId="{02E5F6F2-A608-4D7D-8A47-3934D19A4055}" type="presParOf" srcId="{D825C2B5-A5DC-48DF-91DA-87ACA4B442D8}" destId="{B067C736-949F-4331-B2F5-3D3A222EDF1E}" srcOrd="1" destOrd="0" presId="urn:microsoft.com/office/officeart/2005/8/layout/vList5"/>
    <dgm:cxn modelId="{44412CA3-CD4B-449D-B2CE-BB5E7957842D}" type="presParOf" srcId="{5FE68E99-6A66-41D0-B2CD-DCF30636623E}" destId="{D069212F-CDAB-4669-ABFE-AE320372EDC4}" srcOrd="3" destOrd="0" presId="urn:microsoft.com/office/officeart/2005/8/layout/vList5"/>
    <dgm:cxn modelId="{31278D7D-465D-4797-B49E-BF129AD686E5}" type="presParOf" srcId="{5FE68E99-6A66-41D0-B2CD-DCF30636623E}" destId="{5913F63B-4E8E-4B62-9CA9-AB9864F4DD86}" srcOrd="4" destOrd="0" presId="urn:microsoft.com/office/officeart/2005/8/layout/vList5"/>
    <dgm:cxn modelId="{FE4E005C-BB24-466A-99B2-0E3F89A9B38C}" type="presParOf" srcId="{5913F63B-4E8E-4B62-9CA9-AB9864F4DD86}" destId="{1D37DFCA-9FCE-4C5E-8428-276DADD581F9}" srcOrd="0" destOrd="0" presId="urn:microsoft.com/office/officeart/2005/8/layout/vList5"/>
    <dgm:cxn modelId="{806BD2FC-E39D-4A91-9AC2-CA45C8675BF7}" type="presParOf" srcId="{5913F63B-4E8E-4B62-9CA9-AB9864F4DD86}" destId="{E7B023D2-DC89-4BD4-981F-0D6AC03A910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74C440-87FD-41E5-85A2-90FFF6AF6FDA}" type="doc">
      <dgm:prSet loTypeId="urn:microsoft.com/office/officeart/2005/8/layout/vList3" loCatId="picture" qsTypeId="urn:microsoft.com/office/officeart/2005/8/quickstyle/simple1" qsCatId="simple" csTypeId="urn:microsoft.com/office/officeart/2005/8/colors/colorful3" csCatId="colorful" phldr="1"/>
      <dgm:spPr/>
    </dgm:pt>
    <dgm:pt modelId="{BD072485-73D2-4646-94FC-259D58EF2AB1}">
      <dgm:prSet phldrT="[Text]"/>
      <dgm:spPr/>
      <dgm:t>
        <a:bodyPr/>
        <a:lstStyle/>
        <a:p>
          <a:pPr algn="l"/>
          <a:r>
            <a:rPr lang="uk-UA" dirty="0"/>
            <a:t>- </a:t>
          </a:r>
          <a:r>
            <a:rPr lang="en-US" dirty="0" err="1"/>
            <a:t>ґенеза</a:t>
          </a:r>
          <a:r>
            <a:rPr lang="en-US" dirty="0"/>
            <a:t> </a:t>
          </a:r>
          <a:r>
            <a:rPr lang="en-US" dirty="0" err="1"/>
            <a:t>європейської</a:t>
          </a:r>
          <a:r>
            <a:rPr lang="en-US" dirty="0"/>
            <a:t> </a:t>
          </a:r>
          <a:r>
            <a:rPr lang="en-US" dirty="0" err="1"/>
            <a:t>моделі</a:t>
          </a:r>
          <a:r>
            <a:rPr lang="en-US" dirty="0"/>
            <a:t> </a:t>
          </a:r>
          <a:r>
            <a:rPr lang="en-US" dirty="0" err="1"/>
            <a:t>цивілізаційних</a:t>
          </a:r>
          <a:r>
            <a:rPr lang="en-US" dirty="0"/>
            <a:t> </a:t>
          </a:r>
          <a:r>
            <a:rPr lang="en-US" dirty="0" err="1"/>
            <a:t>цінностей</a:t>
          </a:r>
          <a:endParaRPr lang="en-US" dirty="0"/>
        </a:p>
        <a:p>
          <a:pPr algn="l">
            <a:buFont typeface="Calibri" panose="020F0502020204030204" pitchFamily="34" charset="0"/>
            <a:buChar char="-"/>
          </a:pPr>
          <a:r>
            <a:rPr lang="ru-RU" dirty="0"/>
            <a:t>- </a:t>
          </a:r>
          <a:r>
            <a:rPr lang="ru-RU" dirty="0" err="1"/>
            <a:t>протистояння</a:t>
          </a:r>
          <a:r>
            <a:rPr lang="ru-RU" dirty="0"/>
            <a:t> </a:t>
          </a:r>
          <a:r>
            <a:rPr lang="ru-RU" dirty="0" err="1"/>
            <a:t>східних</a:t>
          </a:r>
          <a:r>
            <a:rPr lang="ru-RU" dirty="0"/>
            <a:t> та </a:t>
          </a:r>
          <a:r>
            <a:rPr lang="ru-RU" dirty="0" err="1"/>
            <a:t>західних</a:t>
          </a:r>
          <a:r>
            <a:rPr lang="ru-RU" dirty="0"/>
            <a:t> </a:t>
          </a:r>
          <a:r>
            <a:rPr lang="ru-RU" dirty="0" err="1"/>
            <a:t>ціннісних</a:t>
          </a:r>
          <a:r>
            <a:rPr lang="ru-RU" dirty="0"/>
            <a:t> систем</a:t>
          </a:r>
          <a:endParaRPr lang="en-US" dirty="0"/>
        </a:p>
        <a:p>
          <a:pPr algn="l">
            <a:buFont typeface="Calibri" panose="020F0502020204030204" pitchFamily="34" charset="0"/>
            <a:buChar char="-"/>
          </a:pPr>
          <a:r>
            <a:rPr lang="ru-RU" dirty="0"/>
            <a:t>- </a:t>
          </a:r>
          <a:r>
            <a:rPr lang="ru-RU" dirty="0" err="1"/>
            <a:t>європейські</a:t>
          </a:r>
          <a:r>
            <a:rPr lang="ru-RU" dirty="0"/>
            <a:t> </a:t>
          </a:r>
          <a:r>
            <a:rPr lang="ru-RU" dirty="0" err="1"/>
            <a:t>цінності</a:t>
          </a:r>
          <a:r>
            <a:rPr lang="ru-RU" dirty="0"/>
            <a:t> </a:t>
          </a:r>
          <a:r>
            <a:rPr lang="ru-RU" dirty="0" err="1"/>
            <a:t>від</a:t>
          </a:r>
          <a:r>
            <a:rPr lang="ru-RU" dirty="0"/>
            <a:t> </a:t>
          </a:r>
          <a:r>
            <a:rPr lang="ru-RU" dirty="0" err="1"/>
            <a:t>античності</a:t>
          </a:r>
          <a:r>
            <a:rPr lang="ru-RU" dirty="0"/>
            <a:t> до </a:t>
          </a:r>
          <a:r>
            <a:rPr lang="ru-RU" dirty="0" err="1"/>
            <a:t>Середньовіччя</a:t>
          </a:r>
          <a:r>
            <a:rPr lang="ru-RU" dirty="0"/>
            <a:t> </a:t>
          </a:r>
          <a:endParaRPr lang="en-US" dirty="0"/>
        </a:p>
      </dgm:t>
    </dgm:pt>
    <dgm:pt modelId="{55EF9616-62B8-4B1D-818F-132A4240044C}" type="parTrans" cxnId="{4DCAB510-A04A-4FE3-BD2A-0F2F3728748F}">
      <dgm:prSet/>
      <dgm:spPr/>
      <dgm:t>
        <a:bodyPr/>
        <a:lstStyle/>
        <a:p>
          <a:endParaRPr lang="en-US"/>
        </a:p>
      </dgm:t>
    </dgm:pt>
    <dgm:pt modelId="{0A29213F-5A8C-470C-96AF-48B88E5B29B5}" type="sibTrans" cxnId="{4DCAB510-A04A-4FE3-BD2A-0F2F3728748F}">
      <dgm:prSet/>
      <dgm:spPr/>
      <dgm:t>
        <a:bodyPr/>
        <a:lstStyle/>
        <a:p>
          <a:endParaRPr lang="en-US"/>
        </a:p>
      </dgm:t>
    </dgm:pt>
    <dgm:pt modelId="{947F4B31-8DE0-41F9-BC5A-86709F81CCFC}" type="pres">
      <dgm:prSet presAssocID="{B374C440-87FD-41E5-85A2-90FFF6AF6FDA}" presName="linearFlow" presStyleCnt="0">
        <dgm:presLayoutVars>
          <dgm:dir/>
          <dgm:resizeHandles val="exact"/>
        </dgm:presLayoutVars>
      </dgm:prSet>
      <dgm:spPr/>
    </dgm:pt>
    <dgm:pt modelId="{06EAEE95-A2CD-44CF-AA5B-21EAC107075D}" type="pres">
      <dgm:prSet presAssocID="{BD072485-73D2-4646-94FC-259D58EF2AB1}" presName="composite" presStyleCnt="0"/>
      <dgm:spPr/>
    </dgm:pt>
    <dgm:pt modelId="{FECA6133-2F27-46A5-901F-C8F5613386D0}" type="pres">
      <dgm:prSet presAssocID="{BD072485-73D2-4646-94FC-259D58EF2AB1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FBC8F9F9-B500-4599-84A3-329EF0636779}" type="pres">
      <dgm:prSet presAssocID="{BD072485-73D2-4646-94FC-259D58EF2AB1}" presName="txShp" presStyleLbl="node1" presStyleIdx="0" presStyleCnt="1">
        <dgm:presLayoutVars>
          <dgm:bulletEnabled val="1"/>
        </dgm:presLayoutVars>
      </dgm:prSet>
      <dgm:spPr/>
    </dgm:pt>
  </dgm:ptLst>
  <dgm:cxnLst>
    <dgm:cxn modelId="{4DCAB510-A04A-4FE3-BD2A-0F2F3728748F}" srcId="{B374C440-87FD-41E5-85A2-90FFF6AF6FDA}" destId="{BD072485-73D2-4646-94FC-259D58EF2AB1}" srcOrd="0" destOrd="0" parTransId="{55EF9616-62B8-4B1D-818F-132A4240044C}" sibTransId="{0A29213F-5A8C-470C-96AF-48B88E5B29B5}"/>
    <dgm:cxn modelId="{2F471D63-0DDC-4CE4-87A6-39C3FBF896FB}" type="presOf" srcId="{B374C440-87FD-41E5-85A2-90FFF6AF6FDA}" destId="{947F4B31-8DE0-41F9-BC5A-86709F81CCFC}" srcOrd="0" destOrd="0" presId="urn:microsoft.com/office/officeart/2005/8/layout/vList3"/>
    <dgm:cxn modelId="{CD08AB6F-88D1-4533-B8FD-3F64F1480985}" type="presOf" srcId="{BD072485-73D2-4646-94FC-259D58EF2AB1}" destId="{FBC8F9F9-B500-4599-84A3-329EF0636779}" srcOrd="0" destOrd="0" presId="urn:microsoft.com/office/officeart/2005/8/layout/vList3"/>
    <dgm:cxn modelId="{5694BAB6-76C3-4335-B106-7869807B9EDD}" type="presParOf" srcId="{947F4B31-8DE0-41F9-BC5A-86709F81CCFC}" destId="{06EAEE95-A2CD-44CF-AA5B-21EAC107075D}" srcOrd="0" destOrd="0" presId="urn:microsoft.com/office/officeart/2005/8/layout/vList3"/>
    <dgm:cxn modelId="{20B2ADDF-9263-4F94-8141-0788E71520F5}" type="presParOf" srcId="{06EAEE95-A2CD-44CF-AA5B-21EAC107075D}" destId="{FECA6133-2F27-46A5-901F-C8F5613386D0}" srcOrd="0" destOrd="0" presId="urn:microsoft.com/office/officeart/2005/8/layout/vList3"/>
    <dgm:cxn modelId="{E4CBF9FB-7F3E-4AFF-BE72-2BDF474025CE}" type="presParOf" srcId="{06EAEE95-A2CD-44CF-AA5B-21EAC107075D}" destId="{FBC8F9F9-B500-4599-84A3-329EF063677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74C440-87FD-41E5-85A2-90FFF6AF6FDA}" type="doc">
      <dgm:prSet loTypeId="urn:microsoft.com/office/officeart/2005/8/layout/vList3" loCatId="picture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BD072485-73D2-4646-94FC-259D58EF2AB1}">
      <dgm:prSet phldrT="[Text]"/>
      <dgm:spPr/>
      <dgm:t>
        <a:bodyPr/>
        <a:lstStyle/>
        <a:p>
          <a:pPr algn="l">
            <a:buFont typeface="Calibri" panose="020F0502020204030204" pitchFamily="34" charset="0"/>
            <a:buChar char="-"/>
          </a:pPr>
          <a:r>
            <a:rPr lang="uk-UA" dirty="0"/>
            <a:t>- становлення та розвиток ренесансного світогляду; </a:t>
          </a:r>
          <a:endParaRPr lang="en-US" dirty="0"/>
        </a:p>
        <a:p>
          <a:pPr algn="l">
            <a:buFont typeface="Calibri" panose="020F0502020204030204" pitchFamily="34" charset="0"/>
            <a:buChar char="-"/>
          </a:pPr>
          <a:r>
            <a:rPr lang="uk-UA" dirty="0"/>
            <a:t>- принципи демократії, свободи та щастя людини у розумінні ренесансних утопістів; </a:t>
          </a:r>
          <a:endParaRPr lang="en-US" dirty="0"/>
        </a:p>
        <a:p>
          <a:pPr algn="l">
            <a:buFont typeface="Calibri" panose="020F0502020204030204" pitchFamily="34" charset="0"/>
            <a:buChar char="-"/>
          </a:pPr>
          <a:r>
            <a:rPr lang="uk-UA" dirty="0"/>
            <a:t>- свобода волі та тиранія у трагедіях Шекспіра </a:t>
          </a:r>
          <a:endParaRPr lang="en-US" dirty="0"/>
        </a:p>
      </dgm:t>
    </dgm:pt>
    <dgm:pt modelId="{55EF9616-62B8-4B1D-818F-132A4240044C}" type="parTrans" cxnId="{4DCAB510-A04A-4FE3-BD2A-0F2F3728748F}">
      <dgm:prSet/>
      <dgm:spPr/>
      <dgm:t>
        <a:bodyPr/>
        <a:lstStyle/>
        <a:p>
          <a:endParaRPr lang="en-US"/>
        </a:p>
      </dgm:t>
    </dgm:pt>
    <dgm:pt modelId="{0A29213F-5A8C-470C-96AF-48B88E5B29B5}" type="sibTrans" cxnId="{4DCAB510-A04A-4FE3-BD2A-0F2F3728748F}">
      <dgm:prSet/>
      <dgm:spPr/>
      <dgm:t>
        <a:bodyPr/>
        <a:lstStyle/>
        <a:p>
          <a:endParaRPr lang="en-US"/>
        </a:p>
      </dgm:t>
    </dgm:pt>
    <dgm:pt modelId="{947F4B31-8DE0-41F9-BC5A-86709F81CCFC}" type="pres">
      <dgm:prSet presAssocID="{B374C440-87FD-41E5-85A2-90FFF6AF6FDA}" presName="linearFlow" presStyleCnt="0">
        <dgm:presLayoutVars>
          <dgm:dir/>
          <dgm:resizeHandles val="exact"/>
        </dgm:presLayoutVars>
      </dgm:prSet>
      <dgm:spPr/>
    </dgm:pt>
    <dgm:pt modelId="{06EAEE95-A2CD-44CF-AA5B-21EAC107075D}" type="pres">
      <dgm:prSet presAssocID="{BD072485-73D2-4646-94FC-259D58EF2AB1}" presName="composite" presStyleCnt="0"/>
      <dgm:spPr/>
    </dgm:pt>
    <dgm:pt modelId="{FECA6133-2F27-46A5-901F-C8F5613386D0}" type="pres">
      <dgm:prSet presAssocID="{BD072485-73D2-4646-94FC-259D58EF2AB1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FBC8F9F9-B500-4599-84A3-329EF0636779}" type="pres">
      <dgm:prSet presAssocID="{BD072485-73D2-4646-94FC-259D58EF2AB1}" presName="txShp" presStyleLbl="node1" presStyleIdx="0" presStyleCnt="1">
        <dgm:presLayoutVars>
          <dgm:bulletEnabled val="1"/>
        </dgm:presLayoutVars>
      </dgm:prSet>
      <dgm:spPr/>
    </dgm:pt>
  </dgm:ptLst>
  <dgm:cxnLst>
    <dgm:cxn modelId="{4DCAB510-A04A-4FE3-BD2A-0F2F3728748F}" srcId="{B374C440-87FD-41E5-85A2-90FFF6AF6FDA}" destId="{BD072485-73D2-4646-94FC-259D58EF2AB1}" srcOrd="0" destOrd="0" parTransId="{55EF9616-62B8-4B1D-818F-132A4240044C}" sibTransId="{0A29213F-5A8C-470C-96AF-48B88E5B29B5}"/>
    <dgm:cxn modelId="{2F471D63-0DDC-4CE4-87A6-39C3FBF896FB}" type="presOf" srcId="{B374C440-87FD-41E5-85A2-90FFF6AF6FDA}" destId="{947F4B31-8DE0-41F9-BC5A-86709F81CCFC}" srcOrd="0" destOrd="0" presId="urn:microsoft.com/office/officeart/2005/8/layout/vList3"/>
    <dgm:cxn modelId="{CD08AB6F-88D1-4533-B8FD-3F64F1480985}" type="presOf" srcId="{BD072485-73D2-4646-94FC-259D58EF2AB1}" destId="{FBC8F9F9-B500-4599-84A3-329EF0636779}" srcOrd="0" destOrd="0" presId="urn:microsoft.com/office/officeart/2005/8/layout/vList3"/>
    <dgm:cxn modelId="{5694BAB6-76C3-4335-B106-7869807B9EDD}" type="presParOf" srcId="{947F4B31-8DE0-41F9-BC5A-86709F81CCFC}" destId="{06EAEE95-A2CD-44CF-AA5B-21EAC107075D}" srcOrd="0" destOrd="0" presId="urn:microsoft.com/office/officeart/2005/8/layout/vList3"/>
    <dgm:cxn modelId="{20B2ADDF-9263-4F94-8141-0788E71520F5}" type="presParOf" srcId="{06EAEE95-A2CD-44CF-AA5B-21EAC107075D}" destId="{FECA6133-2F27-46A5-901F-C8F5613386D0}" srcOrd="0" destOrd="0" presId="urn:microsoft.com/office/officeart/2005/8/layout/vList3"/>
    <dgm:cxn modelId="{E4CBF9FB-7F3E-4AFF-BE72-2BDF474025CE}" type="presParOf" srcId="{06EAEE95-A2CD-44CF-AA5B-21EAC107075D}" destId="{FBC8F9F9-B500-4599-84A3-329EF063677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74C440-87FD-41E5-85A2-90FFF6AF6FDA}" type="doc">
      <dgm:prSet loTypeId="urn:microsoft.com/office/officeart/2005/8/layout/vList3" loCatId="picture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BD072485-73D2-4646-94FC-259D58EF2AB1}">
      <dgm:prSet phldrT="[Text]"/>
      <dgm:spPr/>
      <dgm:t>
        <a:bodyPr/>
        <a:lstStyle/>
        <a:p>
          <a:pPr algn="l">
            <a:buFont typeface="Calibri" panose="020F0502020204030204" pitchFamily="34" charset="0"/>
            <a:buChar char="-"/>
          </a:pPr>
          <a:r>
            <a:rPr lang="uk-UA" dirty="0"/>
            <a:t>- ренесансне бачення суспільного блага; </a:t>
          </a:r>
          <a:endParaRPr lang="en-US" dirty="0"/>
        </a:p>
        <a:p>
          <a:pPr algn="l">
            <a:buFont typeface="Calibri" panose="020F0502020204030204" pitchFamily="34" charset="0"/>
            <a:buChar char="-"/>
          </a:pPr>
          <a:r>
            <a:rPr lang="uk-UA" dirty="0"/>
            <a:t>- принципи демократії, свободи та щастя людини у розумінні ренесансних утопістів; </a:t>
          </a:r>
          <a:endParaRPr lang="en-US" dirty="0"/>
        </a:p>
      </dgm:t>
    </dgm:pt>
    <dgm:pt modelId="{55EF9616-62B8-4B1D-818F-132A4240044C}" type="parTrans" cxnId="{4DCAB510-A04A-4FE3-BD2A-0F2F3728748F}">
      <dgm:prSet/>
      <dgm:spPr/>
      <dgm:t>
        <a:bodyPr/>
        <a:lstStyle/>
        <a:p>
          <a:endParaRPr lang="en-US"/>
        </a:p>
      </dgm:t>
    </dgm:pt>
    <dgm:pt modelId="{0A29213F-5A8C-470C-96AF-48B88E5B29B5}" type="sibTrans" cxnId="{4DCAB510-A04A-4FE3-BD2A-0F2F3728748F}">
      <dgm:prSet/>
      <dgm:spPr/>
      <dgm:t>
        <a:bodyPr/>
        <a:lstStyle/>
        <a:p>
          <a:endParaRPr lang="en-US"/>
        </a:p>
      </dgm:t>
    </dgm:pt>
    <dgm:pt modelId="{947F4B31-8DE0-41F9-BC5A-86709F81CCFC}" type="pres">
      <dgm:prSet presAssocID="{B374C440-87FD-41E5-85A2-90FFF6AF6FDA}" presName="linearFlow" presStyleCnt="0">
        <dgm:presLayoutVars>
          <dgm:dir/>
          <dgm:resizeHandles val="exact"/>
        </dgm:presLayoutVars>
      </dgm:prSet>
      <dgm:spPr/>
    </dgm:pt>
    <dgm:pt modelId="{06EAEE95-A2CD-44CF-AA5B-21EAC107075D}" type="pres">
      <dgm:prSet presAssocID="{BD072485-73D2-4646-94FC-259D58EF2AB1}" presName="composite" presStyleCnt="0"/>
      <dgm:spPr/>
    </dgm:pt>
    <dgm:pt modelId="{FECA6133-2F27-46A5-901F-C8F5613386D0}" type="pres">
      <dgm:prSet presAssocID="{BD072485-73D2-4646-94FC-259D58EF2AB1}" presName="imgShp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BC8F9F9-B500-4599-84A3-329EF0636779}" type="pres">
      <dgm:prSet presAssocID="{BD072485-73D2-4646-94FC-259D58EF2AB1}" presName="txShp" presStyleLbl="node1" presStyleIdx="0" presStyleCnt="1">
        <dgm:presLayoutVars>
          <dgm:bulletEnabled val="1"/>
        </dgm:presLayoutVars>
      </dgm:prSet>
      <dgm:spPr/>
    </dgm:pt>
  </dgm:ptLst>
  <dgm:cxnLst>
    <dgm:cxn modelId="{4DCAB510-A04A-4FE3-BD2A-0F2F3728748F}" srcId="{B374C440-87FD-41E5-85A2-90FFF6AF6FDA}" destId="{BD072485-73D2-4646-94FC-259D58EF2AB1}" srcOrd="0" destOrd="0" parTransId="{55EF9616-62B8-4B1D-818F-132A4240044C}" sibTransId="{0A29213F-5A8C-470C-96AF-48B88E5B29B5}"/>
    <dgm:cxn modelId="{2F471D63-0DDC-4CE4-87A6-39C3FBF896FB}" type="presOf" srcId="{B374C440-87FD-41E5-85A2-90FFF6AF6FDA}" destId="{947F4B31-8DE0-41F9-BC5A-86709F81CCFC}" srcOrd="0" destOrd="0" presId="urn:microsoft.com/office/officeart/2005/8/layout/vList3"/>
    <dgm:cxn modelId="{CD08AB6F-88D1-4533-B8FD-3F64F1480985}" type="presOf" srcId="{BD072485-73D2-4646-94FC-259D58EF2AB1}" destId="{FBC8F9F9-B500-4599-84A3-329EF0636779}" srcOrd="0" destOrd="0" presId="urn:microsoft.com/office/officeart/2005/8/layout/vList3"/>
    <dgm:cxn modelId="{5694BAB6-76C3-4335-B106-7869807B9EDD}" type="presParOf" srcId="{947F4B31-8DE0-41F9-BC5A-86709F81CCFC}" destId="{06EAEE95-A2CD-44CF-AA5B-21EAC107075D}" srcOrd="0" destOrd="0" presId="urn:microsoft.com/office/officeart/2005/8/layout/vList3"/>
    <dgm:cxn modelId="{20B2ADDF-9263-4F94-8141-0788E71520F5}" type="presParOf" srcId="{06EAEE95-A2CD-44CF-AA5B-21EAC107075D}" destId="{FECA6133-2F27-46A5-901F-C8F5613386D0}" srcOrd="0" destOrd="0" presId="urn:microsoft.com/office/officeart/2005/8/layout/vList3"/>
    <dgm:cxn modelId="{E4CBF9FB-7F3E-4AFF-BE72-2BDF474025CE}" type="presParOf" srcId="{06EAEE95-A2CD-44CF-AA5B-21EAC107075D}" destId="{FBC8F9F9-B500-4599-84A3-329EF063677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374C440-87FD-41E5-85A2-90FFF6AF6FDA}" type="doc">
      <dgm:prSet loTypeId="urn:microsoft.com/office/officeart/2005/8/layout/vList3" loCatId="picture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BD072485-73D2-4646-94FC-259D58EF2AB1}">
      <dgm:prSet phldrT="[Text]"/>
      <dgm:spPr/>
      <dgm:t>
        <a:bodyPr/>
        <a:lstStyle/>
        <a:p>
          <a:pPr algn="l">
            <a:buFont typeface="Calibri" panose="020F0502020204030204" pitchFamily="34" charset="0"/>
            <a:buChar char="-"/>
          </a:pPr>
          <a:r>
            <a:rPr lang="uk-UA" dirty="0"/>
            <a:t>- ренесансна концепція влади та образи можновладців; </a:t>
          </a:r>
          <a:endParaRPr lang="en-US" dirty="0"/>
        </a:p>
        <a:p>
          <a:pPr algn="l">
            <a:buFont typeface="Calibri" panose="020F0502020204030204" pitchFamily="34" charset="0"/>
            <a:buChar char="-"/>
          </a:pPr>
          <a:r>
            <a:rPr lang="uk-UA" dirty="0"/>
            <a:t>- відповідальність за владу та наслідки тиранії;</a:t>
          </a:r>
        </a:p>
        <a:p>
          <a:pPr algn="l">
            <a:buFont typeface="Calibri" panose="020F0502020204030204" pitchFamily="34" charset="0"/>
            <a:buChar char="-"/>
          </a:pPr>
          <a:r>
            <a:rPr lang="en-US" dirty="0"/>
            <a:t>- </a:t>
          </a:r>
          <a:r>
            <a:rPr lang="uk-UA" dirty="0"/>
            <a:t>шекспірівські державці та  їхні морально-етичні дилеми.</a:t>
          </a:r>
          <a:endParaRPr lang="en-US" dirty="0"/>
        </a:p>
      </dgm:t>
    </dgm:pt>
    <dgm:pt modelId="{55EF9616-62B8-4B1D-818F-132A4240044C}" type="parTrans" cxnId="{4DCAB510-A04A-4FE3-BD2A-0F2F3728748F}">
      <dgm:prSet/>
      <dgm:spPr/>
      <dgm:t>
        <a:bodyPr/>
        <a:lstStyle/>
        <a:p>
          <a:endParaRPr lang="en-US"/>
        </a:p>
      </dgm:t>
    </dgm:pt>
    <dgm:pt modelId="{0A29213F-5A8C-470C-96AF-48B88E5B29B5}" type="sibTrans" cxnId="{4DCAB510-A04A-4FE3-BD2A-0F2F3728748F}">
      <dgm:prSet/>
      <dgm:spPr/>
      <dgm:t>
        <a:bodyPr/>
        <a:lstStyle/>
        <a:p>
          <a:endParaRPr lang="en-US"/>
        </a:p>
      </dgm:t>
    </dgm:pt>
    <dgm:pt modelId="{947F4B31-8DE0-41F9-BC5A-86709F81CCFC}" type="pres">
      <dgm:prSet presAssocID="{B374C440-87FD-41E5-85A2-90FFF6AF6FDA}" presName="linearFlow" presStyleCnt="0">
        <dgm:presLayoutVars>
          <dgm:dir/>
          <dgm:resizeHandles val="exact"/>
        </dgm:presLayoutVars>
      </dgm:prSet>
      <dgm:spPr/>
    </dgm:pt>
    <dgm:pt modelId="{06EAEE95-A2CD-44CF-AA5B-21EAC107075D}" type="pres">
      <dgm:prSet presAssocID="{BD072485-73D2-4646-94FC-259D58EF2AB1}" presName="composite" presStyleCnt="0"/>
      <dgm:spPr/>
    </dgm:pt>
    <dgm:pt modelId="{FECA6133-2F27-46A5-901F-C8F5613386D0}" type="pres">
      <dgm:prSet presAssocID="{BD072485-73D2-4646-94FC-259D58EF2AB1}" presName="imgShp" presStyleLbl="fgImgPlace1" presStyleIdx="0" presStyleCnt="1"/>
      <dgm:spPr/>
    </dgm:pt>
    <dgm:pt modelId="{FBC8F9F9-B500-4599-84A3-329EF0636779}" type="pres">
      <dgm:prSet presAssocID="{BD072485-73D2-4646-94FC-259D58EF2AB1}" presName="txShp" presStyleLbl="node1" presStyleIdx="0" presStyleCnt="1">
        <dgm:presLayoutVars>
          <dgm:bulletEnabled val="1"/>
        </dgm:presLayoutVars>
      </dgm:prSet>
      <dgm:spPr/>
    </dgm:pt>
  </dgm:ptLst>
  <dgm:cxnLst>
    <dgm:cxn modelId="{4DCAB510-A04A-4FE3-BD2A-0F2F3728748F}" srcId="{B374C440-87FD-41E5-85A2-90FFF6AF6FDA}" destId="{BD072485-73D2-4646-94FC-259D58EF2AB1}" srcOrd="0" destOrd="0" parTransId="{55EF9616-62B8-4B1D-818F-132A4240044C}" sibTransId="{0A29213F-5A8C-470C-96AF-48B88E5B29B5}"/>
    <dgm:cxn modelId="{2F471D63-0DDC-4CE4-87A6-39C3FBF896FB}" type="presOf" srcId="{B374C440-87FD-41E5-85A2-90FFF6AF6FDA}" destId="{947F4B31-8DE0-41F9-BC5A-86709F81CCFC}" srcOrd="0" destOrd="0" presId="urn:microsoft.com/office/officeart/2005/8/layout/vList3"/>
    <dgm:cxn modelId="{CD08AB6F-88D1-4533-B8FD-3F64F1480985}" type="presOf" srcId="{BD072485-73D2-4646-94FC-259D58EF2AB1}" destId="{FBC8F9F9-B500-4599-84A3-329EF0636779}" srcOrd="0" destOrd="0" presId="urn:microsoft.com/office/officeart/2005/8/layout/vList3"/>
    <dgm:cxn modelId="{5694BAB6-76C3-4335-B106-7869807B9EDD}" type="presParOf" srcId="{947F4B31-8DE0-41F9-BC5A-86709F81CCFC}" destId="{06EAEE95-A2CD-44CF-AA5B-21EAC107075D}" srcOrd="0" destOrd="0" presId="urn:microsoft.com/office/officeart/2005/8/layout/vList3"/>
    <dgm:cxn modelId="{20B2ADDF-9263-4F94-8141-0788E71520F5}" type="presParOf" srcId="{06EAEE95-A2CD-44CF-AA5B-21EAC107075D}" destId="{FECA6133-2F27-46A5-901F-C8F5613386D0}" srcOrd="0" destOrd="0" presId="urn:microsoft.com/office/officeart/2005/8/layout/vList3"/>
    <dgm:cxn modelId="{E4CBF9FB-7F3E-4AFF-BE72-2BDF474025CE}" type="presParOf" srcId="{06EAEE95-A2CD-44CF-AA5B-21EAC107075D}" destId="{FBC8F9F9-B500-4599-84A3-329EF063677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374C440-87FD-41E5-85A2-90FFF6AF6FDA}" type="doc">
      <dgm:prSet loTypeId="urn:microsoft.com/office/officeart/2005/8/layout/vList3" loCatId="picture" qsTypeId="urn:microsoft.com/office/officeart/2005/8/quickstyle/simple1" qsCatId="simple" csTypeId="urn:microsoft.com/office/officeart/2005/8/colors/colorful5" csCatId="colorful" phldr="1"/>
      <dgm:spPr/>
    </dgm:pt>
    <dgm:pt modelId="{BD072485-73D2-4646-94FC-259D58EF2AB1}">
      <dgm:prSet phldrT="[Text]"/>
      <dgm:spPr/>
      <dgm:t>
        <a:bodyPr/>
        <a:lstStyle/>
        <a:p>
          <a:pPr algn="l">
            <a:buFont typeface="Calibri" panose="020F0502020204030204" pitchFamily="34" charset="0"/>
            <a:buChar char="-"/>
          </a:pPr>
          <a:r>
            <a:rPr lang="uk-UA" dirty="0"/>
            <a:t>- еволюція уявлень про громадянську свідомість, соціальну активність, гуманізм, суспільну користь, толерантність, гендерну рівність; </a:t>
          </a:r>
          <a:endParaRPr lang="en-US" dirty="0"/>
        </a:p>
        <a:p>
          <a:pPr algn="l">
            <a:buFont typeface="Calibri" panose="020F0502020204030204" pitchFamily="34" charset="0"/>
            <a:buChar char="-"/>
          </a:pPr>
          <a:r>
            <a:rPr lang="uk-UA" dirty="0"/>
            <a:t>- новий погляд на твори Корнеля, Гете, Гюго; </a:t>
          </a:r>
          <a:endParaRPr lang="en-US" dirty="0"/>
        </a:p>
        <a:p>
          <a:pPr algn="l">
            <a:buFont typeface="Calibri" panose="020F0502020204030204" pitchFamily="34" charset="0"/>
            <a:buChar char="-"/>
          </a:pPr>
          <a:r>
            <a:rPr lang="uk-UA" dirty="0"/>
            <a:t>- художній образ як результат взаємовпливу політики й культури </a:t>
          </a:r>
          <a:endParaRPr lang="en-US" dirty="0"/>
        </a:p>
      </dgm:t>
    </dgm:pt>
    <dgm:pt modelId="{55EF9616-62B8-4B1D-818F-132A4240044C}" type="parTrans" cxnId="{4DCAB510-A04A-4FE3-BD2A-0F2F3728748F}">
      <dgm:prSet/>
      <dgm:spPr/>
      <dgm:t>
        <a:bodyPr/>
        <a:lstStyle/>
        <a:p>
          <a:endParaRPr lang="en-US"/>
        </a:p>
      </dgm:t>
    </dgm:pt>
    <dgm:pt modelId="{0A29213F-5A8C-470C-96AF-48B88E5B29B5}" type="sibTrans" cxnId="{4DCAB510-A04A-4FE3-BD2A-0F2F3728748F}">
      <dgm:prSet/>
      <dgm:spPr/>
      <dgm:t>
        <a:bodyPr/>
        <a:lstStyle/>
        <a:p>
          <a:endParaRPr lang="en-US"/>
        </a:p>
      </dgm:t>
    </dgm:pt>
    <dgm:pt modelId="{947F4B31-8DE0-41F9-BC5A-86709F81CCFC}" type="pres">
      <dgm:prSet presAssocID="{B374C440-87FD-41E5-85A2-90FFF6AF6FDA}" presName="linearFlow" presStyleCnt="0">
        <dgm:presLayoutVars>
          <dgm:dir/>
          <dgm:resizeHandles val="exact"/>
        </dgm:presLayoutVars>
      </dgm:prSet>
      <dgm:spPr/>
    </dgm:pt>
    <dgm:pt modelId="{06EAEE95-A2CD-44CF-AA5B-21EAC107075D}" type="pres">
      <dgm:prSet presAssocID="{BD072485-73D2-4646-94FC-259D58EF2AB1}" presName="composite" presStyleCnt="0"/>
      <dgm:spPr/>
    </dgm:pt>
    <dgm:pt modelId="{FECA6133-2F27-46A5-901F-C8F5613386D0}" type="pres">
      <dgm:prSet presAssocID="{BD072485-73D2-4646-94FC-259D58EF2AB1}" presName="imgShp" presStyleLbl="fgImgPlace1" presStyleIdx="0" presStyleCnt="1" custAng="54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FBC8F9F9-B500-4599-84A3-329EF0636779}" type="pres">
      <dgm:prSet presAssocID="{BD072485-73D2-4646-94FC-259D58EF2AB1}" presName="txShp" presStyleLbl="node1" presStyleIdx="0" presStyleCnt="1">
        <dgm:presLayoutVars>
          <dgm:bulletEnabled val="1"/>
        </dgm:presLayoutVars>
      </dgm:prSet>
      <dgm:spPr/>
    </dgm:pt>
  </dgm:ptLst>
  <dgm:cxnLst>
    <dgm:cxn modelId="{4DCAB510-A04A-4FE3-BD2A-0F2F3728748F}" srcId="{B374C440-87FD-41E5-85A2-90FFF6AF6FDA}" destId="{BD072485-73D2-4646-94FC-259D58EF2AB1}" srcOrd="0" destOrd="0" parTransId="{55EF9616-62B8-4B1D-818F-132A4240044C}" sibTransId="{0A29213F-5A8C-470C-96AF-48B88E5B29B5}"/>
    <dgm:cxn modelId="{2F471D63-0DDC-4CE4-87A6-39C3FBF896FB}" type="presOf" srcId="{B374C440-87FD-41E5-85A2-90FFF6AF6FDA}" destId="{947F4B31-8DE0-41F9-BC5A-86709F81CCFC}" srcOrd="0" destOrd="0" presId="urn:microsoft.com/office/officeart/2005/8/layout/vList3"/>
    <dgm:cxn modelId="{CD08AB6F-88D1-4533-B8FD-3F64F1480985}" type="presOf" srcId="{BD072485-73D2-4646-94FC-259D58EF2AB1}" destId="{FBC8F9F9-B500-4599-84A3-329EF0636779}" srcOrd="0" destOrd="0" presId="urn:microsoft.com/office/officeart/2005/8/layout/vList3"/>
    <dgm:cxn modelId="{5694BAB6-76C3-4335-B106-7869807B9EDD}" type="presParOf" srcId="{947F4B31-8DE0-41F9-BC5A-86709F81CCFC}" destId="{06EAEE95-A2CD-44CF-AA5B-21EAC107075D}" srcOrd="0" destOrd="0" presId="urn:microsoft.com/office/officeart/2005/8/layout/vList3"/>
    <dgm:cxn modelId="{20B2ADDF-9263-4F94-8141-0788E71520F5}" type="presParOf" srcId="{06EAEE95-A2CD-44CF-AA5B-21EAC107075D}" destId="{FECA6133-2F27-46A5-901F-C8F5613386D0}" srcOrd="0" destOrd="0" presId="urn:microsoft.com/office/officeart/2005/8/layout/vList3"/>
    <dgm:cxn modelId="{E4CBF9FB-7F3E-4AFF-BE72-2BDF474025CE}" type="presParOf" srcId="{06EAEE95-A2CD-44CF-AA5B-21EAC107075D}" destId="{FBC8F9F9-B500-4599-84A3-329EF063677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374C440-87FD-41E5-85A2-90FFF6AF6FDA}" type="doc">
      <dgm:prSet loTypeId="urn:microsoft.com/office/officeart/2005/8/layout/vList3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D072485-73D2-4646-94FC-259D58EF2AB1}">
      <dgm:prSet phldrT="[Text]"/>
      <dgm:spPr/>
      <dgm:t>
        <a:bodyPr/>
        <a:lstStyle/>
        <a:p>
          <a:pPr algn="l">
            <a:buFont typeface="Calibri" panose="020F0502020204030204" pitchFamily="34" charset="0"/>
            <a:buChar char="-"/>
          </a:pPr>
          <a:r>
            <a:rPr lang="en-US" dirty="0"/>
            <a:t>- </a:t>
          </a:r>
          <a:r>
            <a:rPr lang="uk-UA" dirty="0"/>
            <a:t>цінність соціальної активності, громадської діяльності, спрямованої на досягнення загальнодержавного блага;</a:t>
          </a:r>
        </a:p>
        <a:p>
          <a:pPr algn="l">
            <a:buFontTx/>
            <a:buChar char="-"/>
          </a:pPr>
          <a:r>
            <a:rPr lang="uk-UA" dirty="0"/>
            <a:t>- сутність європейського ідеалу гуманізму; </a:t>
          </a:r>
        </a:p>
        <a:p>
          <a:pPr algn="l">
            <a:buFontTx/>
            <a:buChar char="-"/>
          </a:pPr>
          <a:r>
            <a:rPr lang="uk-UA" dirty="0"/>
            <a:t>- значення толерантності, соціальної справедливості; “жіноче питання”.</a:t>
          </a:r>
          <a:endParaRPr lang="en-US" dirty="0"/>
        </a:p>
      </dgm:t>
    </dgm:pt>
    <dgm:pt modelId="{55EF9616-62B8-4B1D-818F-132A4240044C}" type="parTrans" cxnId="{4DCAB510-A04A-4FE3-BD2A-0F2F3728748F}">
      <dgm:prSet/>
      <dgm:spPr/>
      <dgm:t>
        <a:bodyPr/>
        <a:lstStyle/>
        <a:p>
          <a:endParaRPr lang="en-US"/>
        </a:p>
      </dgm:t>
    </dgm:pt>
    <dgm:pt modelId="{0A29213F-5A8C-470C-96AF-48B88E5B29B5}" type="sibTrans" cxnId="{4DCAB510-A04A-4FE3-BD2A-0F2F3728748F}">
      <dgm:prSet/>
      <dgm:spPr/>
      <dgm:t>
        <a:bodyPr/>
        <a:lstStyle/>
        <a:p>
          <a:endParaRPr lang="en-US"/>
        </a:p>
      </dgm:t>
    </dgm:pt>
    <dgm:pt modelId="{947F4B31-8DE0-41F9-BC5A-86709F81CCFC}" type="pres">
      <dgm:prSet presAssocID="{B374C440-87FD-41E5-85A2-90FFF6AF6FDA}" presName="linearFlow" presStyleCnt="0">
        <dgm:presLayoutVars>
          <dgm:dir/>
          <dgm:resizeHandles val="exact"/>
        </dgm:presLayoutVars>
      </dgm:prSet>
      <dgm:spPr/>
    </dgm:pt>
    <dgm:pt modelId="{06EAEE95-A2CD-44CF-AA5B-21EAC107075D}" type="pres">
      <dgm:prSet presAssocID="{BD072485-73D2-4646-94FC-259D58EF2AB1}" presName="composite" presStyleCnt="0"/>
      <dgm:spPr/>
    </dgm:pt>
    <dgm:pt modelId="{FECA6133-2F27-46A5-901F-C8F5613386D0}" type="pres">
      <dgm:prSet presAssocID="{BD072485-73D2-4646-94FC-259D58EF2AB1}" presName="imgShp" presStyleLbl="fgImgPlace1" presStyleIdx="0" presStyleCnt="1" custAng="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6000" r="-6000"/>
          </a:stretch>
        </a:blipFill>
      </dgm:spPr>
    </dgm:pt>
    <dgm:pt modelId="{FBC8F9F9-B500-4599-84A3-329EF0636779}" type="pres">
      <dgm:prSet presAssocID="{BD072485-73D2-4646-94FC-259D58EF2AB1}" presName="txShp" presStyleLbl="node1" presStyleIdx="0" presStyleCnt="1">
        <dgm:presLayoutVars>
          <dgm:bulletEnabled val="1"/>
        </dgm:presLayoutVars>
      </dgm:prSet>
      <dgm:spPr/>
    </dgm:pt>
  </dgm:ptLst>
  <dgm:cxnLst>
    <dgm:cxn modelId="{4DCAB510-A04A-4FE3-BD2A-0F2F3728748F}" srcId="{B374C440-87FD-41E5-85A2-90FFF6AF6FDA}" destId="{BD072485-73D2-4646-94FC-259D58EF2AB1}" srcOrd="0" destOrd="0" parTransId="{55EF9616-62B8-4B1D-818F-132A4240044C}" sibTransId="{0A29213F-5A8C-470C-96AF-48B88E5B29B5}"/>
    <dgm:cxn modelId="{2F471D63-0DDC-4CE4-87A6-39C3FBF896FB}" type="presOf" srcId="{B374C440-87FD-41E5-85A2-90FFF6AF6FDA}" destId="{947F4B31-8DE0-41F9-BC5A-86709F81CCFC}" srcOrd="0" destOrd="0" presId="urn:microsoft.com/office/officeart/2005/8/layout/vList3"/>
    <dgm:cxn modelId="{CD08AB6F-88D1-4533-B8FD-3F64F1480985}" type="presOf" srcId="{BD072485-73D2-4646-94FC-259D58EF2AB1}" destId="{FBC8F9F9-B500-4599-84A3-329EF0636779}" srcOrd="0" destOrd="0" presId="urn:microsoft.com/office/officeart/2005/8/layout/vList3"/>
    <dgm:cxn modelId="{5694BAB6-76C3-4335-B106-7869807B9EDD}" type="presParOf" srcId="{947F4B31-8DE0-41F9-BC5A-86709F81CCFC}" destId="{06EAEE95-A2CD-44CF-AA5B-21EAC107075D}" srcOrd="0" destOrd="0" presId="urn:microsoft.com/office/officeart/2005/8/layout/vList3"/>
    <dgm:cxn modelId="{20B2ADDF-9263-4F94-8141-0788E71520F5}" type="presParOf" srcId="{06EAEE95-A2CD-44CF-AA5B-21EAC107075D}" destId="{FECA6133-2F27-46A5-901F-C8F5613386D0}" srcOrd="0" destOrd="0" presId="urn:microsoft.com/office/officeart/2005/8/layout/vList3"/>
    <dgm:cxn modelId="{E4CBF9FB-7F3E-4AFF-BE72-2BDF474025CE}" type="presParOf" srcId="{06EAEE95-A2CD-44CF-AA5B-21EAC107075D}" destId="{FBC8F9F9-B500-4599-84A3-329EF063677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374C440-87FD-41E5-85A2-90FFF6AF6FDA}" type="doc">
      <dgm:prSet loTypeId="urn:microsoft.com/office/officeart/2005/8/layout/vList3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D072485-73D2-4646-94FC-259D58EF2AB1}">
      <dgm:prSet phldrT="[Text]"/>
      <dgm:spPr/>
      <dgm:t>
        <a:bodyPr/>
        <a:lstStyle/>
        <a:p>
          <a:pPr algn="l">
            <a:buFont typeface="Calibri" panose="020F0502020204030204" pitchFamily="34" charset="0"/>
            <a:buChar char="-"/>
          </a:pPr>
          <a:r>
            <a:rPr lang="ru-RU" dirty="0"/>
            <a:t>- </a:t>
          </a:r>
          <a:r>
            <a:rPr lang="ru-RU" dirty="0" err="1"/>
            <a:t>художній</a:t>
          </a:r>
          <a:r>
            <a:rPr lang="ru-RU" dirty="0"/>
            <a:t> текст як </a:t>
          </a:r>
          <a:r>
            <a:rPr lang="en-US" dirty="0"/>
            <a:t>case study</a:t>
          </a:r>
          <a:r>
            <a:rPr lang="uk-UA" dirty="0"/>
            <a:t>;</a:t>
          </a:r>
        </a:p>
        <a:p>
          <a:pPr algn="l">
            <a:buFontTx/>
            <a:buChar char="-"/>
          </a:pPr>
          <a:r>
            <a:rPr lang="ru-RU" dirty="0"/>
            <a:t>- </a:t>
          </a:r>
          <a:r>
            <a:rPr lang="ru-RU" dirty="0" err="1"/>
            <a:t>політичний</a:t>
          </a:r>
          <a:r>
            <a:rPr lang="ru-RU" dirty="0"/>
            <a:t> </a:t>
          </a:r>
          <a:r>
            <a:rPr lang="ru-RU" dirty="0" err="1"/>
            <a:t>вимір</a:t>
          </a:r>
          <a:r>
            <a:rPr lang="ru-RU" dirty="0"/>
            <a:t> </a:t>
          </a:r>
          <a:r>
            <a:rPr lang="ru-RU" dirty="0" err="1"/>
            <a:t>культури</a:t>
          </a:r>
          <a:r>
            <a:rPr lang="ru-RU" dirty="0"/>
            <a:t>: </a:t>
          </a:r>
          <a:r>
            <a:rPr lang="ru-RU" dirty="0" err="1"/>
            <a:t>технології</a:t>
          </a:r>
          <a:r>
            <a:rPr lang="ru-RU" dirty="0"/>
            <a:t> </a:t>
          </a:r>
          <a:r>
            <a:rPr lang="ru-RU" dirty="0" err="1"/>
            <a:t>створення</a:t>
          </a:r>
          <a:r>
            <a:rPr lang="ru-RU" dirty="0"/>
            <a:t> </a:t>
          </a:r>
          <a:r>
            <a:rPr lang="ru-RU" dirty="0" err="1"/>
            <a:t>художніх</a:t>
          </a:r>
          <a:r>
            <a:rPr lang="ru-RU" dirty="0"/>
            <a:t> </a:t>
          </a:r>
          <a:r>
            <a:rPr lang="ru-RU" dirty="0" err="1"/>
            <a:t>образів</a:t>
          </a:r>
          <a:r>
            <a:rPr lang="ru-RU" dirty="0"/>
            <a:t>; </a:t>
          </a:r>
        </a:p>
        <a:p>
          <a:pPr algn="l">
            <a:buFontTx/>
            <a:buChar char="-"/>
          </a:pPr>
          <a:r>
            <a:rPr lang="ru-RU" dirty="0"/>
            <a:t>- </a:t>
          </a:r>
          <a:r>
            <a:rPr lang="ru-RU" dirty="0" err="1"/>
            <a:t>європейські</a:t>
          </a:r>
          <a:r>
            <a:rPr lang="ru-RU" dirty="0"/>
            <a:t> </a:t>
          </a:r>
          <a:r>
            <a:rPr lang="ru-RU" dirty="0" err="1"/>
            <a:t>стандарти</a:t>
          </a:r>
          <a:r>
            <a:rPr lang="ru-RU" dirty="0"/>
            <a:t> </a:t>
          </a:r>
          <a:r>
            <a:rPr lang="ru-RU" dirty="0" err="1"/>
            <a:t>особистістного</a:t>
          </a:r>
          <a:r>
            <a:rPr lang="ru-RU" dirty="0"/>
            <a:t> </a:t>
          </a:r>
          <a:r>
            <a:rPr lang="ru-RU" dirty="0" err="1"/>
            <a:t>розвитку</a:t>
          </a:r>
          <a:r>
            <a:rPr lang="ru-RU" dirty="0"/>
            <a:t>;</a:t>
          </a:r>
        </a:p>
        <a:p>
          <a:pPr algn="l">
            <a:buFontTx/>
            <a:buChar char="-"/>
          </a:pPr>
          <a:r>
            <a:rPr lang="ru-RU" dirty="0"/>
            <a:t>- </a:t>
          </a:r>
          <a:r>
            <a:rPr lang="ru-RU" dirty="0" err="1"/>
            <a:t>професійні</a:t>
          </a:r>
          <a:r>
            <a:rPr lang="ru-RU" dirty="0"/>
            <a:t> </a:t>
          </a:r>
          <a:r>
            <a:rPr lang="ru-RU" dirty="0" err="1"/>
            <a:t>компетентності</a:t>
          </a:r>
          <a:r>
            <a:rPr lang="ru-RU" dirty="0"/>
            <a:t>: </a:t>
          </a:r>
          <a:r>
            <a:rPr lang="ru-RU" dirty="0" err="1"/>
            <a:t>ефективна</a:t>
          </a:r>
          <a:r>
            <a:rPr lang="ru-RU" dirty="0"/>
            <a:t> </a:t>
          </a:r>
          <a:r>
            <a:rPr lang="ru-RU" dirty="0" err="1"/>
            <a:t>комунікація</a:t>
          </a:r>
          <a:r>
            <a:rPr lang="ru-RU" dirty="0"/>
            <a:t>, </a:t>
          </a:r>
          <a:r>
            <a:rPr lang="ru-RU" dirty="0" err="1"/>
            <a:t>командна</a:t>
          </a:r>
          <a:r>
            <a:rPr lang="ru-RU" dirty="0"/>
            <a:t> робота, </a:t>
          </a:r>
          <a:r>
            <a:rPr lang="ru-RU" dirty="0" err="1"/>
            <a:t>критичне</a:t>
          </a:r>
          <a:r>
            <a:rPr lang="ru-RU" dirty="0"/>
            <a:t> </a:t>
          </a:r>
          <a:r>
            <a:rPr lang="ru-RU" dirty="0" err="1"/>
            <a:t>мислення</a:t>
          </a:r>
          <a:r>
            <a:rPr lang="ru-RU" dirty="0"/>
            <a:t>, </a:t>
          </a:r>
          <a:r>
            <a:rPr lang="ru-RU" dirty="0" err="1"/>
            <a:t>креативність</a:t>
          </a:r>
          <a:r>
            <a:rPr lang="ru-RU" dirty="0"/>
            <a:t>. </a:t>
          </a:r>
          <a:endParaRPr lang="en-US" dirty="0"/>
        </a:p>
      </dgm:t>
    </dgm:pt>
    <dgm:pt modelId="{55EF9616-62B8-4B1D-818F-132A4240044C}" type="parTrans" cxnId="{4DCAB510-A04A-4FE3-BD2A-0F2F3728748F}">
      <dgm:prSet/>
      <dgm:spPr/>
      <dgm:t>
        <a:bodyPr/>
        <a:lstStyle/>
        <a:p>
          <a:endParaRPr lang="en-US"/>
        </a:p>
      </dgm:t>
    </dgm:pt>
    <dgm:pt modelId="{0A29213F-5A8C-470C-96AF-48B88E5B29B5}" type="sibTrans" cxnId="{4DCAB510-A04A-4FE3-BD2A-0F2F3728748F}">
      <dgm:prSet/>
      <dgm:spPr/>
      <dgm:t>
        <a:bodyPr/>
        <a:lstStyle/>
        <a:p>
          <a:endParaRPr lang="en-US"/>
        </a:p>
      </dgm:t>
    </dgm:pt>
    <dgm:pt modelId="{947F4B31-8DE0-41F9-BC5A-86709F81CCFC}" type="pres">
      <dgm:prSet presAssocID="{B374C440-87FD-41E5-85A2-90FFF6AF6FDA}" presName="linearFlow" presStyleCnt="0">
        <dgm:presLayoutVars>
          <dgm:dir/>
          <dgm:resizeHandles val="exact"/>
        </dgm:presLayoutVars>
      </dgm:prSet>
      <dgm:spPr/>
    </dgm:pt>
    <dgm:pt modelId="{06EAEE95-A2CD-44CF-AA5B-21EAC107075D}" type="pres">
      <dgm:prSet presAssocID="{BD072485-73D2-4646-94FC-259D58EF2AB1}" presName="composite" presStyleCnt="0"/>
      <dgm:spPr/>
    </dgm:pt>
    <dgm:pt modelId="{FECA6133-2F27-46A5-901F-C8F5613386D0}" type="pres">
      <dgm:prSet presAssocID="{BD072485-73D2-4646-94FC-259D58EF2AB1}" presName="imgShp" presStyleLbl="fgImgPlace1" presStyleIdx="0" presStyleCnt="1" custAng="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12000" b="-12000"/>
          </a:stretch>
        </a:blipFill>
      </dgm:spPr>
    </dgm:pt>
    <dgm:pt modelId="{FBC8F9F9-B500-4599-84A3-329EF0636779}" type="pres">
      <dgm:prSet presAssocID="{BD072485-73D2-4646-94FC-259D58EF2AB1}" presName="txShp" presStyleLbl="node1" presStyleIdx="0" presStyleCnt="1">
        <dgm:presLayoutVars>
          <dgm:bulletEnabled val="1"/>
        </dgm:presLayoutVars>
      </dgm:prSet>
      <dgm:spPr/>
    </dgm:pt>
  </dgm:ptLst>
  <dgm:cxnLst>
    <dgm:cxn modelId="{4DCAB510-A04A-4FE3-BD2A-0F2F3728748F}" srcId="{B374C440-87FD-41E5-85A2-90FFF6AF6FDA}" destId="{BD072485-73D2-4646-94FC-259D58EF2AB1}" srcOrd="0" destOrd="0" parTransId="{55EF9616-62B8-4B1D-818F-132A4240044C}" sibTransId="{0A29213F-5A8C-470C-96AF-48B88E5B29B5}"/>
    <dgm:cxn modelId="{2F471D63-0DDC-4CE4-87A6-39C3FBF896FB}" type="presOf" srcId="{B374C440-87FD-41E5-85A2-90FFF6AF6FDA}" destId="{947F4B31-8DE0-41F9-BC5A-86709F81CCFC}" srcOrd="0" destOrd="0" presId="urn:microsoft.com/office/officeart/2005/8/layout/vList3"/>
    <dgm:cxn modelId="{CD08AB6F-88D1-4533-B8FD-3F64F1480985}" type="presOf" srcId="{BD072485-73D2-4646-94FC-259D58EF2AB1}" destId="{FBC8F9F9-B500-4599-84A3-329EF0636779}" srcOrd="0" destOrd="0" presId="urn:microsoft.com/office/officeart/2005/8/layout/vList3"/>
    <dgm:cxn modelId="{5694BAB6-76C3-4335-B106-7869807B9EDD}" type="presParOf" srcId="{947F4B31-8DE0-41F9-BC5A-86709F81CCFC}" destId="{06EAEE95-A2CD-44CF-AA5B-21EAC107075D}" srcOrd="0" destOrd="0" presId="urn:microsoft.com/office/officeart/2005/8/layout/vList3"/>
    <dgm:cxn modelId="{20B2ADDF-9263-4F94-8141-0788E71520F5}" type="presParOf" srcId="{06EAEE95-A2CD-44CF-AA5B-21EAC107075D}" destId="{FECA6133-2F27-46A5-901F-C8F5613386D0}" srcOrd="0" destOrd="0" presId="urn:microsoft.com/office/officeart/2005/8/layout/vList3"/>
    <dgm:cxn modelId="{E4CBF9FB-7F3E-4AFF-BE72-2BDF474025CE}" type="presParOf" srcId="{06EAEE95-A2CD-44CF-AA5B-21EAC107075D}" destId="{FBC8F9F9-B500-4599-84A3-329EF063677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B7AEAE-8322-408B-836C-2BB468973FF4}">
      <dsp:nvSpPr>
        <dsp:cNvPr id="0" name=""/>
        <dsp:cNvSpPr/>
      </dsp:nvSpPr>
      <dsp:spPr>
        <a:xfrm rot="5400000">
          <a:off x="7108876" y="-2906846"/>
          <a:ext cx="1119782" cy="721766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300" kern="1200" dirty="0"/>
            <a:t>Протидія маніпулятивним технологіям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300" kern="1200" dirty="0"/>
            <a:t>Виклики мультикультурного світу </a:t>
          </a:r>
          <a:endParaRPr lang="en-US" sz="2300" kern="1200" dirty="0"/>
        </a:p>
      </dsp:txBody>
      <dsp:txXfrm rot="-5400000">
        <a:off x="4059936" y="196757"/>
        <a:ext cx="7163001" cy="1010456"/>
      </dsp:txXfrm>
    </dsp:sp>
    <dsp:sp modelId="{68BE09E3-5F36-4845-9657-32D4B2AD6309}">
      <dsp:nvSpPr>
        <dsp:cNvPr id="0" name=""/>
        <dsp:cNvSpPr/>
      </dsp:nvSpPr>
      <dsp:spPr>
        <a:xfrm>
          <a:off x="0" y="2120"/>
          <a:ext cx="4059936" cy="13997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500" kern="1200" dirty="0"/>
            <a:t>Актуальний</a:t>
          </a:r>
          <a:endParaRPr lang="en-US" sz="4500" kern="1200" dirty="0"/>
        </a:p>
      </dsp:txBody>
      <dsp:txXfrm>
        <a:off x="68329" y="70449"/>
        <a:ext cx="3923278" cy="1263070"/>
      </dsp:txXfrm>
    </dsp:sp>
    <dsp:sp modelId="{645C0851-8F3A-4530-8C67-89D15894153F}">
      <dsp:nvSpPr>
        <dsp:cNvPr id="0" name=""/>
        <dsp:cNvSpPr/>
      </dsp:nvSpPr>
      <dsp:spPr>
        <a:xfrm rot="5400000">
          <a:off x="7108876" y="-1437132"/>
          <a:ext cx="1119782" cy="7217664"/>
        </a:xfrm>
        <a:prstGeom prst="round2SameRect">
          <a:avLst/>
        </a:prstGeom>
        <a:solidFill>
          <a:schemeClr val="accent2">
            <a:tint val="40000"/>
            <a:alpha val="90000"/>
            <a:hueOff val="2492324"/>
            <a:satOff val="-10992"/>
            <a:lumOff val="-141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492324"/>
              <a:satOff val="-10992"/>
              <a:lumOff val="-141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300" kern="1200" dirty="0"/>
            <a:t>Критичне мислення, ефективна комунікація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300" kern="1200" dirty="0"/>
            <a:t>Командна робота </a:t>
          </a:r>
          <a:endParaRPr lang="en-US" sz="2300" kern="1200" dirty="0"/>
        </a:p>
      </dsp:txBody>
      <dsp:txXfrm rot="-5400000">
        <a:off x="4059936" y="1666471"/>
        <a:ext cx="7163001" cy="1010456"/>
      </dsp:txXfrm>
    </dsp:sp>
    <dsp:sp modelId="{FBAC4ABA-0C48-4C17-A628-9FA75E0D67E1}">
      <dsp:nvSpPr>
        <dsp:cNvPr id="0" name=""/>
        <dsp:cNvSpPr/>
      </dsp:nvSpPr>
      <dsp:spPr>
        <a:xfrm>
          <a:off x="0" y="1471835"/>
          <a:ext cx="4059936" cy="1399728"/>
        </a:xfrm>
        <a:prstGeom prst="roundRect">
          <a:avLst/>
        </a:prstGeom>
        <a:solidFill>
          <a:schemeClr val="accent2">
            <a:hueOff val="2657106"/>
            <a:satOff val="-12525"/>
            <a:lumOff val="-5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500" kern="1200" dirty="0"/>
            <a:t>Корисний</a:t>
          </a:r>
          <a:endParaRPr lang="en-US" sz="4500" kern="1200" dirty="0"/>
        </a:p>
      </dsp:txBody>
      <dsp:txXfrm>
        <a:off x="68329" y="1540164"/>
        <a:ext cx="3923278" cy="1263070"/>
      </dsp:txXfrm>
    </dsp:sp>
    <dsp:sp modelId="{C9ACA65D-0334-4D2E-A791-31A31CE7B8EA}">
      <dsp:nvSpPr>
        <dsp:cNvPr id="0" name=""/>
        <dsp:cNvSpPr/>
      </dsp:nvSpPr>
      <dsp:spPr>
        <a:xfrm rot="5400000">
          <a:off x="7108876" y="32582"/>
          <a:ext cx="1119782" cy="7217664"/>
        </a:xfrm>
        <a:prstGeom prst="round2SameRect">
          <a:avLst/>
        </a:prstGeom>
        <a:solidFill>
          <a:schemeClr val="accent2">
            <a:tint val="40000"/>
            <a:alpha val="90000"/>
            <a:hueOff val="4984647"/>
            <a:satOff val="-21984"/>
            <a:lumOff val="-282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4984647"/>
              <a:satOff val="-21984"/>
              <a:lumOff val="-28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300" kern="1200" dirty="0"/>
            <a:t>Інтерактивне навчання 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300" kern="1200" dirty="0"/>
            <a:t>Таємниці знайомих книжок </a:t>
          </a:r>
          <a:endParaRPr lang="en-US" sz="2300" kern="1200" dirty="0"/>
        </a:p>
      </dsp:txBody>
      <dsp:txXfrm rot="-5400000">
        <a:off x="4059936" y="3136186"/>
        <a:ext cx="7163001" cy="1010456"/>
      </dsp:txXfrm>
    </dsp:sp>
    <dsp:sp modelId="{9D54039B-D82E-4BFC-9F9F-E12DA3C0D040}">
      <dsp:nvSpPr>
        <dsp:cNvPr id="0" name=""/>
        <dsp:cNvSpPr/>
      </dsp:nvSpPr>
      <dsp:spPr>
        <a:xfrm>
          <a:off x="0" y="2941550"/>
          <a:ext cx="4059936" cy="1399728"/>
        </a:xfrm>
        <a:prstGeom prst="roundRect">
          <a:avLst/>
        </a:prstGeom>
        <a:solidFill>
          <a:schemeClr val="accent2">
            <a:hueOff val="5314212"/>
            <a:satOff val="-25049"/>
            <a:lumOff val="-10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500" kern="1200" dirty="0"/>
            <a:t>Цікавий</a:t>
          </a:r>
          <a:endParaRPr lang="en-US" sz="4500" kern="1200" dirty="0"/>
        </a:p>
      </dsp:txBody>
      <dsp:txXfrm>
        <a:off x="68329" y="3009879"/>
        <a:ext cx="3923278" cy="126307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C8F9F9-B500-4599-84A3-329EF0636779}">
      <dsp:nvSpPr>
        <dsp:cNvPr id="0" name=""/>
        <dsp:cNvSpPr/>
      </dsp:nvSpPr>
      <dsp:spPr>
        <a:xfrm rot="10800000">
          <a:off x="3032648" y="1065329"/>
          <a:ext cx="8026710" cy="4043530"/>
        </a:xfrm>
        <a:prstGeom prst="homePlat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3085" tIns="114300" rIns="21336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uk-UA" sz="3000" kern="1200" dirty="0"/>
            <a:t>- багаті й бідні: «дві держави» чи одна сім</a:t>
          </a:r>
          <a:r>
            <a:rPr lang="ru-RU" sz="3000" kern="1200" dirty="0"/>
            <a:t>’я? </a:t>
          </a:r>
          <a:endParaRPr lang="en-US" sz="3000" kern="1200" dirty="0"/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uk-UA" sz="3000" kern="1200" dirty="0"/>
            <a:t>- «небезпечна наука»: образ вченого у літературі ХІХ століття </a:t>
          </a:r>
          <a:endParaRPr lang="en-US" sz="3000" kern="1200" dirty="0"/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uk-UA" sz="3000" kern="1200" dirty="0"/>
            <a:t>- «жіноче питання»: від «янгола у домі» до «нової жінки» </a:t>
          </a:r>
          <a:endParaRPr lang="en-US" sz="3000" kern="1200" dirty="0"/>
        </a:p>
      </dsp:txBody>
      <dsp:txXfrm rot="10800000">
        <a:off x="4043530" y="1065329"/>
        <a:ext cx="7015828" cy="4043530"/>
      </dsp:txXfrm>
    </dsp:sp>
    <dsp:sp modelId="{FECA6133-2F27-46A5-901F-C8F5613386D0}">
      <dsp:nvSpPr>
        <dsp:cNvPr id="0" name=""/>
        <dsp:cNvSpPr/>
      </dsp:nvSpPr>
      <dsp:spPr>
        <a:xfrm>
          <a:off x="1010882" y="1065329"/>
          <a:ext cx="4043530" cy="404353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C8F9F9-B500-4599-84A3-329EF0636779}">
      <dsp:nvSpPr>
        <dsp:cNvPr id="0" name=""/>
        <dsp:cNvSpPr/>
      </dsp:nvSpPr>
      <dsp:spPr>
        <a:xfrm rot="10800000">
          <a:off x="3032648" y="1065329"/>
          <a:ext cx="8026710" cy="4043530"/>
        </a:xfrm>
        <a:prstGeom prst="homePlat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3085" tIns="114300" rIns="21336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uk-UA" sz="3000" kern="1200" dirty="0"/>
            <a:t>- </a:t>
          </a:r>
          <a:r>
            <a:rPr lang="en-US" sz="3000" kern="1200" dirty="0"/>
            <a:t>laissez-faire </a:t>
          </a:r>
          <a:r>
            <a:rPr lang="uk-UA" sz="3000" kern="1200" dirty="0"/>
            <a:t>чи соціальна справедливість?; </a:t>
          </a:r>
          <a:r>
            <a:rPr lang="ru-RU" sz="3000" kern="1200" dirty="0"/>
            <a:t> </a:t>
          </a:r>
          <a:endParaRPr lang="en-US" sz="3000" kern="1200" dirty="0"/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uk-UA" sz="3000" kern="1200" dirty="0"/>
            <a:t>- спокуси технократії та пастки прогресу;</a:t>
          </a:r>
          <a:endParaRPr lang="en-US" sz="3000" kern="1200" dirty="0"/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uk-UA" sz="3000" kern="1200" dirty="0"/>
            <a:t>- технологія як запорука емансипації: «революція друкарок та телефоністок»</a:t>
          </a:r>
          <a:endParaRPr lang="en-US" sz="3000" kern="1200" dirty="0"/>
        </a:p>
      </dsp:txBody>
      <dsp:txXfrm rot="10800000">
        <a:off x="4043530" y="1065329"/>
        <a:ext cx="7015828" cy="4043530"/>
      </dsp:txXfrm>
    </dsp:sp>
    <dsp:sp modelId="{FECA6133-2F27-46A5-901F-C8F5613386D0}">
      <dsp:nvSpPr>
        <dsp:cNvPr id="0" name=""/>
        <dsp:cNvSpPr/>
      </dsp:nvSpPr>
      <dsp:spPr>
        <a:xfrm>
          <a:off x="1010882" y="1065329"/>
          <a:ext cx="4043530" cy="404353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C8F9F9-B500-4599-84A3-329EF0636779}">
      <dsp:nvSpPr>
        <dsp:cNvPr id="0" name=""/>
        <dsp:cNvSpPr/>
      </dsp:nvSpPr>
      <dsp:spPr>
        <a:xfrm rot="10800000">
          <a:off x="3032648" y="1065329"/>
          <a:ext cx="8026710" cy="4043530"/>
        </a:xfrm>
        <a:prstGeom prst="homePlat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3085" tIns="99060" rIns="184912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uk-UA" sz="2600" kern="1200" dirty="0"/>
            <a:t>- розкадровуємо сюжети у </a:t>
          </a:r>
          <a:r>
            <a:rPr lang="en-US" sz="2600" kern="1200" dirty="0"/>
            <a:t>Storyboard; 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uk-UA" sz="2600" kern="1200" dirty="0"/>
            <a:t>- малюємо </a:t>
          </a:r>
          <a:r>
            <a:rPr lang="en-US" sz="2600" kern="1200" dirty="0" err="1"/>
            <a:t>mindmaps</a:t>
          </a:r>
          <a:r>
            <a:rPr lang="en-US" sz="2600" kern="1200" dirty="0"/>
            <a:t> </a:t>
          </a:r>
          <a:r>
            <a:rPr lang="ru-RU" sz="2600" kern="1200" dirty="0"/>
            <a:t>в </a:t>
          </a:r>
          <a:r>
            <a:rPr lang="en-US" sz="2600" kern="1200" dirty="0" err="1"/>
            <a:t>Edraw</a:t>
          </a:r>
          <a:r>
            <a:rPr lang="en-US" sz="2600" kern="1200" dirty="0"/>
            <a:t> Mind Map; 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uk-UA" sz="2600" kern="1200" dirty="0"/>
            <a:t>-</a:t>
          </a:r>
          <a:r>
            <a:rPr lang="en-US" sz="2600" kern="1200" dirty="0"/>
            <a:t> </a:t>
          </a:r>
          <a:r>
            <a:rPr lang="uk-UA" sz="2600" kern="1200" dirty="0"/>
            <a:t>створюємо </a:t>
          </a:r>
          <a:r>
            <a:rPr lang="ru-RU" sz="2600" kern="1200" dirty="0"/>
            <a:t>хмари тег</a:t>
          </a:r>
          <a:r>
            <a:rPr lang="uk-UA" sz="2600" kern="1200" dirty="0" err="1"/>
            <a:t>ів</a:t>
          </a:r>
          <a:r>
            <a:rPr lang="uk-UA" sz="2600" kern="1200" dirty="0"/>
            <a:t> для визначення ціннісного коду тексту;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en-US" sz="2600" kern="1200" dirty="0"/>
            <a:t>- </a:t>
          </a:r>
          <a:r>
            <a:rPr lang="ru-RU" sz="2600" kern="1200" dirty="0"/>
            <a:t>створю</a:t>
          </a:r>
          <a:r>
            <a:rPr lang="uk-UA" sz="2600" kern="1200" dirty="0" err="1"/>
            <a:t>ємо</a:t>
          </a:r>
          <a:r>
            <a:rPr lang="uk-UA" sz="2600" kern="1200" dirty="0"/>
            <a:t> нелінійні презентації у </a:t>
          </a:r>
          <a:r>
            <a:rPr lang="en-US" sz="2600" kern="1200" dirty="0"/>
            <a:t>Prezi </a:t>
          </a:r>
        </a:p>
      </dsp:txBody>
      <dsp:txXfrm rot="10800000">
        <a:off x="4043530" y="1065329"/>
        <a:ext cx="7015828" cy="4043530"/>
      </dsp:txXfrm>
    </dsp:sp>
    <dsp:sp modelId="{FECA6133-2F27-46A5-901F-C8F5613386D0}">
      <dsp:nvSpPr>
        <dsp:cNvPr id="0" name=""/>
        <dsp:cNvSpPr/>
      </dsp:nvSpPr>
      <dsp:spPr>
        <a:xfrm>
          <a:off x="1010882" y="1065329"/>
          <a:ext cx="4043530" cy="404353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C8F9F9-B500-4599-84A3-329EF0636779}">
      <dsp:nvSpPr>
        <dsp:cNvPr id="0" name=""/>
        <dsp:cNvSpPr/>
      </dsp:nvSpPr>
      <dsp:spPr>
        <a:xfrm rot="10800000">
          <a:off x="3032648" y="1065329"/>
          <a:ext cx="8026710" cy="4043530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3085" tIns="102870" rIns="192024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uk-UA" sz="2700" kern="1200" dirty="0"/>
            <a:t>- «бунтівна людина» перед викликами ХХ століття; </a:t>
          </a:r>
          <a:endParaRPr lang="en-US" sz="2700" kern="1200" dirty="0"/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uk-UA" sz="2700" kern="1200" dirty="0"/>
            <a:t>- «</a:t>
          </a:r>
          <a:r>
            <a:rPr lang="en-US" sz="2700" kern="1200" dirty="0"/>
            <a:t>Back to the Nature</a:t>
          </a:r>
          <a:r>
            <a:rPr lang="uk-UA" sz="2700" kern="1200" dirty="0"/>
            <a:t>»: екологічний </a:t>
          </a:r>
          <a:r>
            <a:rPr lang="ru-RU" sz="2700" kern="1200" dirty="0" err="1"/>
            <a:t>вим</a:t>
          </a:r>
          <a:r>
            <a:rPr lang="uk-UA" sz="2700" kern="1200" dirty="0" err="1"/>
            <a:t>ір</a:t>
          </a:r>
          <a:r>
            <a:rPr lang="uk-UA" sz="2700" kern="1200" dirty="0"/>
            <a:t> художніх текстів; </a:t>
          </a:r>
          <a:endParaRPr lang="en-US" sz="2700" kern="1200" dirty="0"/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uk-UA" sz="2700" kern="1200" dirty="0"/>
            <a:t>- конструювання ідентичності в умовах глобального мультикультурного світу </a:t>
          </a:r>
          <a:endParaRPr lang="en-US" sz="2700" kern="1200" dirty="0"/>
        </a:p>
      </dsp:txBody>
      <dsp:txXfrm rot="10800000">
        <a:off x="4043530" y="1065329"/>
        <a:ext cx="7015828" cy="4043530"/>
      </dsp:txXfrm>
    </dsp:sp>
    <dsp:sp modelId="{FECA6133-2F27-46A5-901F-C8F5613386D0}">
      <dsp:nvSpPr>
        <dsp:cNvPr id="0" name=""/>
        <dsp:cNvSpPr/>
      </dsp:nvSpPr>
      <dsp:spPr>
        <a:xfrm>
          <a:off x="1010882" y="1065329"/>
          <a:ext cx="4043530" cy="4043530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C8F9F9-B500-4599-84A3-329EF0636779}">
      <dsp:nvSpPr>
        <dsp:cNvPr id="0" name=""/>
        <dsp:cNvSpPr/>
      </dsp:nvSpPr>
      <dsp:spPr>
        <a:xfrm rot="10800000">
          <a:off x="3032648" y="1065329"/>
          <a:ext cx="8026710" cy="4043530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3085" tIns="102870" rIns="192024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uk-UA" sz="2700" kern="1200" dirty="0"/>
            <a:t>- принципи особистісної свободи та колективної відповідальності; </a:t>
          </a:r>
          <a:endParaRPr lang="en-US" sz="2700" kern="1200" dirty="0"/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uk-UA" sz="2700" kern="1200" dirty="0"/>
            <a:t>- «зелена» й «сексуальна» революції та їхній вплив на суспільну свідомість;</a:t>
          </a:r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uk-UA" sz="2700" kern="1200" dirty="0"/>
            <a:t>- стать, вік, національність, професія: як ідентифікувати себе у ХХІ столітті? </a:t>
          </a:r>
          <a:endParaRPr lang="en-US" sz="2700" kern="1200" dirty="0"/>
        </a:p>
      </dsp:txBody>
      <dsp:txXfrm rot="10800000">
        <a:off x="4043530" y="1065329"/>
        <a:ext cx="7015828" cy="4043530"/>
      </dsp:txXfrm>
    </dsp:sp>
    <dsp:sp modelId="{FECA6133-2F27-46A5-901F-C8F5613386D0}">
      <dsp:nvSpPr>
        <dsp:cNvPr id="0" name=""/>
        <dsp:cNvSpPr/>
      </dsp:nvSpPr>
      <dsp:spPr>
        <a:xfrm>
          <a:off x="1010882" y="1065329"/>
          <a:ext cx="4043530" cy="404353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C8F9F9-B500-4599-84A3-329EF0636779}">
      <dsp:nvSpPr>
        <dsp:cNvPr id="0" name=""/>
        <dsp:cNvSpPr/>
      </dsp:nvSpPr>
      <dsp:spPr>
        <a:xfrm rot="10800000">
          <a:off x="3032648" y="1065329"/>
          <a:ext cx="8026710" cy="4043530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3085" tIns="114300" rIns="21336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uk-UA" sz="3000" kern="1200" dirty="0"/>
            <a:t>-</a:t>
          </a:r>
          <a:r>
            <a:rPr lang="en-US" sz="3000" kern="1200" dirty="0"/>
            <a:t> </a:t>
          </a:r>
          <a:r>
            <a:rPr lang="uk-UA" sz="3000" kern="1200" dirty="0"/>
            <a:t>граємо в «адвоката диявола»;</a:t>
          </a:r>
          <a:endParaRPr lang="en-US" sz="3000" kern="1200" dirty="0"/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en-US" sz="3000" kern="1200" dirty="0"/>
            <a:t>- </a:t>
          </a:r>
          <a:r>
            <a:rPr lang="uk-UA" sz="3000" kern="1200" dirty="0"/>
            <a:t>опановуємо засади </a:t>
          </a:r>
          <a:r>
            <a:rPr lang="uk-UA" sz="3000" kern="1200" dirty="0" err="1"/>
            <a:t>інтермедіального</a:t>
          </a:r>
          <a:r>
            <a:rPr lang="uk-UA" sz="3000" kern="1200" dirty="0"/>
            <a:t> аналізу; </a:t>
          </a:r>
          <a:endParaRPr lang="en-US" sz="3000" kern="1200" dirty="0"/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en-US" sz="3000" kern="1200" dirty="0"/>
            <a:t>- </a:t>
          </a:r>
          <a:r>
            <a:rPr lang="uk-UA" sz="3000" kern="1200" dirty="0"/>
            <a:t>працюємо над колективними творчими проектами </a:t>
          </a:r>
          <a:endParaRPr lang="en-US" sz="3000" kern="1200" dirty="0"/>
        </a:p>
      </dsp:txBody>
      <dsp:txXfrm rot="10800000">
        <a:off x="4043530" y="1065329"/>
        <a:ext cx="7015828" cy="4043530"/>
      </dsp:txXfrm>
    </dsp:sp>
    <dsp:sp modelId="{FECA6133-2F27-46A5-901F-C8F5613386D0}">
      <dsp:nvSpPr>
        <dsp:cNvPr id="0" name=""/>
        <dsp:cNvSpPr/>
      </dsp:nvSpPr>
      <dsp:spPr>
        <a:xfrm>
          <a:off x="1010882" y="1065329"/>
          <a:ext cx="4043530" cy="404353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813F9-8E50-4FFC-B6B2-ACDC25077BA7}">
      <dsp:nvSpPr>
        <dsp:cNvPr id="0" name=""/>
        <dsp:cNvSpPr/>
      </dsp:nvSpPr>
      <dsp:spPr>
        <a:xfrm>
          <a:off x="868679" y="0"/>
          <a:ext cx="9845040" cy="4927599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52442B-B87B-4050-A970-BD368E10AB97}">
      <dsp:nvSpPr>
        <dsp:cNvPr id="0" name=""/>
        <dsp:cNvSpPr/>
      </dsp:nvSpPr>
      <dsp:spPr>
        <a:xfrm>
          <a:off x="12442" y="1478280"/>
          <a:ext cx="3728085" cy="1971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 err="1"/>
            <a:t>Збери</a:t>
          </a:r>
          <a:r>
            <a:rPr lang="uk-UA" sz="2600" kern="1200" dirty="0"/>
            <a:t> групу однодумців (3-5 осіб)</a:t>
          </a:r>
          <a:endParaRPr lang="en-US" sz="2600" kern="1200" dirty="0"/>
        </a:p>
      </dsp:txBody>
      <dsp:txXfrm>
        <a:off x="108660" y="1574498"/>
        <a:ext cx="3535649" cy="1778604"/>
      </dsp:txXfrm>
    </dsp:sp>
    <dsp:sp modelId="{78BC0E56-E811-4B25-B6CB-73E05E23EFA8}">
      <dsp:nvSpPr>
        <dsp:cNvPr id="0" name=""/>
        <dsp:cNvSpPr/>
      </dsp:nvSpPr>
      <dsp:spPr>
        <a:xfrm>
          <a:off x="3927157" y="1478280"/>
          <a:ext cx="3728085" cy="19710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 err="1"/>
            <a:t>Обери</a:t>
          </a:r>
          <a:r>
            <a:rPr lang="uk-UA" sz="2600" kern="1200" dirty="0"/>
            <a:t> матеріал: книжку, фільм, комікс, пісню, рекламу</a:t>
          </a:r>
          <a:endParaRPr lang="en-US" sz="2600" kern="1200" dirty="0"/>
        </a:p>
      </dsp:txBody>
      <dsp:txXfrm>
        <a:off x="4023375" y="1574498"/>
        <a:ext cx="3535649" cy="1778604"/>
      </dsp:txXfrm>
    </dsp:sp>
    <dsp:sp modelId="{6CE922A0-4EE0-4059-8B53-AE5BC4F29DAB}">
      <dsp:nvSpPr>
        <dsp:cNvPr id="0" name=""/>
        <dsp:cNvSpPr/>
      </dsp:nvSpPr>
      <dsp:spPr>
        <a:xfrm>
          <a:off x="7841872" y="1478280"/>
          <a:ext cx="3728085" cy="19710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/>
            <a:t>З</a:t>
          </a:r>
          <a:r>
            <a:rPr lang="en-US" sz="2600" kern="1200" dirty="0"/>
            <a:t>’</a:t>
          </a:r>
          <a:r>
            <a:rPr lang="uk-UA" sz="2600" kern="1200" dirty="0"/>
            <a:t>ясуй, які цінності й у який спосіб пропагує обраний культурний продукт</a:t>
          </a:r>
          <a:endParaRPr lang="en-US" sz="2600" kern="1200" dirty="0"/>
        </a:p>
      </dsp:txBody>
      <dsp:txXfrm>
        <a:off x="7938090" y="1574498"/>
        <a:ext cx="3535649" cy="177860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04622-60E1-4357-81E8-2F3E51513DC6}">
      <dsp:nvSpPr>
        <dsp:cNvPr id="0" name=""/>
        <dsp:cNvSpPr/>
      </dsp:nvSpPr>
      <dsp:spPr>
        <a:xfrm>
          <a:off x="0" y="3507352"/>
          <a:ext cx="9904651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6502EB-D3F6-4F30-8B2E-CF1C2C28395E}">
      <dsp:nvSpPr>
        <dsp:cNvPr id="0" name=""/>
        <dsp:cNvSpPr/>
      </dsp:nvSpPr>
      <dsp:spPr>
        <a:xfrm>
          <a:off x="0" y="2000888"/>
          <a:ext cx="9904651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AF7466-61CA-49A0-BD2B-E542A6EF76A8}">
      <dsp:nvSpPr>
        <dsp:cNvPr id="0" name=""/>
        <dsp:cNvSpPr/>
      </dsp:nvSpPr>
      <dsp:spPr>
        <a:xfrm>
          <a:off x="0" y="494425"/>
          <a:ext cx="9904651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5E9E0F-2327-4CA4-AF9F-93B76BB3051D}">
      <dsp:nvSpPr>
        <dsp:cNvPr id="0" name=""/>
        <dsp:cNvSpPr/>
      </dsp:nvSpPr>
      <dsp:spPr>
        <a:xfrm>
          <a:off x="2575209" y="551"/>
          <a:ext cx="7329441" cy="493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/>
        </a:p>
      </dsp:txBody>
      <dsp:txXfrm>
        <a:off x="2575209" y="551"/>
        <a:ext cx="7329441" cy="493873"/>
      </dsp:txXfrm>
    </dsp:sp>
    <dsp:sp modelId="{F28C3665-6D48-414C-A416-3D1C7E9C84F5}">
      <dsp:nvSpPr>
        <dsp:cNvPr id="0" name=""/>
        <dsp:cNvSpPr/>
      </dsp:nvSpPr>
      <dsp:spPr>
        <a:xfrm>
          <a:off x="0" y="551"/>
          <a:ext cx="2575209" cy="493873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/>
            <a:t>Опитування</a:t>
          </a:r>
          <a:endParaRPr lang="en-US" sz="2600" kern="1200" dirty="0"/>
        </a:p>
      </dsp:txBody>
      <dsp:txXfrm>
        <a:off x="24113" y="24664"/>
        <a:ext cx="2526983" cy="469760"/>
      </dsp:txXfrm>
    </dsp:sp>
    <dsp:sp modelId="{0D2329FD-3806-4A00-99C1-757378CC2B5A}">
      <dsp:nvSpPr>
        <dsp:cNvPr id="0" name=""/>
        <dsp:cNvSpPr/>
      </dsp:nvSpPr>
      <dsp:spPr>
        <a:xfrm>
          <a:off x="0" y="494425"/>
          <a:ext cx="9904651" cy="987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kern="1200" dirty="0"/>
            <a:t>Допоможи команді </a:t>
          </a:r>
          <a:r>
            <a:rPr lang="en-US" sz="2000" kern="1200" dirty="0"/>
            <a:t>EUVOLIA </a:t>
          </a:r>
          <a:r>
            <a:rPr lang="uk-UA" sz="2000" kern="1200" dirty="0"/>
            <a:t>зібрати статистику щодо ціннісних орієнтирів наших співгромадян </a:t>
          </a:r>
          <a:endParaRPr lang="en-US" sz="2000" kern="1200" dirty="0"/>
        </a:p>
      </dsp:txBody>
      <dsp:txXfrm>
        <a:off x="0" y="494425"/>
        <a:ext cx="9904651" cy="987896"/>
      </dsp:txXfrm>
    </dsp:sp>
    <dsp:sp modelId="{EF16079E-2E6B-4A93-A2B9-4A7099CD54B0}">
      <dsp:nvSpPr>
        <dsp:cNvPr id="0" name=""/>
        <dsp:cNvSpPr/>
      </dsp:nvSpPr>
      <dsp:spPr>
        <a:xfrm>
          <a:off x="2575209" y="1507014"/>
          <a:ext cx="7329441" cy="493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2575209" y="1507014"/>
        <a:ext cx="7329441" cy="493873"/>
      </dsp:txXfrm>
    </dsp:sp>
    <dsp:sp modelId="{951ED028-2936-4685-8709-C88F86588541}">
      <dsp:nvSpPr>
        <dsp:cNvPr id="0" name=""/>
        <dsp:cNvSpPr/>
      </dsp:nvSpPr>
      <dsp:spPr>
        <a:xfrm>
          <a:off x="0" y="1507014"/>
          <a:ext cx="2575209" cy="493873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/>
            <a:t>Проекти</a:t>
          </a:r>
          <a:endParaRPr lang="en-US" sz="2600" kern="1200" dirty="0"/>
        </a:p>
      </dsp:txBody>
      <dsp:txXfrm>
        <a:off x="24113" y="1531127"/>
        <a:ext cx="2526983" cy="469760"/>
      </dsp:txXfrm>
    </dsp:sp>
    <dsp:sp modelId="{22813860-776C-47F0-972A-B82F2736C471}">
      <dsp:nvSpPr>
        <dsp:cNvPr id="0" name=""/>
        <dsp:cNvSpPr/>
      </dsp:nvSpPr>
      <dsp:spPr>
        <a:xfrm>
          <a:off x="0" y="2000888"/>
          <a:ext cx="9904651" cy="987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kern="1200" dirty="0"/>
            <a:t>Зроби внесок у створення бази даних з досліджень сучасного українського культурного продукту </a:t>
          </a:r>
          <a:endParaRPr lang="en-US" sz="2000" kern="1200" dirty="0"/>
        </a:p>
      </dsp:txBody>
      <dsp:txXfrm>
        <a:off x="0" y="2000888"/>
        <a:ext cx="9904651" cy="987896"/>
      </dsp:txXfrm>
    </dsp:sp>
    <dsp:sp modelId="{B4DCD92B-F040-4F36-A32B-E08B9493C1BD}">
      <dsp:nvSpPr>
        <dsp:cNvPr id="0" name=""/>
        <dsp:cNvSpPr/>
      </dsp:nvSpPr>
      <dsp:spPr>
        <a:xfrm>
          <a:off x="2575209" y="3013478"/>
          <a:ext cx="7329441" cy="493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2575209" y="3013478"/>
        <a:ext cx="7329441" cy="493873"/>
      </dsp:txXfrm>
    </dsp:sp>
    <dsp:sp modelId="{680E3B66-E649-45BB-AC9A-93BBE18C1070}">
      <dsp:nvSpPr>
        <dsp:cNvPr id="0" name=""/>
        <dsp:cNvSpPr/>
      </dsp:nvSpPr>
      <dsp:spPr>
        <a:xfrm>
          <a:off x="0" y="3013478"/>
          <a:ext cx="2575209" cy="493873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/>
            <a:t>Публікації</a:t>
          </a:r>
          <a:endParaRPr lang="en-US" sz="2600" kern="1200" dirty="0"/>
        </a:p>
      </dsp:txBody>
      <dsp:txXfrm>
        <a:off x="24113" y="3037591"/>
        <a:ext cx="2526983" cy="469760"/>
      </dsp:txXfrm>
    </dsp:sp>
    <dsp:sp modelId="{83326A32-DC12-4C4F-A27B-797A0A4F6995}">
      <dsp:nvSpPr>
        <dsp:cNvPr id="0" name=""/>
        <dsp:cNvSpPr/>
      </dsp:nvSpPr>
      <dsp:spPr>
        <a:xfrm>
          <a:off x="0" y="3507352"/>
          <a:ext cx="9904651" cy="987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kern="1200" dirty="0"/>
            <a:t>Результати кращих проектів будуть опубліковані у фахових виданнях </a:t>
          </a:r>
          <a:endParaRPr lang="en-US" sz="2000" kern="1200" dirty="0"/>
        </a:p>
      </dsp:txBody>
      <dsp:txXfrm>
        <a:off x="0" y="3507352"/>
        <a:ext cx="9904651" cy="98789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839F0B-AEF3-4A42-B768-9CE33A83B73D}">
      <dsp:nvSpPr>
        <dsp:cNvPr id="0" name=""/>
        <dsp:cNvSpPr/>
      </dsp:nvSpPr>
      <dsp:spPr>
        <a:xfrm>
          <a:off x="2633863" y="183867"/>
          <a:ext cx="3649057" cy="126726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C245B3-2B76-4F6F-A145-ED9F52357359}">
      <dsp:nvSpPr>
        <dsp:cNvPr id="0" name=""/>
        <dsp:cNvSpPr/>
      </dsp:nvSpPr>
      <dsp:spPr>
        <a:xfrm>
          <a:off x="4110459" y="3286980"/>
          <a:ext cx="707181" cy="452596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4A3F65-E837-4B32-94F6-39D0A365A9D6}">
      <dsp:nvSpPr>
        <dsp:cNvPr id="0" name=""/>
        <dsp:cNvSpPr/>
      </dsp:nvSpPr>
      <dsp:spPr>
        <a:xfrm>
          <a:off x="2375821" y="3649057"/>
          <a:ext cx="4176456" cy="848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1" u="sng" kern="1200" dirty="0"/>
            <a:t>Підсумковий бал (</a:t>
          </a:r>
          <a:r>
            <a:rPr lang="en-US" sz="2200" b="1" u="sng" kern="1200" dirty="0"/>
            <a:t>max 100)</a:t>
          </a:r>
        </a:p>
      </dsp:txBody>
      <dsp:txXfrm>
        <a:off x="2375821" y="3649057"/>
        <a:ext cx="4176456" cy="848618"/>
      </dsp:txXfrm>
    </dsp:sp>
    <dsp:sp modelId="{216016BF-3A01-4EDE-8666-72A3CF9DAB22}">
      <dsp:nvSpPr>
        <dsp:cNvPr id="0" name=""/>
        <dsp:cNvSpPr/>
      </dsp:nvSpPr>
      <dsp:spPr>
        <a:xfrm>
          <a:off x="3815983" y="1750438"/>
          <a:ext cx="1272927" cy="127292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/>
            <a:t>Модуль 3</a:t>
          </a:r>
          <a:endParaRPr lang="en-US" sz="1700" kern="1200" dirty="0"/>
        </a:p>
      </dsp:txBody>
      <dsp:txXfrm>
        <a:off x="4002399" y="1936854"/>
        <a:ext cx="900095" cy="900095"/>
      </dsp:txXfrm>
    </dsp:sp>
    <dsp:sp modelId="{8949972D-500A-4F8B-8958-8489252D96B9}">
      <dsp:nvSpPr>
        <dsp:cNvPr id="0" name=""/>
        <dsp:cNvSpPr/>
      </dsp:nvSpPr>
      <dsp:spPr>
        <a:xfrm>
          <a:off x="3095893" y="886347"/>
          <a:ext cx="1272927" cy="127292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/>
            <a:t>Модуль 2</a:t>
          </a:r>
          <a:endParaRPr lang="en-US" sz="1700" kern="1200" dirty="0"/>
        </a:p>
      </dsp:txBody>
      <dsp:txXfrm>
        <a:off x="3282309" y="1072763"/>
        <a:ext cx="900095" cy="900095"/>
      </dsp:txXfrm>
    </dsp:sp>
    <dsp:sp modelId="{DAED34DD-6774-47A1-B84C-D69C245642C5}">
      <dsp:nvSpPr>
        <dsp:cNvPr id="0" name=""/>
        <dsp:cNvSpPr/>
      </dsp:nvSpPr>
      <dsp:spPr>
        <a:xfrm>
          <a:off x="4536060" y="814340"/>
          <a:ext cx="1272927" cy="127292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/>
            <a:t>Модуль 1</a:t>
          </a:r>
          <a:endParaRPr lang="en-US" sz="1700" kern="1200" dirty="0"/>
        </a:p>
      </dsp:txBody>
      <dsp:txXfrm>
        <a:off x="4722476" y="1000756"/>
        <a:ext cx="900095" cy="900095"/>
      </dsp:txXfrm>
    </dsp:sp>
    <dsp:sp modelId="{78C30BAA-2BF0-498A-B5AB-70EDFCBDD6FE}">
      <dsp:nvSpPr>
        <dsp:cNvPr id="0" name=""/>
        <dsp:cNvSpPr/>
      </dsp:nvSpPr>
      <dsp:spPr>
        <a:xfrm>
          <a:off x="2447824" y="22236"/>
          <a:ext cx="3960217" cy="316817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4B6C00-F457-4638-958B-89694C6CA2CE}">
      <dsp:nvSpPr>
        <dsp:cNvPr id="0" name=""/>
        <dsp:cNvSpPr/>
      </dsp:nvSpPr>
      <dsp:spPr>
        <a:xfrm rot="5400000">
          <a:off x="545180" y="1979886"/>
          <a:ext cx="1638954" cy="272718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D38745-5C07-4F15-8550-E16496D1386C}">
      <dsp:nvSpPr>
        <dsp:cNvPr id="0" name=""/>
        <dsp:cNvSpPr/>
      </dsp:nvSpPr>
      <dsp:spPr>
        <a:xfrm>
          <a:off x="271598" y="2794727"/>
          <a:ext cx="2462116" cy="2158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Think European</a:t>
          </a:r>
        </a:p>
      </dsp:txBody>
      <dsp:txXfrm>
        <a:off x="271598" y="2794727"/>
        <a:ext cx="2462116" cy="2158189"/>
      </dsp:txXfrm>
    </dsp:sp>
    <dsp:sp modelId="{03BE8ABC-D01F-4C6E-8E95-7607E3790205}">
      <dsp:nvSpPr>
        <dsp:cNvPr id="0" name=""/>
        <dsp:cNvSpPr/>
      </dsp:nvSpPr>
      <dsp:spPr>
        <a:xfrm>
          <a:off x="2269163" y="1779108"/>
          <a:ext cx="464550" cy="46455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AF61CA-C04C-422A-9543-5B95F375CC80}">
      <dsp:nvSpPr>
        <dsp:cNvPr id="0" name=""/>
        <dsp:cNvSpPr/>
      </dsp:nvSpPr>
      <dsp:spPr>
        <a:xfrm rot="5400000">
          <a:off x="3559291" y="1234042"/>
          <a:ext cx="1638954" cy="272718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B0AC43-9262-4D89-8A21-615A58074D67}">
      <dsp:nvSpPr>
        <dsp:cNvPr id="0" name=""/>
        <dsp:cNvSpPr/>
      </dsp:nvSpPr>
      <dsp:spPr>
        <a:xfrm>
          <a:off x="3285709" y="2048882"/>
          <a:ext cx="2462116" cy="2158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Read European</a:t>
          </a:r>
        </a:p>
      </dsp:txBody>
      <dsp:txXfrm>
        <a:off x="3285709" y="2048882"/>
        <a:ext cx="2462116" cy="2158189"/>
      </dsp:txXfrm>
    </dsp:sp>
    <dsp:sp modelId="{AD910B81-2F77-456E-978D-A3B55AE31B1A}">
      <dsp:nvSpPr>
        <dsp:cNvPr id="0" name=""/>
        <dsp:cNvSpPr/>
      </dsp:nvSpPr>
      <dsp:spPr>
        <a:xfrm>
          <a:off x="5283274" y="1033263"/>
          <a:ext cx="464550" cy="46455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4A4082-FBE8-4094-A00C-3D09D4CF30C2}">
      <dsp:nvSpPr>
        <dsp:cNvPr id="0" name=""/>
        <dsp:cNvSpPr/>
      </dsp:nvSpPr>
      <dsp:spPr>
        <a:xfrm rot="5400000">
          <a:off x="6573402" y="488197"/>
          <a:ext cx="1638954" cy="272718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CF0424-4F20-4F04-8B73-54A6E4FE78F2}">
      <dsp:nvSpPr>
        <dsp:cNvPr id="0" name=""/>
        <dsp:cNvSpPr/>
      </dsp:nvSpPr>
      <dsp:spPr>
        <a:xfrm>
          <a:off x="6299820" y="1303037"/>
          <a:ext cx="2462116" cy="2158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Work European</a:t>
          </a:r>
        </a:p>
      </dsp:txBody>
      <dsp:txXfrm>
        <a:off x="6299820" y="1303037"/>
        <a:ext cx="2462116" cy="21581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936CB8-6095-45AA-B637-FBA5A8A3D123}">
      <dsp:nvSpPr>
        <dsp:cNvPr id="0" name=""/>
        <dsp:cNvSpPr/>
      </dsp:nvSpPr>
      <dsp:spPr>
        <a:xfrm rot="5400000">
          <a:off x="7169372" y="-2860948"/>
          <a:ext cx="1309687" cy="736396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kern="1200" dirty="0"/>
            <a:t>50 аудиторних годин 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kern="1200" dirty="0"/>
            <a:t>5 змістових модулів </a:t>
          </a:r>
          <a:endParaRPr lang="en-US" sz="1900" kern="1200" dirty="0"/>
        </a:p>
      </dsp:txBody>
      <dsp:txXfrm rot="-5400000">
        <a:off x="4142232" y="230126"/>
        <a:ext cx="7300034" cy="1181819"/>
      </dsp:txXfrm>
    </dsp:sp>
    <dsp:sp modelId="{60534BD1-18B2-4C55-913A-2EAAA441EFE7}">
      <dsp:nvSpPr>
        <dsp:cNvPr id="0" name=""/>
        <dsp:cNvSpPr/>
      </dsp:nvSpPr>
      <dsp:spPr>
        <a:xfrm>
          <a:off x="0" y="2480"/>
          <a:ext cx="4142232" cy="16371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600" kern="1200" dirty="0"/>
            <a:t>Тривалість</a:t>
          </a:r>
          <a:endParaRPr lang="en-US" sz="4600" kern="1200" dirty="0"/>
        </a:p>
      </dsp:txBody>
      <dsp:txXfrm>
        <a:off x="79917" y="82397"/>
        <a:ext cx="3982398" cy="1477275"/>
      </dsp:txXfrm>
    </dsp:sp>
    <dsp:sp modelId="{B067C736-949F-4331-B2F5-3D3A222EDF1E}">
      <dsp:nvSpPr>
        <dsp:cNvPr id="0" name=""/>
        <dsp:cNvSpPr/>
      </dsp:nvSpPr>
      <dsp:spPr>
        <a:xfrm rot="5400000">
          <a:off x="7169372" y="-1141984"/>
          <a:ext cx="1309687" cy="736396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kern="1200" dirty="0"/>
            <a:t>Замість домашніх завдань - робота в аудиторії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kern="1200" dirty="0"/>
            <a:t>Замість іспиту – захист групових проектів </a:t>
          </a:r>
          <a:endParaRPr lang="en-US" sz="1900" kern="1200" dirty="0"/>
        </a:p>
      </dsp:txBody>
      <dsp:txXfrm rot="-5400000">
        <a:off x="4142232" y="1949090"/>
        <a:ext cx="7300034" cy="1181819"/>
      </dsp:txXfrm>
    </dsp:sp>
    <dsp:sp modelId="{FE756DDF-8A7B-444D-A7CA-4211747EEB18}">
      <dsp:nvSpPr>
        <dsp:cNvPr id="0" name=""/>
        <dsp:cNvSpPr/>
      </dsp:nvSpPr>
      <dsp:spPr>
        <a:xfrm>
          <a:off x="0" y="1721445"/>
          <a:ext cx="4142232" cy="163710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600" kern="1200" dirty="0"/>
            <a:t>Контроль</a:t>
          </a:r>
          <a:endParaRPr lang="en-US" sz="4600" kern="1200" dirty="0"/>
        </a:p>
      </dsp:txBody>
      <dsp:txXfrm>
        <a:off x="79917" y="1801362"/>
        <a:ext cx="3982398" cy="1477275"/>
      </dsp:txXfrm>
    </dsp:sp>
    <dsp:sp modelId="{E7B023D2-DC89-4BD4-981F-0D6AC03A910F}">
      <dsp:nvSpPr>
        <dsp:cNvPr id="0" name=""/>
        <dsp:cNvSpPr/>
      </dsp:nvSpPr>
      <dsp:spPr>
        <a:xfrm rot="5400000">
          <a:off x="7169372" y="576980"/>
          <a:ext cx="1309687" cy="7363968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kern="1200" dirty="0"/>
            <a:t>Критичне і творче мислення, робота у групах, риторика 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kern="1200" dirty="0"/>
            <a:t>Сучасне ПЗ для візуалізації ідей та роботи над проектами </a:t>
          </a:r>
          <a:endParaRPr lang="en-US" sz="1900" kern="1200" dirty="0"/>
        </a:p>
      </dsp:txBody>
      <dsp:txXfrm rot="-5400000">
        <a:off x="4142232" y="3668054"/>
        <a:ext cx="7300034" cy="1181819"/>
      </dsp:txXfrm>
    </dsp:sp>
    <dsp:sp modelId="{1D37DFCA-9FCE-4C5E-8428-276DADD581F9}">
      <dsp:nvSpPr>
        <dsp:cNvPr id="0" name=""/>
        <dsp:cNvSpPr/>
      </dsp:nvSpPr>
      <dsp:spPr>
        <a:xfrm>
          <a:off x="0" y="3440410"/>
          <a:ext cx="4142232" cy="163710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600" kern="1200" dirty="0"/>
            <a:t>Навички та вміння</a:t>
          </a:r>
          <a:endParaRPr lang="en-US" sz="4600" kern="1200" dirty="0"/>
        </a:p>
      </dsp:txBody>
      <dsp:txXfrm>
        <a:off x="79917" y="3520327"/>
        <a:ext cx="3982398" cy="14772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C8F9F9-B500-4599-84A3-329EF0636779}">
      <dsp:nvSpPr>
        <dsp:cNvPr id="0" name=""/>
        <dsp:cNvSpPr/>
      </dsp:nvSpPr>
      <dsp:spPr>
        <a:xfrm rot="10800000">
          <a:off x="3032648" y="1065329"/>
          <a:ext cx="8026710" cy="4043530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3085" tIns="114300" rIns="21336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 dirty="0"/>
            <a:t>- </a:t>
          </a:r>
          <a:r>
            <a:rPr lang="en-US" sz="3000" kern="1200" dirty="0" err="1"/>
            <a:t>ґенеза</a:t>
          </a:r>
          <a:r>
            <a:rPr lang="en-US" sz="3000" kern="1200" dirty="0"/>
            <a:t> </a:t>
          </a:r>
          <a:r>
            <a:rPr lang="en-US" sz="3000" kern="1200" dirty="0" err="1"/>
            <a:t>європейської</a:t>
          </a:r>
          <a:r>
            <a:rPr lang="en-US" sz="3000" kern="1200" dirty="0"/>
            <a:t> </a:t>
          </a:r>
          <a:r>
            <a:rPr lang="en-US" sz="3000" kern="1200" dirty="0" err="1"/>
            <a:t>моделі</a:t>
          </a:r>
          <a:r>
            <a:rPr lang="en-US" sz="3000" kern="1200" dirty="0"/>
            <a:t> </a:t>
          </a:r>
          <a:r>
            <a:rPr lang="en-US" sz="3000" kern="1200" dirty="0" err="1"/>
            <a:t>цивілізаційних</a:t>
          </a:r>
          <a:r>
            <a:rPr lang="en-US" sz="3000" kern="1200" dirty="0"/>
            <a:t> </a:t>
          </a:r>
          <a:r>
            <a:rPr lang="en-US" sz="3000" kern="1200" dirty="0" err="1"/>
            <a:t>цінностей</a:t>
          </a:r>
          <a:endParaRPr lang="en-US" sz="3000" kern="1200" dirty="0"/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ru-RU" sz="3000" kern="1200" dirty="0"/>
            <a:t>- </a:t>
          </a:r>
          <a:r>
            <a:rPr lang="ru-RU" sz="3000" kern="1200" dirty="0" err="1"/>
            <a:t>протистояння</a:t>
          </a:r>
          <a:r>
            <a:rPr lang="ru-RU" sz="3000" kern="1200" dirty="0"/>
            <a:t> </a:t>
          </a:r>
          <a:r>
            <a:rPr lang="ru-RU" sz="3000" kern="1200" dirty="0" err="1"/>
            <a:t>східних</a:t>
          </a:r>
          <a:r>
            <a:rPr lang="ru-RU" sz="3000" kern="1200" dirty="0"/>
            <a:t> та </a:t>
          </a:r>
          <a:r>
            <a:rPr lang="ru-RU" sz="3000" kern="1200" dirty="0" err="1"/>
            <a:t>західних</a:t>
          </a:r>
          <a:r>
            <a:rPr lang="ru-RU" sz="3000" kern="1200" dirty="0"/>
            <a:t> </a:t>
          </a:r>
          <a:r>
            <a:rPr lang="ru-RU" sz="3000" kern="1200" dirty="0" err="1"/>
            <a:t>ціннісних</a:t>
          </a:r>
          <a:r>
            <a:rPr lang="ru-RU" sz="3000" kern="1200" dirty="0"/>
            <a:t> систем</a:t>
          </a:r>
          <a:endParaRPr lang="en-US" sz="3000" kern="1200" dirty="0"/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ru-RU" sz="3000" kern="1200" dirty="0"/>
            <a:t>- </a:t>
          </a:r>
          <a:r>
            <a:rPr lang="ru-RU" sz="3000" kern="1200" dirty="0" err="1"/>
            <a:t>європейські</a:t>
          </a:r>
          <a:r>
            <a:rPr lang="ru-RU" sz="3000" kern="1200" dirty="0"/>
            <a:t> </a:t>
          </a:r>
          <a:r>
            <a:rPr lang="ru-RU" sz="3000" kern="1200" dirty="0" err="1"/>
            <a:t>цінності</a:t>
          </a:r>
          <a:r>
            <a:rPr lang="ru-RU" sz="3000" kern="1200" dirty="0"/>
            <a:t> </a:t>
          </a:r>
          <a:r>
            <a:rPr lang="ru-RU" sz="3000" kern="1200" dirty="0" err="1"/>
            <a:t>від</a:t>
          </a:r>
          <a:r>
            <a:rPr lang="ru-RU" sz="3000" kern="1200" dirty="0"/>
            <a:t> </a:t>
          </a:r>
          <a:r>
            <a:rPr lang="ru-RU" sz="3000" kern="1200" dirty="0" err="1"/>
            <a:t>античності</a:t>
          </a:r>
          <a:r>
            <a:rPr lang="ru-RU" sz="3000" kern="1200" dirty="0"/>
            <a:t> до </a:t>
          </a:r>
          <a:r>
            <a:rPr lang="ru-RU" sz="3000" kern="1200" dirty="0" err="1"/>
            <a:t>Середньовіччя</a:t>
          </a:r>
          <a:r>
            <a:rPr lang="ru-RU" sz="3000" kern="1200" dirty="0"/>
            <a:t> </a:t>
          </a:r>
          <a:endParaRPr lang="en-US" sz="3000" kern="1200" dirty="0"/>
        </a:p>
      </dsp:txBody>
      <dsp:txXfrm rot="10800000">
        <a:off x="4043530" y="1065329"/>
        <a:ext cx="7015828" cy="4043530"/>
      </dsp:txXfrm>
    </dsp:sp>
    <dsp:sp modelId="{FECA6133-2F27-46A5-901F-C8F5613386D0}">
      <dsp:nvSpPr>
        <dsp:cNvPr id="0" name=""/>
        <dsp:cNvSpPr/>
      </dsp:nvSpPr>
      <dsp:spPr>
        <a:xfrm>
          <a:off x="1010882" y="1065329"/>
          <a:ext cx="4043530" cy="404353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C8F9F9-B500-4599-84A3-329EF0636779}">
      <dsp:nvSpPr>
        <dsp:cNvPr id="0" name=""/>
        <dsp:cNvSpPr/>
      </dsp:nvSpPr>
      <dsp:spPr>
        <a:xfrm rot="10800000">
          <a:off x="3032648" y="1065329"/>
          <a:ext cx="8026710" cy="4043530"/>
        </a:xfrm>
        <a:prstGeom prst="homePlat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3085" tIns="114300" rIns="21336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uk-UA" sz="3000" kern="1200" dirty="0"/>
            <a:t>- становлення та розвиток ренесансного світогляду; </a:t>
          </a:r>
          <a:endParaRPr lang="en-US" sz="3000" kern="1200" dirty="0"/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uk-UA" sz="3000" kern="1200" dirty="0"/>
            <a:t>- принципи демократії, свободи та щастя людини у розумінні ренесансних утопістів; </a:t>
          </a:r>
          <a:endParaRPr lang="en-US" sz="3000" kern="1200" dirty="0"/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uk-UA" sz="3000" kern="1200" dirty="0"/>
            <a:t>- свобода волі та тиранія у трагедіях Шекспіра </a:t>
          </a:r>
          <a:endParaRPr lang="en-US" sz="3000" kern="1200" dirty="0"/>
        </a:p>
      </dsp:txBody>
      <dsp:txXfrm rot="10800000">
        <a:off x="4043530" y="1065329"/>
        <a:ext cx="7015828" cy="4043530"/>
      </dsp:txXfrm>
    </dsp:sp>
    <dsp:sp modelId="{FECA6133-2F27-46A5-901F-C8F5613386D0}">
      <dsp:nvSpPr>
        <dsp:cNvPr id="0" name=""/>
        <dsp:cNvSpPr/>
      </dsp:nvSpPr>
      <dsp:spPr>
        <a:xfrm>
          <a:off x="1010882" y="1065329"/>
          <a:ext cx="4043530" cy="404353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C8F9F9-B500-4599-84A3-329EF0636779}">
      <dsp:nvSpPr>
        <dsp:cNvPr id="0" name=""/>
        <dsp:cNvSpPr/>
      </dsp:nvSpPr>
      <dsp:spPr>
        <a:xfrm rot="10800000">
          <a:off x="3032648" y="1065329"/>
          <a:ext cx="8026710" cy="4043530"/>
        </a:xfrm>
        <a:prstGeom prst="homePlat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3085" tIns="129540" rIns="241808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uk-UA" sz="3400" kern="1200" dirty="0"/>
            <a:t>- ренесансне бачення суспільного блага; </a:t>
          </a:r>
          <a:endParaRPr lang="en-US" sz="3400" kern="1200" dirty="0"/>
        </a:p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uk-UA" sz="3400" kern="1200" dirty="0"/>
            <a:t>- принципи демократії, свободи та щастя людини у розумінні ренесансних утопістів; </a:t>
          </a:r>
          <a:endParaRPr lang="en-US" sz="3400" kern="1200" dirty="0"/>
        </a:p>
      </dsp:txBody>
      <dsp:txXfrm rot="10800000">
        <a:off x="4043530" y="1065329"/>
        <a:ext cx="7015828" cy="4043530"/>
      </dsp:txXfrm>
    </dsp:sp>
    <dsp:sp modelId="{FECA6133-2F27-46A5-901F-C8F5613386D0}">
      <dsp:nvSpPr>
        <dsp:cNvPr id="0" name=""/>
        <dsp:cNvSpPr/>
      </dsp:nvSpPr>
      <dsp:spPr>
        <a:xfrm>
          <a:off x="1010882" y="1065329"/>
          <a:ext cx="4043530" cy="404353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C8F9F9-B500-4599-84A3-329EF0636779}">
      <dsp:nvSpPr>
        <dsp:cNvPr id="0" name=""/>
        <dsp:cNvSpPr/>
      </dsp:nvSpPr>
      <dsp:spPr>
        <a:xfrm rot="10800000">
          <a:off x="3032648" y="1065329"/>
          <a:ext cx="8026710" cy="4043530"/>
        </a:xfrm>
        <a:prstGeom prst="homePlat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3085" tIns="114300" rIns="21336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uk-UA" sz="3000" kern="1200" dirty="0"/>
            <a:t>- ренесансна концепція влади та образи можновладців; </a:t>
          </a:r>
          <a:endParaRPr lang="en-US" sz="3000" kern="1200" dirty="0"/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uk-UA" sz="3000" kern="1200" dirty="0"/>
            <a:t>- відповідальність за владу та наслідки тиранії;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en-US" sz="3000" kern="1200" dirty="0"/>
            <a:t>- </a:t>
          </a:r>
          <a:r>
            <a:rPr lang="uk-UA" sz="3000" kern="1200" dirty="0"/>
            <a:t>шекспірівські державці та  їхні морально-етичні дилеми.</a:t>
          </a:r>
          <a:endParaRPr lang="en-US" sz="3000" kern="1200" dirty="0"/>
        </a:p>
      </dsp:txBody>
      <dsp:txXfrm rot="10800000">
        <a:off x="4043530" y="1065329"/>
        <a:ext cx="7015828" cy="4043530"/>
      </dsp:txXfrm>
    </dsp:sp>
    <dsp:sp modelId="{FECA6133-2F27-46A5-901F-C8F5613386D0}">
      <dsp:nvSpPr>
        <dsp:cNvPr id="0" name=""/>
        <dsp:cNvSpPr/>
      </dsp:nvSpPr>
      <dsp:spPr>
        <a:xfrm>
          <a:off x="1010882" y="1065329"/>
          <a:ext cx="4043530" cy="4043530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C8F9F9-B500-4599-84A3-329EF0636779}">
      <dsp:nvSpPr>
        <dsp:cNvPr id="0" name=""/>
        <dsp:cNvSpPr/>
      </dsp:nvSpPr>
      <dsp:spPr>
        <a:xfrm rot="10800000">
          <a:off x="3032648" y="1065329"/>
          <a:ext cx="8026710" cy="4043530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3085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uk-UA" sz="2400" kern="1200" dirty="0"/>
            <a:t>- еволюція уявлень про громадянську свідомість, соціальну активність, гуманізм, суспільну користь, толерантність, гендерну рівність; </a:t>
          </a:r>
          <a:endParaRPr lang="en-US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uk-UA" sz="2400" kern="1200" dirty="0"/>
            <a:t>- новий погляд на твори Корнеля, Гете, Гюго; </a:t>
          </a:r>
          <a:endParaRPr lang="en-US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uk-UA" sz="2400" kern="1200" dirty="0"/>
            <a:t>- художній образ як результат взаємовпливу політики й культури </a:t>
          </a:r>
          <a:endParaRPr lang="en-US" sz="2400" kern="1200" dirty="0"/>
        </a:p>
      </dsp:txBody>
      <dsp:txXfrm rot="10800000">
        <a:off x="4043530" y="1065329"/>
        <a:ext cx="7015828" cy="4043530"/>
      </dsp:txXfrm>
    </dsp:sp>
    <dsp:sp modelId="{FECA6133-2F27-46A5-901F-C8F5613386D0}">
      <dsp:nvSpPr>
        <dsp:cNvPr id="0" name=""/>
        <dsp:cNvSpPr/>
      </dsp:nvSpPr>
      <dsp:spPr>
        <a:xfrm rot="5400000">
          <a:off x="1010882" y="1065329"/>
          <a:ext cx="4043530" cy="404353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C8F9F9-B500-4599-84A3-329EF0636779}">
      <dsp:nvSpPr>
        <dsp:cNvPr id="0" name=""/>
        <dsp:cNvSpPr/>
      </dsp:nvSpPr>
      <dsp:spPr>
        <a:xfrm rot="10800000">
          <a:off x="3032648" y="1065329"/>
          <a:ext cx="8026710" cy="4043530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3085" tIns="95250" rIns="17780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en-US" sz="2500" kern="1200" dirty="0"/>
            <a:t>- </a:t>
          </a:r>
          <a:r>
            <a:rPr lang="uk-UA" sz="2500" kern="1200" dirty="0"/>
            <a:t>цінність соціальної активності, громадської діяльності, спрямованої на досягнення загальнодержавного блага;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uk-UA" sz="2500" kern="1200" dirty="0"/>
            <a:t>- сутність європейського ідеалу гуманізму; 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uk-UA" sz="2500" kern="1200" dirty="0"/>
            <a:t>- значення толерантності, соціальної справедливості; “жіноче питання”.</a:t>
          </a:r>
          <a:endParaRPr lang="en-US" sz="2500" kern="1200" dirty="0"/>
        </a:p>
      </dsp:txBody>
      <dsp:txXfrm rot="10800000">
        <a:off x="4043530" y="1065329"/>
        <a:ext cx="7015828" cy="4043530"/>
      </dsp:txXfrm>
    </dsp:sp>
    <dsp:sp modelId="{FECA6133-2F27-46A5-901F-C8F5613386D0}">
      <dsp:nvSpPr>
        <dsp:cNvPr id="0" name=""/>
        <dsp:cNvSpPr/>
      </dsp:nvSpPr>
      <dsp:spPr>
        <a:xfrm>
          <a:off x="1010882" y="1065329"/>
          <a:ext cx="4043530" cy="404353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C8F9F9-B500-4599-84A3-329EF0636779}">
      <dsp:nvSpPr>
        <dsp:cNvPr id="0" name=""/>
        <dsp:cNvSpPr/>
      </dsp:nvSpPr>
      <dsp:spPr>
        <a:xfrm rot="10800000">
          <a:off x="3032648" y="1065329"/>
          <a:ext cx="8026710" cy="4043530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3085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ru-RU" sz="2400" kern="1200" dirty="0"/>
            <a:t>- </a:t>
          </a:r>
          <a:r>
            <a:rPr lang="ru-RU" sz="2400" kern="1200" dirty="0" err="1"/>
            <a:t>художній</a:t>
          </a:r>
          <a:r>
            <a:rPr lang="ru-RU" sz="2400" kern="1200" dirty="0"/>
            <a:t> текст як </a:t>
          </a:r>
          <a:r>
            <a:rPr lang="en-US" sz="2400" kern="1200" dirty="0"/>
            <a:t>case study</a:t>
          </a:r>
          <a:r>
            <a:rPr lang="uk-UA" sz="2400" kern="1200" dirty="0"/>
            <a:t>;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ru-RU" sz="2400" kern="1200" dirty="0"/>
            <a:t>- </a:t>
          </a:r>
          <a:r>
            <a:rPr lang="ru-RU" sz="2400" kern="1200" dirty="0" err="1"/>
            <a:t>політичний</a:t>
          </a:r>
          <a:r>
            <a:rPr lang="ru-RU" sz="2400" kern="1200" dirty="0"/>
            <a:t> </a:t>
          </a:r>
          <a:r>
            <a:rPr lang="ru-RU" sz="2400" kern="1200" dirty="0" err="1"/>
            <a:t>вимір</a:t>
          </a:r>
          <a:r>
            <a:rPr lang="ru-RU" sz="2400" kern="1200" dirty="0"/>
            <a:t> </a:t>
          </a:r>
          <a:r>
            <a:rPr lang="ru-RU" sz="2400" kern="1200" dirty="0" err="1"/>
            <a:t>культури</a:t>
          </a:r>
          <a:r>
            <a:rPr lang="ru-RU" sz="2400" kern="1200" dirty="0"/>
            <a:t>: </a:t>
          </a:r>
          <a:r>
            <a:rPr lang="ru-RU" sz="2400" kern="1200" dirty="0" err="1"/>
            <a:t>технології</a:t>
          </a:r>
          <a:r>
            <a:rPr lang="ru-RU" sz="2400" kern="1200" dirty="0"/>
            <a:t> </a:t>
          </a:r>
          <a:r>
            <a:rPr lang="ru-RU" sz="2400" kern="1200" dirty="0" err="1"/>
            <a:t>створення</a:t>
          </a:r>
          <a:r>
            <a:rPr lang="ru-RU" sz="2400" kern="1200" dirty="0"/>
            <a:t> </a:t>
          </a:r>
          <a:r>
            <a:rPr lang="ru-RU" sz="2400" kern="1200" dirty="0" err="1"/>
            <a:t>художніх</a:t>
          </a:r>
          <a:r>
            <a:rPr lang="ru-RU" sz="2400" kern="1200" dirty="0"/>
            <a:t> </a:t>
          </a:r>
          <a:r>
            <a:rPr lang="ru-RU" sz="2400" kern="1200" dirty="0" err="1"/>
            <a:t>образів</a:t>
          </a:r>
          <a:r>
            <a:rPr lang="ru-RU" sz="2400" kern="1200" dirty="0"/>
            <a:t>; 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ru-RU" sz="2400" kern="1200" dirty="0"/>
            <a:t>- </a:t>
          </a:r>
          <a:r>
            <a:rPr lang="ru-RU" sz="2400" kern="1200" dirty="0" err="1"/>
            <a:t>європейські</a:t>
          </a:r>
          <a:r>
            <a:rPr lang="ru-RU" sz="2400" kern="1200" dirty="0"/>
            <a:t> </a:t>
          </a:r>
          <a:r>
            <a:rPr lang="ru-RU" sz="2400" kern="1200" dirty="0" err="1"/>
            <a:t>стандарти</a:t>
          </a:r>
          <a:r>
            <a:rPr lang="ru-RU" sz="2400" kern="1200" dirty="0"/>
            <a:t> </a:t>
          </a:r>
          <a:r>
            <a:rPr lang="ru-RU" sz="2400" kern="1200" dirty="0" err="1"/>
            <a:t>особистістного</a:t>
          </a:r>
          <a:r>
            <a:rPr lang="ru-RU" sz="2400" kern="1200" dirty="0"/>
            <a:t> </a:t>
          </a:r>
          <a:r>
            <a:rPr lang="ru-RU" sz="2400" kern="1200" dirty="0" err="1"/>
            <a:t>розвитку</a:t>
          </a:r>
          <a:r>
            <a:rPr lang="ru-RU" sz="2400" kern="1200" dirty="0"/>
            <a:t>;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ru-RU" sz="2400" kern="1200" dirty="0"/>
            <a:t>- </a:t>
          </a:r>
          <a:r>
            <a:rPr lang="ru-RU" sz="2400" kern="1200" dirty="0" err="1"/>
            <a:t>професійні</a:t>
          </a:r>
          <a:r>
            <a:rPr lang="ru-RU" sz="2400" kern="1200" dirty="0"/>
            <a:t> </a:t>
          </a:r>
          <a:r>
            <a:rPr lang="ru-RU" sz="2400" kern="1200" dirty="0" err="1"/>
            <a:t>компетентності</a:t>
          </a:r>
          <a:r>
            <a:rPr lang="ru-RU" sz="2400" kern="1200" dirty="0"/>
            <a:t>: </a:t>
          </a:r>
          <a:r>
            <a:rPr lang="ru-RU" sz="2400" kern="1200" dirty="0" err="1"/>
            <a:t>ефективна</a:t>
          </a:r>
          <a:r>
            <a:rPr lang="ru-RU" sz="2400" kern="1200" dirty="0"/>
            <a:t> </a:t>
          </a:r>
          <a:r>
            <a:rPr lang="ru-RU" sz="2400" kern="1200" dirty="0" err="1"/>
            <a:t>комунікація</a:t>
          </a:r>
          <a:r>
            <a:rPr lang="ru-RU" sz="2400" kern="1200" dirty="0"/>
            <a:t>, </a:t>
          </a:r>
          <a:r>
            <a:rPr lang="ru-RU" sz="2400" kern="1200" dirty="0" err="1"/>
            <a:t>командна</a:t>
          </a:r>
          <a:r>
            <a:rPr lang="ru-RU" sz="2400" kern="1200" dirty="0"/>
            <a:t> робота, </a:t>
          </a:r>
          <a:r>
            <a:rPr lang="ru-RU" sz="2400" kern="1200" dirty="0" err="1"/>
            <a:t>критичне</a:t>
          </a:r>
          <a:r>
            <a:rPr lang="ru-RU" sz="2400" kern="1200" dirty="0"/>
            <a:t> </a:t>
          </a:r>
          <a:r>
            <a:rPr lang="ru-RU" sz="2400" kern="1200" dirty="0" err="1"/>
            <a:t>мислення</a:t>
          </a:r>
          <a:r>
            <a:rPr lang="ru-RU" sz="2400" kern="1200" dirty="0"/>
            <a:t>, </a:t>
          </a:r>
          <a:r>
            <a:rPr lang="ru-RU" sz="2400" kern="1200" dirty="0" err="1"/>
            <a:t>креативність</a:t>
          </a:r>
          <a:r>
            <a:rPr lang="ru-RU" sz="2400" kern="1200" dirty="0"/>
            <a:t>. </a:t>
          </a:r>
          <a:endParaRPr lang="en-US" sz="2400" kern="1200" dirty="0"/>
        </a:p>
      </dsp:txBody>
      <dsp:txXfrm rot="10800000">
        <a:off x="4043530" y="1065329"/>
        <a:ext cx="7015828" cy="4043530"/>
      </dsp:txXfrm>
    </dsp:sp>
    <dsp:sp modelId="{FECA6133-2F27-46A5-901F-C8F5613386D0}">
      <dsp:nvSpPr>
        <dsp:cNvPr id="0" name=""/>
        <dsp:cNvSpPr/>
      </dsp:nvSpPr>
      <dsp:spPr>
        <a:xfrm>
          <a:off x="1010882" y="1065329"/>
          <a:ext cx="4043530" cy="404353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12000" b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16-Nov-18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16-Nov-18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16-Nov-18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16-Nov-18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16-Nov-18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16-Nov-18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16-Nov-18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16-Nov-18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16-Nov-18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16-Nov-18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16-Nov-18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16-Nov-18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4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4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4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4.xml"/><Relationship Id="rId7" Type="http://schemas.openxmlformats.org/officeDocument/2006/relationships/image" Target="../media/image4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5.xml"/><Relationship Id="rId7" Type="http://schemas.openxmlformats.org/officeDocument/2006/relationships/image" Target="../media/image4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6.xml"/><Relationship Id="rId7" Type="http://schemas.openxmlformats.org/officeDocument/2006/relationships/image" Target="../media/image6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7.xml"/><Relationship Id="rId7" Type="http://schemas.openxmlformats.org/officeDocument/2006/relationships/image" Target="../media/image4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2" y="4364133"/>
            <a:ext cx="7543800" cy="1244600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Європейські цінності у художніх текстах</a:t>
            </a:r>
          </a:p>
          <a:p>
            <a:r>
              <a:rPr lang="ru-RU" dirty="0"/>
              <a:t>599918-</a:t>
            </a:r>
            <a:r>
              <a:rPr lang="en-US" dirty="0"/>
              <a:t>EPP-1-2018-1-UA-EPPJMO-MODULE</a:t>
            </a:r>
          </a:p>
          <a:p>
            <a:r>
              <a:rPr lang="en-US" dirty="0"/>
              <a:t> </a:t>
            </a:r>
          </a:p>
        </p:txBody>
      </p:sp>
      <p:pic>
        <p:nvPicPr>
          <p:cNvPr id="1026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60388FBE-C9E3-409C-933A-84940317C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412" y="6132151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287EB6-C95A-464F-867F-BEEFC877F5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012" y="300945"/>
            <a:ext cx="4979355" cy="394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Модуль 3. Просвітництво та Романтизм: суспільне </a:t>
            </a:r>
            <a:r>
              <a:rPr lang="en-US" dirty="0"/>
              <a:t>vs </a:t>
            </a:r>
            <a:r>
              <a:rPr lang="uk-UA" dirty="0"/>
              <a:t>індивідуальне </a:t>
            </a:r>
            <a:endParaRPr lang="en-US" dirty="0"/>
          </a:p>
        </p:txBody>
      </p:sp>
      <p:pic>
        <p:nvPicPr>
          <p:cNvPr id="4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2" y="6112512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449838"/>
            <a:ext cx="2137829" cy="1444723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EC86D4-17F4-4867-A83E-5C76B4414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29159DD-1E6D-4141-809A-C3F8515DDA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0228400"/>
              </p:ext>
            </p:extLst>
          </p:nvPr>
        </p:nvGraphicFramePr>
        <p:xfrm>
          <a:off x="-184629" y="774700"/>
          <a:ext cx="12070241" cy="6174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2440D8E-71E0-4A5E-B033-E5DD7A422970}"/>
              </a:ext>
            </a:extLst>
          </p:cNvPr>
          <p:cNvSpPr txBox="1"/>
          <p:nvPr/>
        </p:nvSpPr>
        <p:spPr>
          <a:xfrm>
            <a:off x="1674812" y="5993396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17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49BAB6E-A5F3-4B1D-93B2-6FB772F042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4209984"/>
              </p:ext>
            </p:extLst>
          </p:nvPr>
        </p:nvGraphicFramePr>
        <p:xfrm>
          <a:off x="-184629" y="774700"/>
          <a:ext cx="12070241" cy="6174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Модуль 4.</a:t>
            </a:r>
            <a:r>
              <a:rPr lang="en-US" dirty="0"/>
              <a:t> </a:t>
            </a:r>
            <a:r>
              <a:rPr lang="uk-UA" dirty="0"/>
              <a:t>Європейські цінності доби Індустріалізації </a:t>
            </a:r>
            <a:endParaRPr lang="en-US" dirty="0"/>
          </a:p>
        </p:txBody>
      </p:sp>
      <p:pic>
        <p:nvPicPr>
          <p:cNvPr id="4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2" y="6112512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449838"/>
            <a:ext cx="2137829" cy="14447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1E639F6-7A4B-4E12-8F6C-6619FE8D8CCA}"/>
              </a:ext>
            </a:extLst>
          </p:cNvPr>
          <p:cNvSpPr txBox="1"/>
          <p:nvPr/>
        </p:nvSpPr>
        <p:spPr>
          <a:xfrm>
            <a:off x="1674812" y="5993396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Олена </a:t>
            </a:r>
            <a:r>
              <a:rPr lang="uk-UA" dirty="0" err="1"/>
              <a:t>Тупахіна</a:t>
            </a:r>
            <a:endParaRPr lang="uk-UA" dirty="0"/>
          </a:p>
          <a:p>
            <a:r>
              <a:rPr lang="uk-UA" dirty="0"/>
              <a:t>кандидат філологічних наук, доцент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40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49BAB6E-A5F3-4B1D-93B2-6FB772F042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520293"/>
              </p:ext>
            </p:extLst>
          </p:nvPr>
        </p:nvGraphicFramePr>
        <p:xfrm>
          <a:off x="-184629" y="774700"/>
          <a:ext cx="12070241" cy="6174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Модуль 4.</a:t>
            </a:r>
            <a:r>
              <a:rPr lang="en-US" dirty="0"/>
              <a:t> </a:t>
            </a:r>
            <a:r>
              <a:rPr lang="uk-UA" dirty="0"/>
              <a:t>Європейські цінності доби Індустріалізації </a:t>
            </a:r>
            <a:endParaRPr lang="en-US" dirty="0"/>
          </a:p>
        </p:txBody>
      </p:sp>
      <p:pic>
        <p:nvPicPr>
          <p:cNvPr id="4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2" y="6112512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449838"/>
            <a:ext cx="2137829" cy="14447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1E639F6-7A4B-4E12-8F6C-6619FE8D8CCA}"/>
              </a:ext>
            </a:extLst>
          </p:cNvPr>
          <p:cNvSpPr txBox="1"/>
          <p:nvPr/>
        </p:nvSpPr>
        <p:spPr>
          <a:xfrm>
            <a:off x="1674812" y="5993396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Олена </a:t>
            </a:r>
            <a:r>
              <a:rPr lang="uk-UA" dirty="0" err="1"/>
              <a:t>Тупахіна</a:t>
            </a:r>
            <a:endParaRPr lang="uk-UA" dirty="0"/>
          </a:p>
          <a:p>
            <a:r>
              <a:rPr lang="uk-UA" dirty="0"/>
              <a:t>кандидат філологічних наук, доцент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7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49BAB6E-A5F3-4B1D-93B2-6FB772F042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3408276"/>
              </p:ext>
            </p:extLst>
          </p:nvPr>
        </p:nvGraphicFramePr>
        <p:xfrm>
          <a:off x="-184629" y="774700"/>
          <a:ext cx="12070241" cy="6174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Модуль 4.</a:t>
            </a:r>
            <a:r>
              <a:rPr lang="en-US" dirty="0"/>
              <a:t> </a:t>
            </a:r>
            <a:r>
              <a:rPr lang="uk-UA" dirty="0"/>
              <a:t>Європейські цінності доби Індустріалізації </a:t>
            </a:r>
            <a:endParaRPr lang="en-US" dirty="0"/>
          </a:p>
        </p:txBody>
      </p:sp>
      <p:pic>
        <p:nvPicPr>
          <p:cNvPr id="4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2" y="6112512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449838"/>
            <a:ext cx="2137829" cy="14447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1E639F6-7A4B-4E12-8F6C-6619FE8D8CCA}"/>
              </a:ext>
            </a:extLst>
          </p:cNvPr>
          <p:cNvSpPr txBox="1"/>
          <p:nvPr/>
        </p:nvSpPr>
        <p:spPr>
          <a:xfrm>
            <a:off x="1674812" y="5993396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Олена </a:t>
            </a:r>
            <a:r>
              <a:rPr lang="uk-UA" dirty="0" err="1"/>
              <a:t>Тупахіна</a:t>
            </a:r>
            <a:endParaRPr lang="uk-UA" dirty="0"/>
          </a:p>
          <a:p>
            <a:r>
              <a:rPr lang="uk-UA" dirty="0"/>
              <a:t>кандидат філологічних наук, доцент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36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1AA2AF9-0C6C-4A79-A98D-B809285640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3017921"/>
              </p:ext>
            </p:extLst>
          </p:nvPr>
        </p:nvGraphicFramePr>
        <p:xfrm>
          <a:off x="-184629" y="774700"/>
          <a:ext cx="12070241" cy="6174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Модуль 5. ХХ століття: переоцінка цінностей </a:t>
            </a:r>
            <a:endParaRPr lang="en-US" dirty="0"/>
          </a:p>
        </p:txBody>
      </p:sp>
      <p:pic>
        <p:nvPicPr>
          <p:cNvPr id="4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2" y="6112512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449838"/>
            <a:ext cx="2137829" cy="14447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CB54F1-F069-42E6-9A25-278BA481D9AB}"/>
              </a:ext>
            </a:extLst>
          </p:cNvPr>
          <p:cNvSpPr txBox="1"/>
          <p:nvPr/>
        </p:nvSpPr>
        <p:spPr>
          <a:xfrm>
            <a:off x="1674812" y="5993396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Катерина </a:t>
            </a:r>
            <a:r>
              <a:rPr lang="uk-UA" dirty="0" err="1"/>
              <a:t>Касьян</a:t>
            </a:r>
            <a:endParaRPr lang="uk-UA" dirty="0"/>
          </a:p>
          <a:p>
            <a:r>
              <a:rPr lang="uk-UA" dirty="0"/>
              <a:t>здобувач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76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1AA2AF9-0C6C-4A79-A98D-B809285640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8654422"/>
              </p:ext>
            </p:extLst>
          </p:nvPr>
        </p:nvGraphicFramePr>
        <p:xfrm>
          <a:off x="-184629" y="774700"/>
          <a:ext cx="12070241" cy="6174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Модуль 5. ХХ століття: переоцінка цінностей </a:t>
            </a:r>
            <a:endParaRPr lang="en-US" dirty="0"/>
          </a:p>
        </p:txBody>
      </p:sp>
      <p:pic>
        <p:nvPicPr>
          <p:cNvPr id="4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2" y="6112512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449838"/>
            <a:ext cx="2137829" cy="14447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CB54F1-F069-42E6-9A25-278BA481D9AB}"/>
              </a:ext>
            </a:extLst>
          </p:cNvPr>
          <p:cNvSpPr txBox="1"/>
          <p:nvPr/>
        </p:nvSpPr>
        <p:spPr>
          <a:xfrm>
            <a:off x="1674812" y="5993396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Катерина </a:t>
            </a:r>
            <a:r>
              <a:rPr lang="uk-UA" dirty="0" err="1"/>
              <a:t>Касьян</a:t>
            </a:r>
            <a:endParaRPr lang="uk-UA" dirty="0"/>
          </a:p>
          <a:p>
            <a:r>
              <a:rPr lang="uk-UA" dirty="0"/>
              <a:t>здобувач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51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1AA2AF9-0C6C-4A79-A98D-B809285640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4325915"/>
              </p:ext>
            </p:extLst>
          </p:nvPr>
        </p:nvGraphicFramePr>
        <p:xfrm>
          <a:off x="-184629" y="774700"/>
          <a:ext cx="12070241" cy="6174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Модуль 5. ХХ століття: переоцінка цінностей </a:t>
            </a:r>
            <a:endParaRPr lang="en-US" dirty="0"/>
          </a:p>
        </p:txBody>
      </p:sp>
      <p:pic>
        <p:nvPicPr>
          <p:cNvPr id="4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2" y="6112512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449838"/>
            <a:ext cx="2137829" cy="14447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CB54F1-F069-42E6-9A25-278BA481D9AB}"/>
              </a:ext>
            </a:extLst>
          </p:cNvPr>
          <p:cNvSpPr txBox="1"/>
          <p:nvPr/>
        </p:nvSpPr>
        <p:spPr>
          <a:xfrm>
            <a:off x="1674812" y="5993396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Катерина </a:t>
            </a:r>
            <a:r>
              <a:rPr lang="uk-UA" dirty="0" err="1"/>
              <a:t>Касьян</a:t>
            </a:r>
            <a:endParaRPr lang="uk-UA" dirty="0"/>
          </a:p>
          <a:p>
            <a:r>
              <a:rPr lang="uk-UA" dirty="0"/>
              <a:t>здобувач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55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58C2DE-76FC-4FF3-8BEC-D19C86A84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Захист колективних проектів</a:t>
            </a:r>
            <a:endParaRPr lang="en-US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7A790EA-753E-41A5-B14B-088B1DDC65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4258397"/>
              </p:ext>
            </p:extLst>
          </p:nvPr>
        </p:nvGraphicFramePr>
        <p:xfrm>
          <a:off x="303212" y="1701800"/>
          <a:ext cx="1158240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EBB78C3-58A4-4552-9FA6-792F0117F8B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449838"/>
            <a:ext cx="2137829" cy="1444723"/>
          </a:xfrm>
          <a:prstGeom prst="rect">
            <a:avLst/>
          </a:prstGeom>
        </p:spPr>
      </p:pic>
      <p:pic>
        <p:nvPicPr>
          <p:cNvPr id="6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9D231DF9-FD42-418C-97F2-843A26D85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2" y="6112512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40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Залучайся до наукової роботи </a:t>
            </a:r>
            <a:br>
              <a:rPr lang="uk-UA" dirty="0"/>
            </a:br>
            <a:r>
              <a:rPr lang="uk-UA" dirty="0"/>
              <a:t>з </a:t>
            </a:r>
            <a:r>
              <a:rPr lang="en-US" dirty="0"/>
              <a:t>EUVOLIA</a:t>
            </a:r>
            <a:r>
              <a:rPr lang="uk-UA" dirty="0"/>
              <a:t>!</a:t>
            </a:r>
            <a:r>
              <a:rPr lang="en-US" dirty="0"/>
              <a:t> </a:t>
            </a:r>
            <a:r>
              <a:rPr lang="uk-UA" dirty="0"/>
              <a:t> </a:t>
            </a:r>
            <a:endParaRPr lang="en-US" dirty="0"/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6CD016EC-10AE-4A07-9607-B966A7B7A7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3226559"/>
              </p:ext>
            </p:extLst>
          </p:nvPr>
        </p:nvGraphicFramePr>
        <p:xfrm>
          <a:off x="1370012" y="1676400"/>
          <a:ext cx="9904651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2" y="6112512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449838"/>
            <a:ext cx="2137829" cy="144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85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Система оцінювання</a:t>
            </a:r>
            <a:br>
              <a:rPr lang="uk-UA" dirty="0"/>
            </a:br>
            <a:endParaRPr lang="en-US" dirty="0"/>
          </a:p>
        </p:txBody>
      </p:sp>
      <p:pic>
        <p:nvPicPr>
          <p:cNvPr id="4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2" y="6112512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449838"/>
            <a:ext cx="2137829" cy="1444723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29DA0B07-D2A9-41C3-940B-639B24E38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E200F52E-B046-402F-A4FF-B7A977EADEE6}"/>
              </a:ext>
            </a:extLst>
          </p:cNvPr>
          <p:cNvGraphicFramePr>
            <a:graphicFrameLocks/>
          </p:cNvGraphicFramePr>
          <p:nvPr/>
        </p:nvGraphicFramePr>
        <p:xfrm>
          <a:off x="1630362" y="1606551"/>
          <a:ext cx="89281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7BF121F2-EAAC-442A-91F4-D4F1F7F343E0}"/>
              </a:ext>
            </a:extLst>
          </p:cNvPr>
          <p:cNvGrpSpPr/>
          <p:nvPr/>
        </p:nvGrpSpPr>
        <p:grpSpPr>
          <a:xfrm>
            <a:off x="5374333" y="1628801"/>
            <a:ext cx="1272927" cy="1272927"/>
            <a:chOff x="4464051" y="814340"/>
            <a:chExt cx="1272927" cy="1272927"/>
          </a:xfrm>
        </p:grpSpPr>
        <p:sp>
          <p:nvSpPr>
            <p:cNvPr id="14" name="Oval 12">
              <a:extLst>
                <a:ext uri="{FF2B5EF4-FFF2-40B4-BE49-F238E27FC236}">
                  <a16:creationId xmlns:a16="http://schemas.microsoft.com/office/drawing/2014/main" id="{408A1915-0FE8-4659-9714-5718DF29A5B1}"/>
                </a:ext>
              </a:extLst>
            </p:cNvPr>
            <p:cNvSpPr/>
            <p:nvPr/>
          </p:nvSpPr>
          <p:spPr>
            <a:xfrm>
              <a:off x="4464051" y="814340"/>
              <a:ext cx="1272927" cy="1272927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4">
              <a:extLst>
                <a:ext uri="{FF2B5EF4-FFF2-40B4-BE49-F238E27FC236}">
                  <a16:creationId xmlns:a16="http://schemas.microsoft.com/office/drawing/2014/main" id="{C4461119-8CA6-4586-8ED0-5DF6B09D1D60}"/>
                </a:ext>
              </a:extLst>
            </p:cNvPr>
            <p:cNvSpPr/>
            <p:nvPr/>
          </p:nvSpPr>
          <p:spPr>
            <a:xfrm>
              <a:off x="4650467" y="1000756"/>
              <a:ext cx="900095" cy="9000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700" dirty="0"/>
                <a:t>Модуль 4</a:t>
              </a:r>
              <a:endParaRPr lang="en-US" sz="1700" dirty="0"/>
            </a:p>
          </p:txBody>
        </p:sp>
      </p:grpSp>
      <p:pic>
        <p:nvPicPr>
          <p:cNvPr id="1030" name="Picture 6" descr="ÐÐ°ÑÑÐ¸Ð½ÐºÐ¸ Ð¿Ð¾ Ð·Ð°Ð¿ÑÐ¾ÑÑ basketball player transparent">
            <a:extLst>
              <a:ext uri="{FF2B5EF4-FFF2-40B4-BE49-F238E27FC236}">
                <a16:creationId xmlns:a16="http://schemas.microsoft.com/office/drawing/2014/main" id="{F434A157-B0F7-4540-9F92-1DA1E4FBC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502" y="1566865"/>
            <a:ext cx="2137828" cy="427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4">
            <a:extLst>
              <a:ext uri="{FF2B5EF4-FFF2-40B4-BE49-F238E27FC236}">
                <a16:creationId xmlns:a16="http://schemas.microsoft.com/office/drawing/2014/main" id="{A82D8647-2986-4E9B-9E4D-4C88BF5B4C21}"/>
              </a:ext>
            </a:extLst>
          </p:cNvPr>
          <p:cNvGrpSpPr/>
          <p:nvPr/>
        </p:nvGrpSpPr>
        <p:grpSpPr>
          <a:xfrm>
            <a:off x="7894613" y="908721"/>
            <a:ext cx="1272927" cy="1272927"/>
            <a:chOff x="4464051" y="814340"/>
            <a:chExt cx="1272927" cy="1272927"/>
          </a:xfrm>
          <a:solidFill>
            <a:srgbClr val="C00000"/>
          </a:solidFill>
        </p:grpSpPr>
        <p:sp>
          <p:nvSpPr>
            <p:cNvPr id="17" name="Oval 15">
              <a:extLst>
                <a:ext uri="{FF2B5EF4-FFF2-40B4-BE49-F238E27FC236}">
                  <a16:creationId xmlns:a16="http://schemas.microsoft.com/office/drawing/2014/main" id="{E59308AE-F029-466A-AEE0-CD7DC1497DD5}"/>
                </a:ext>
              </a:extLst>
            </p:cNvPr>
            <p:cNvSpPr/>
            <p:nvPr/>
          </p:nvSpPr>
          <p:spPr>
            <a:xfrm>
              <a:off x="4464051" y="814340"/>
              <a:ext cx="1272927" cy="127292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>
              <a:extLst>
                <a:ext uri="{FF2B5EF4-FFF2-40B4-BE49-F238E27FC236}">
                  <a16:creationId xmlns:a16="http://schemas.microsoft.com/office/drawing/2014/main" id="{DD559162-1C55-4671-A8AC-55BA03307BFA}"/>
                </a:ext>
              </a:extLst>
            </p:cNvPr>
            <p:cNvSpPr/>
            <p:nvPr/>
          </p:nvSpPr>
          <p:spPr>
            <a:xfrm>
              <a:off x="4650467" y="1000756"/>
              <a:ext cx="900095" cy="90009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700" dirty="0"/>
                <a:t>Модуль </a:t>
              </a:r>
              <a:r>
                <a:rPr lang="en-US" sz="1700" dirty="0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40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84212" y="76200"/>
            <a:ext cx="11123613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Навчальний курс </a:t>
            </a:r>
            <a:br>
              <a:rPr lang="uk-UA" dirty="0"/>
            </a:br>
            <a:r>
              <a:rPr lang="uk-UA" dirty="0"/>
              <a:t>«Європейські цінності у художніх текстах»</a:t>
            </a:r>
            <a:endParaRPr lang="en-US" dirty="0"/>
          </a:p>
        </p:txBody>
      </p:sp>
      <p:pic>
        <p:nvPicPr>
          <p:cNvPr id="4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2" y="6112512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34B0FC0-7B8C-4C29-8DA4-7C35E2D7D6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5495444"/>
              </p:ext>
            </p:extLst>
          </p:nvPr>
        </p:nvGraphicFramePr>
        <p:xfrm>
          <a:off x="608012" y="1676400"/>
          <a:ext cx="11277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449838"/>
            <a:ext cx="2137829" cy="144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48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7EA8B7-06D7-466C-B2F3-882398E73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90600"/>
          </a:xfrm>
        </p:spPr>
        <p:txBody>
          <a:bodyPr/>
          <a:lstStyle/>
          <a:p>
            <a:pPr algn="ctr"/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D9179B-AE53-4CD7-88BF-7C27A40DA1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19" t="14630" r="28745" b="33401"/>
          <a:stretch/>
        </p:blipFill>
        <p:spPr>
          <a:xfrm>
            <a:off x="379412" y="76201"/>
            <a:ext cx="11277600" cy="6699494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8E4286DF-7227-4D65-8F5B-5502ED8EB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412" y="1600200"/>
            <a:ext cx="11277600" cy="457200"/>
          </a:xfrm>
          <a:solidFill>
            <a:srgbClr val="15B6B8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u="sng" dirty="0">
                <a:solidFill>
                  <a:schemeClr val="bg1"/>
                </a:solidFill>
              </a:rPr>
              <a:t>EUVOLIA.ZNU.EDU.UA</a:t>
            </a:r>
          </a:p>
        </p:txBody>
      </p:sp>
    </p:spTree>
    <p:extLst>
      <p:ext uri="{BB962C8B-B14F-4D97-AF65-F5344CB8AC3E}">
        <p14:creationId xmlns:p14="http://schemas.microsoft.com/office/powerpoint/2010/main" val="362983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A2D31-E658-4F34-AF04-CF9FB3E06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3" y="1981200"/>
            <a:ext cx="8763001" cy="863600"/>
          </a:xfrm>
        </p:spPr>
        <p:txBody>
          <a:bodyPr>
            <a:normAutofit/>
          </a:bodyPr>
          <a:lstStyle/>
          <a:p>
            <a:pPr algn="ctr"/>
            <a:r>
              <a:rPr lang="uk-UA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Дякуємо за увагу! </a:t>
            </a:r>
            <a:endParaRPr lang="en-US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2E0689C-C4F8-49E4-B51B-0F26AD4A9A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745" y="0"/>
            <a:ext cx="3053080" cy="6858000"/>
          </a:xfrm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AC508DC1-C623-4670-B51B-5C57283A02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3452867"/>
              </p:ext>
            </p:extLst>
          </p:nvPr>
        </p:nvGraphicFramePr>
        <p:xfrm>
          <a:off x="303212" y="2590800"/>
          <a:ext cx="8763002" cy="5985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6540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FB2513-BDE8-413F-8BCE-7733E54F3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/>
              <a:t>Європейські цінності у художніх текстах: паспорт курсу</a:t>
            </a:r>
            <a:endParaRPr lang="en-US" sz="32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B15B4E7-003C-4D0A-9B38-DCDC2F5567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1497054"/>
              </p:ext>
            </p:extLst>
          </p:nvPr>
        </p:nvGraphicFramePr>
        <p:xfrm>
          <a:off x="303212" y="1701800"/>
          <a:ext cx="1150620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FB9E56E-4A88-44E7-B375-D738C6F4658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142777"/>
            <a:ext cx="2137829" cy="1444723"/>
          </a:xfrm>
          <a:prstGeom prst="rect">
            <a:avLst/>
          </a:prstGeom>
        </p:spPr>
      </p:pic>
      <p:pic>
        <p:nvPicPr>
          <p:cNvPr id="6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D0989792-8277-400B-AFFA-891A78F62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416" y="0"/>
            <a:ext cx="2020200" cy="43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7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0B68ABA-FBED-4819-BB15-CD5646CEF4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9509174"/>
              </p:ext>
            </p:extLst>
          </p:nvPr>
        </p:nvGraphicFramePr>
        <p:xfrm>
          <a:off x="-184629" y="774700"/>
          <a:ext cx="12070241" cy="6174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Модуль 1. Європейські цінності як аксіологічний конструкт</a:t>
            </a:r>
            <a:endParaRPr lang="en-US" dirty="0"/>
          </a:p>
        </p:txBody>
      </p:sp>
      <p:pic>
        <p:nvPicPr>
          <p:cNvPr id="4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2" y="6112512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449838"/>
            <a:ext cx="2137829" cy="14447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4B6BD7-4516-41B0-84EE-098599E8E590}"/>
              </a:ext>
            </a:extLst>
          </p:cNvPr>
          <p:cNvSpPr txBox="1"/>
          <p:nvPr/>
        </p:nvSpPr>
        <p:spPr>
          <a:xfrm>
            <a:off x="1674812" y="5993396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Станіслав Черкасов </a:t>
            </a:r>
          </a:p>
          <a:p>
            <a:r>
              <a:rPr lang="uk-UA" dirty="0"/>
              <a:t>кандидат історичних наук, доцент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29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DB09641-1D19-4503-BC3B-3FC57D44B7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2536748"/>
              </p:ext>
            </p:extLst>
          </p:nvPr>
        </p:nvGraphicFramePr>
        <p:xfrm>
          <a:off x="-184629" y="774700"/>
          <a:ext cx="12070241" cy="6174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Модуль 2. Ренесанс: витоки </a:t>
            </a:r>
            <a:r>
              <a:rPr lang="uk-UA" dirty="0" err="1"/>
              <a:t>антропоцентричного</a:t>
            </a:r>
            <a:r>
              <a:rPr lang="uk-UA" dirty="0"/>
              <a:t> світогляду </a:t>
            </a:r>
            <a:endParaRPr lang="en-US" dirty="0"/>
          </a:p>
        </p:txBody>
      </p:sp>
      <p:pic>
        <p:nvPicPr>
          <p:cNvPr id="4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2" y="6112512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449838"/>
            <a:ext cx="2137829" cy="144472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FAA4854-861D-4612-8761-8C2D44979BCA}"/>
              </a:ext>
            </a:extLst>
          </p:cNvPr>
          <p:cNvSpPr txBox="1"/>
          <p:nvPr/>
        </p:nvSpPr>
        <p:spPr>
          <a:xfrm>
            <a:off x="1674812" y="5993396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Катерина Василина </a:t>
            </a:r>
          </a:p>
          <a:p>
            <a:r>
              <a:rPr lang="uk-UA" dirty="0"/>
              <a:t>кандидат філологічних наук, доцент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35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DB09641-1D19-4503-BC3B-3FC57D44B7A0}"/>
              </a:ext>
            </a:extLst>
          </p:cNvPr>
          <p:cNvGraphicFramePr/>
          <p:nvPr>
            <p:extLst/>
          </p:nvPr>
        </p:nvGraphicFramePr>
        <p:xfrm>
          <a:off x="-184629" y="774700"/>
          <a:ext cx="12070241" cy="6174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Модуль 2. Ренесанс: витоки </a:t>
            </a:r>
            <a:r>
              <a:rPr lang="uk-UA" dirty="0" err="1"/>
              <a:t>антропоцентричного</a:t>
            </a:r>
            <a:r>
              <a:rPr lang="uk-UA" dirty="0"/>
              <a:t> світогляду </a:t>
            </a:r>
            <a:endParaRPr lang="en-US" dirty="0"/>
          </a:p>
        </p:txBody>
      </p:sp>
      <p:pic>
        <p:nvPicPr>
          <p:cNvPr id="4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2" y="6112512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449838"/>
            <a:ext cx="2137829" cy="144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37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DB09641-1D19-4503-BC3B-3FC57D44B7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9762559"/>
              </p:ext>
            </p:extLst>
          </p:nvPr>
        </p:nvGraphicFramePr>
        <p:xfrm>
          <a:off x="-184629" y="774700"/>
          <a:ext cx="12070241" cy="6174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Модуль 2. Ренесанс: витоки </a:t>
            </a:r>
            <a:r>
              <a:rPr lang="uk-UA" dirty="0" err="1"/>
              <a:t>антропоцентричного</a:t>
            </a:r>
            <a:r>
              <a:rPr lang="uk-UA" dirty="0"/>
              <a:t> світогляду </a:t>
            </a:r>
            <a:endParaRPr lang="en-US" dirty="0"/>
          </a:p>
        </p:txBody>
      </p:sp>
      <p:pic>
        <p:nvPicPr>
          <p:cNvPr id="4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2" y="6112512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449838"/>
            <a:ext cx="2137829" cy="1444723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836612" y="1840029"/>
            <a:ext cx="4043530" cy="4043530"/>
          </a:xfrm>
          <a:prstGeom prst="ellipse">
            <a:avLst/>
          </a:prstGeom>
          <a:blipFill rotWithShape="1">
            <a:blip r:embed="rId9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11659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Модуль 3. Просвітництво та Романтизм: суспільне </a:t>
            </a:r>
            <a:r>
              <a:rPr lang="en-US" dirty="0"/>
              <a:t>vs </a:t>
            </a:r>
            <a:r>
              <a:rPr lang="uk-UA" dirty="0"/>
              <a:t>індивідуальне </a:t>
            </a:r>
            <a:endParaRPr lang="en-US" dirty="0"/>
          </a:p>
        </p:txBody>
      </p:sp>
      <p:pic>
        <p:nvPicPr>
          <p:cNvPr id="4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2" y="6112512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449838"/>
            <a:ext cx="2137829" cy="1444723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EC86D4-17F4-4867-A83E-5C76B4414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29159DD-1E6D-4141-809A-C3F8515DDA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8503699"/>
              </p:ext>
            </p:extLst>
          </p:nvPr>
        </p:nvGraphicFramePr>
        <p:xfrm>
          <a:off x="-184629" y="774700"/>
          <a:ext cx="12070241" cy="6174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2440D8E-71E0-4A5E-B033-E5DD7A422970}"/>
              </a:ext>
            </a:extLst>
          </p:cNvPr>
          <p:cNvSpPr txBox="1"/>
          <p:nvPr/>
        </p:nvSpPr>
        <p:spPr>
          <a:xfrm>
            <a:off x="1674812" y="5993396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Олександра </a:t>
            </a:r>
            <a:r>
              <a:rPr lang="uk-UA" dirty="0" err="1"/>
              <a:t>Ніколова</a:t>
            </a:r>
            <a:r>
              <a:rPr lang="uk-UA" dirty="0"/>
              <a:t> </a:t>
            </a:r>
          </a:p>
          <a:p>
            <a:r>
              <a:rPr lang="uk-UA" dirty="0"/>
              <a:t>доктор філологічних наук, професор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52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Модуль 3. Просвітництво та Романтизм: суспільне </a:t>
            </a:r>
            <a:r>
              <a:rPr lang="en-US" dirty="0"/>
              <a:t>vs </a:t>
            </a:r>
            <a:r>
              <a:rPr lang="uk-UA" dirty="0"/>
              <a:t>індивідуальне </a:t>
            </a:r>
            <a:endParaRPr lang="en-US" dirty="0"/>
          </a:p>
        </p:txBody>
      </p:sp>
      <p:pic>
        <p:nvPicPr>
          <p:cNvPr id="4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2" y="6112512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449838"/>
            <a:ext cx="2137829" cy="1444723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EC86D4-17F4-4867-A83E-5C76B4414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29159DD-1E6D-4141-809A-C3F8515DDA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4400891"/>
              </p:ext>
            </p:extLst>
          </p:nvPr>
        </p:nvGraphicFramePr>
        <p:xfrm>
          <a:off x="-184629" y="774700"/>
          <a:ext cx="12070241" cy="6174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2440D8E-71E0-4A5E-B033-E5DD7A422970}"/>
              </a:ext>
            </a:extLst>
          </p:cNvPr>
          <p:cNvSpPr txBox="1"/>
          <p:nvPr/>
        </p:nvSpPr>
        <p:spPr>
          <a:xfrm>
            <a:off x="1674812" y="5993396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68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F769AD3B-90E4-4F81-9CF2-8BD9F607FEC3}" vid="{18F656D2-BE2F-4155-8430-D393897A45F9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301D382-32B0-43EE-932C-28906AF37617}">
  <ds:schemaRefs>
    <ds:schemaRef ds:uri="http://purl.org/dc/terms/"/>
    <ds:schemaRef ds:uri="4873beb7-5857-4685-be1f-d57550cc96cc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7338</TotalTime>
  <Words>715</Words>
  <Application>Microsoft Office PowerPoint</Application>
  <PresentationFormat>Произвольный</PresentationFormat>
  <Paragraphs>118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Century Gothic</vt:lpstr>
      <vt:lpstr>Books 16x9</vt:lpstr>
      <vt:lpstr>  </vt:lpstr>
      <vt:lpstr>Навчальний курс  «Європейські цінності у художніх текстах»</vt:lpstr>
      <vt:lpstr>Європейські цінності у художніх текстах: паспорт курсу</vt:lpstr>
      <vt:lpstr>Модуль 1. Європейські цінності як аксіологічний конструкт</vt:lpstr>
      <vt:lpstr>Модуль 2. Ренесанс: витоки антропоцентричного світогляду </vt:lpstr>
      <vt:lpstr>Модуль 2. Ренесанс: витоки антропоцентричного світогляду </vt:lpstr>
      <vt:lpstr>Модуль 2. Ренесанс: витоки антропоцентричного світогляду </vt:lpstr>
      <vt:lpstr>Модуль 3. Просвітництво та Романтизм: суспільне vs індивідуальне </vt:lpstr>
      <vt:lpstr>Модуль 3. Просвітництво та Романтизм: суспільне vs індивідуальне </vt:lpstr>
      <vt:lpstr>Модуль 3. Просвітництво та Романтизм: суспільне vs індивідуальне </vt:lpstr>
      <vt:lpstr>Модуль 4. Європейські цінності доби Індустріалізації </vt:lpstr>
      <vt:lpstr>Модуль 4. Європейські цінності доби Індустріалізації </vt:lpstr>
      <vt:lpstr>Модуль 4. Європейські цінності доби Індустріалізації </vt:lpstr>
      <vt:lpstr>Модуль 5. ХХ століття: переоцінка цінностей </vt:lpstr>
      <vt:lpstr>Модуль 5. ХХ століття: переоцінка цінностей </vt:lpstr>
      <vt:lpstr>Модуль 5. ХХ століття: переоцінка цінностей </vt:lpstr>
      <vt:lpstr>Захист колективних проектів</vt:lpstr>
      <vt:lpstr>Залучайся до наукової роботи  з EUVOLIA!  </vt:lpstr>
      <vt:lpstr>Система оцінювання </vt:lpstr>
      <vt:lpstr>Презентация PowerPoint</vt:lpstr>
      <vt:lpstr>Дякуємо за увагу!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E. T.</dc:creator>
  <cp:lastModifiedBy>E. T.</cp:lastModifiedBy>
  <cp:revision>28</cp:revision>
  <dcterms:created xsi:type="dcterms:W3CDTF">2018-09-22T11:00:06Z</dcterms:created>
  <dcterms:modified xsi:type="dcterms:W3CDTF">2018-11-16T20:43:12Z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