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473" r:id="rId3"/>
    <p:sldId id="436" r:id="rId4"/>
    <p:sldId id="506" r:id="rId5"/>
    <p:sldId id="518" r:id="rId6"/>
    <p:sldId id="519" r:id="rId7"/>
    <p:sldId id="490" r:id="rId8"/>
    <p:sldId id="520" r:id="rId9"/>
    <p:sldId id="521" r:id="rId10"/>
    <p:sldId id="321" r:id="rId1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  <p:cmAuthor id="1" name="Dell Latitude E5580" initials="DLE" lastIdx="0" clrIdx="1">
    <p:extLst>
      <p:ext uri="{19B8F6BF-5375-455C-9EA6-DF929625EA0E}">
        <p15:presenceInfo xmlns:p15="http://schemas.microsoft.com/office/powerpoint/2012/main" userId="0581e5e707f38e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C99FF"/>
    <a:srgbClr val="3C2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5214" autoAdjust="0"/>
  </p:normalViewPr>
  <p:slideViewPr>
    <p:cSldViewPr>
      <p:cViewPr varScale="1">
        <p:scale>
          <a:sx n="81" d="100"/>
          <a:sy n="81" d="100"/>
        </p:scale>
        <p:origin x="754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060B99-E0FD-4A51-AB22-5E08F67A3CC8}" type="doc">
      <dgm:prSet loTypeId="urn:microsoft.com/office/officeart/2005/8/layout/pList1" loCatId="list" qsTypeId="urn:microsoft.com/office/officeart/2005/8/quickstyle/simple3" qsCatId="simple" csTypeId="urn:microsoft.com/office/officeart/2005/8/colors/accent1_2" csCatId="accent1" phldr="1"/>
      <dgm:spPr/>
    </dgm:pt>
    <dgm:pt modelId="{42249A16-8EF8-4752-9D8E-49CFC632219F}">
      <dgm:prSet phldrT="[Текст]" custT="1"/>
      <dgm:spPr/>
      <dgm:t>
        <a:bodyPr/>
        <a:lstStyle/>
        <a:p>
          <a:r>
            <a:rPr lang="uk-UA" sz="2200" b="1" noProof="0" dirty="0" smtClean="0"/>
            <a:t>Економічні </a:t>
          </a:r>
          <a:endParaRPr lang="uk-UA" sz="2200" b="1" noProof="0" dirty="0"/>
        </a:p>
      </dgm:t>
    </dgm:pt>
    <dgm:pt modelId="{39125D43-CED9-4049-B17A-9457B5C6D01D}" type="parTrans" cxnId="{B277924C-CA36-43BE-B8CF-1CF51E486C1F}">
      <dgm:prSet/>
      <dgm:spPr/>
      <dgm:t>
        <a:bodyPr/>
        <a:lstStyle/>
        <a:p>
          <a:endParaRPr lang="uk-UA" sz="2200" b="1"/>
        </a:p>
      </dgm:t>
    </dgm:pt>
    <dgm:pt modelId="{2B96DD88-5826-472E-8323-7351DDB65D72}" type="sibTrans" cxnId="{B277924C-CA36-43BE-B8CF-1CF51E486C1F}">
      <dgm:prSet/>
      <dgm:spPr/>
      <dgm:t>
        <a:bodyPr/>
        <a:lstStyle/>
        <a:p>
          <a:endParaRPr lang="uk-UA" sz="2200" b="1"/>
        </a:p>
      </dgm:t>
    </dgm:pt>
    <dgm:pt modelId="{63D2A25E-AA64-40CB-A3CC-B93360BA7626}">
      <dgm:prSet custT="1"/>
      <dgm:spPr/>
      <dgm:t>
        <a:bodyPr/>
        <a:lstStyle/>
        <a:p>
          <a:r>
            <a:rPr lang="uk-UA" sz="2200" b="1" noProof="0" dirty="0" smtClean="0"/>
            <a:t>Епідеміологічні </a:t>
          </a:r>
          <a:endParaRPr lang="uk-UA" sz="2200" b="1" noProof="0" dirty="0"/>
        </a:p>
      </dgm:t>
    </dgm:pt>
    <dgm:pt modelId="{0D00C5D5-41D1-4F02-A1EF-1ADB401FCC40}" type="parTrans" cxnId="{D7D7B9E4-AD5E-43C3-9DB6-C95317A59166}">
      <dgm:prSet/>
      <dgm:spPr/>
      <dgm:t>
        <a:bodyPr/>
        <a:lstStyle/>
        <a:p>
          <a:endParaRPr lang="uk-UA" sz="2200" b="1"/>
        </a:p>
      </dgm:t>
    </dgm:pt>
    <dgm:pt modelId="{F5731AB2-2CE3-4A9B-94AE-6ED15AB45BD9}" type="sibTrans" cxnId="{D7D7B9E4-AD5E-43C3-9DB6-C95317A59166}">
      <dgm:prSet/>
      <dgm:spPr/>
      <dgm:t>
        <a:bodyPr/>
        <a:lstStyle/>
        <a:p>
          <a:endParaRPr lang="uk-UA" sz="2200" b="1"/>
        </a:p>
      </dgm:t>
    </dgm:pt>
    <dgm:pt modelId="{8C8D9E48-7FCE-4685-9FFE-403348459E0A}">
      <dgm:prSet custT="1"/>
      <dgm:spPr/>
      <dgm:t>
        <a:bodyPr/>
        <a:lstStyle/>
        <a:p>
          <a:r>
            <a:rPr lang="uk-UA" sz="2200" b="1" noProof="0" dirty="0" smtClean="0"/>
            <a:t>Природні </a:t>
          </a:r>
          <a:endParaRPr lang="uk-UA" sz="2200" b="1" noProof="0" dirty="0"/>
        </a:p>
      </dgm:t>
    </dgm:pt>
    <dgm:pt modelId="{B0D5F162-3EDC-4BF3-9E39-00F0F578A336}" type="parTrans" cxnId="{FB5A39AB-CD6E-474E-8524-73B184482CF6}">
      <dgm:prSet/>
      <dgm:spPr/>
      <dgm:t>
        <a:bodyPr/>
        <a:lstStyle/>
        <a:p>
          <a:endParaRPr lang="uk-UA" sz="2200" b="1"/>
        </a:p>
      </dgm:t>
    </dgm:pt>
    <dgm:pt modelId="{1165BB57-8CF3-44AE-A36E-34D3360105CF}" type="sibTrans" cxnId="{FB5A39AB-CD6E-474E-8524-73B184482CF6}">
      <dgm:prSet/>
      <dgm:spPr/>
      <dgm:t>
        <a:bodyPr/>
        <a:lstStyle/>
        <a:p>
          <a:endParaRPr lang="uk-UA" sz="2200" b="1"/>
        </a:p>
      </dgm:t>
    </dgm:pt>
    <dgm:pt modelId="{C22D5473-8250-41FF-BE11-11F18C7B9602}">
      <dgm:prSet custT="1"/>
      <dgm:spPr/>
      <dgm:t>
        <a:bodyPr/>
        <a:lstStyle/>
        <a:p>
          <a:r>
            <a:rPr lang="uk-UA" sz="2200" b="1" noProof="0" dirty="0" smtClean="0"/>
            <a:t>Соціально-політичні</a:t>
          </a:r>
          <a:endParaRPr lang="uk-UA" sz="2200" b="1" noProof="0" dirty="0"/>
        </a:p>
      </dgm:t>
    </dgm:pt>
    <dgm:pt modelId="{E4CF69F0-2FF2-4BF7-A49D-367EBF5B8DAF}" type="parTrans" cxnId="{D1C4C94F-5219-4E68-9A67-CED774B09E9F}">
      <dgm:prSet/>
      <dgm:spPr/>
      <dgm:t>
        <a:bodyPr/>
        <a:lstStyle/>
        <a:p>
          <a:endParaRPr lang="uk-UA" sz="2200" b="1"/>
        </a:p>
      </dgm:t>
    </dgm:pt>
    <dgm:pt modelId="{506877E6-050C-41DD-ADE1-20E5C0FA3CE8}" type="sibTrans" cxnId="{D1C4C94F-5219-4E68-9A67-CED774B09E9F}">
      <dgm:prSet/>
      <dgm:spPr/>
      <dgm:t>
        <a:bodyPr/>
        <a:lstStyle/>
        <a:p>
          <a:endParaRPr lang="uk-UA" sz="2200" b="1"/>
        </a:p>
      </dgm:t>
    </dgm:pt>
    <dgm:pt modelId="{64893B6B-C247-4839-BF42-DBE2CF22E7D6}">
      <dgm:prSet custT="1"/>
      <dgm:spPr/>
      <dgm:t>
        <a:bodyPr/>
        <a:lstStyle/>
        <a:p>
          <a:r>
            <a:rPr lang="uk-UA" sz="2200" b="1" noProof="0" dirty="0" smtClean="0"/>
            <a:t>Технічні</a:t>
          </a:r>
          <a:endParaRPr lang="uk-UA" sz="2200" b="1" noProof="0" dirty="0"/>
        </a:p>
      </dgm:t>
    </dgm:pt>
    <dgm:pt modelId="{2E90AF10-24BA-458F-AC8E-03626A4C72A8}" type="parTrans" cxnId="{B466CF3E-D897-4115-B5BD-D9C1DAE83098}">
      <dgm:prSet/>
      <dgm:spPr/>
      <dgm:t>
        <a:bodyPr/>
        <a:lstStyle/>
        <a:p>
          <a:endParaRPr lang="uk-UA" sz="2200" b="1"/>
        </a:p>
      </dgm:t>
    </dgm:pt>
    <dgm:pt modelId="{78ACDA4C-55DA-4C67-B913-B5D712A3085C}" type="sibTrans" cxnId="{B466CF3E-D897-4115-B5BD-D9C1DAE83098}">
      <dgm:prSet/>
      <dgm:spPr/>
      <dgm:t>
        <a:bodyPr/>
        <a:lstStyle/>
        <a:p>
          <a:endParaRPr lang="uk-UA" sz="2200" b="1"/>
        </a:p>
      </dgm:t>
    </dgm:pt>
    <dgm:pt modelId="{C5944F0C-2E00-49C2-9C67-4F46A1365A6C}" type="pres">
      <dgm:prSet presAssocID="{98060B99-E0FD-4A51-AB22-5E08F67A3CC8}" presName="Name0" presStyleCnt="0">
        <dgm:presLayoutVars>
          <dgm:dir/>
          <dgm:resizeHandles val="exact"/>
        </dgm:presLayoutVars>
      </dgm:prSet>
      <dgm:spPr/>
    </dgm:pt>
    <dgm:pt modelId="{99942356-8A2A-4685-9132-C221BA9D0E53}" type="pres">
      <dgm:prSet presAssocID="{42249A16-8EF8-4752-9D8E-49CFC632219F}" presName="compNode" presStyleCnt="0"/>
      <dgm:spPr/>
    </dgm:pt>
    <dgm:pt modelId="{837E3DB8-45F4-4A9F-8C5D-103F3821FBF0}" type="pres">
      <dgm:prSet presAssocID="{42249A16-8EF8-4752-9D8E-49CFC632219F}" presName="pictRect" presStyleLbl="nod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C9E92B1-8D81-4851-9DB5-757B02D055AB}" type="pres">
      <dgm:prSet presAssocID="{42249A16-8EF8-4752-9D8E-49CFC632219F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463F4EC-A593-4CD5-8BC4-E6C7FFC09BA4}" type="pres">
      <dgm:prSet presAssocID="{2B96DD88-5826-472E-8323-7351DDB65D72}" presName="sibTrans" presStyleLbl="sibTrans2D1" presStyleIdx="0" presStyleCnt="0"/>
      <dgm:spPr/>
      <dgm:t>
        <a:bodyPr/>
        <a:lstStyle/>
        <a:p>
          <a:endParaRPr lang="uk-UA"/>
        </a:p>
      </dgm:t>
    </dgm:pt>
    <dgm:pt modelId="{F8ACD6C8-259C-477C-96E0-3F512997D9D4}" type="pres">
      <dgm:prSet presAssocID="{63D2A25E-AA64-40CB-A3CC-B93360BA7626}" presName="compNode" presStyleCnt="0"/>
      <dgm:spPr/>
    </dgm:pt>
    <dgm:pt modelId="{66B51C90-5D22-45A6-A164-9182DBE8DE94}" type="pres">
      <dgm:prSet presAssocID="{63D2A25E-AA64-40CB-A3CC-B93360BA7626}" presName="pictRect" presStyleLbl="nod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AC72913-5C26-4BB1-805A-7774B8355B44}" type="pres">
      <dgm:prSet presAssocID="{63D2A25E-AA64-40CB-A3CC-B93360BA7626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1EC762-7046-447B-94EA-56590F20AB44}" type="pres">
      <dgm:prSet presAssocID="{F5731AB2-2CE3-4A9B-94AE-6ED15AB45BD9}" presName="sibTrans" presStyleLbl="sibTrans2D1" presStyleIdx="0" presStyleCnt="0"/>
      <dgm:spPr/>
      <dgm:t>
        <a:bodyPr/>
        <a:lstStyle/>
        <a:p>
          <a:endParaRPr lang="uk-UA"/>
        </a:p>
      </dgm:t>
    </dgm:pt>
    <dgm:pt modelId="{159A0CC3-AD28-4682-87BA-72020EAF63E0}" type="pres">
      <dgm:prSet presAssocID="{8C8D9E48-7FCE-4685-9FFE-403348459E0A}" presName="compNode" presStyleCnt="0"/>
      <dgm:spPr/>
    </dgm:pt>
    <dgm:pt modelId="{F415D77B-EFCD-4F2B-9227-BBA9EEA645F3}" type="pres">
      <dgm:prSet presAssocID="{8C8D9E48-7FCE-4685-9FFE-403348459E0A}" presName="pictRect" presStyleLbl="nod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5CFEFB1-241C-4C5B-AB1D-8667AEB44AE2}" type="pres">
      <dgm:prSet presAssocID="{8C8D9E48-7FCE-4685-9FFE-403348459E0A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0932281-169F-45A4-B5CC-B0DEF1C306D9}" type="pres">
      <dgm:prSet presAssocID="{1165BB57-8CF3-44AE-A36E-34D3360105CF}" presName="sibTrans" presStyleLbl="sibTrans2D1" presStyleIdx="0" presStyleCnt="0"/>
      <dgm:spPr/>
    </dgm:pt>
    <dgm:pt modelId="{ACEE2C3F-7075-48FE-8CCE-DCD6770FE6F6}" type="pres">
      <dgm:prSet presAssocID="{C22D5473-8250-41FF-BE11-11F18C7B9602}" presName="compNode" presStyleCnt="0"/>
      <dgm:spPr/>
    </dgm:pt>
    <dgm:pt modelId="{65C6B73D-6B5E-478E-AA45-84E0AA0E8840}" type="pres">
      <dgm:prSet presAssocID="{C22D5473-8250-41FF-BE11-11F18C7B9602}" presName="pictRect" presStyleLbl="nod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2463A3F9-761C-47A0-B43E-878BCA8BFF32}" type="pres">
      <dgm:prSet presAssocID="{C22D5473-8250-41FF-BE11-11F18C7B9602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8D225D5-3353-4284-B86A-7CBB097ADC01}" type="pres">
      <dgm:prSet presAssocID="{506877E6-050C-41DD-ADE1-20E5C0FA3CE8}" presName="sibTrans" presStyleLbl="sibTrans2D1" presStyleIdx="0" presStyleCnt="0"/>
      <dgm:spPr/>
    </dgm:pt>
    <dgm:pt modelId="{0E9F400E-76A6-458C-9406-D6F4C5EBC559}" type="pres">
      <dgm:prSet presAssocID="{64893B6B-C247-4839-BF42-DBE2CF22E7D6}" presName="compNode" presStyleCnt="0"/>
      <dgm:spPr/>
    </dgm:pt>
    <dgm:pt modelId="{8FFFBA79-B3FC-4524-8E9A-061A5EFDAC02}" type="pres">
      <dgm:prSet presAssocID="{64893B6B-C247-4839-BF42-DBE2CF22E7D6}" presName="pictRect" presStyleLbl="nod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4AA3EE98-E9DB-42EC-97E8-4725573FF237}" type="pres">
      <dgm:prSet presAssocID="{64893B6B-C247-4839-BF42-DBE2CF22E7D6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BF42FFC-4372-4B88-9706-4117F96F76FF}" type="presOf" srcId="{42249A16-8EF8-4752-9D8E-49CFC632219F}" destId="{DC9E92B1-8D81-4851-9DB5-757B02D055AB}" srcOrd="0" destOrd="0" presId="urn:microsoft.com/office/officeart/2005/8/layout/pList1"/>
    <dgm:cxn modelId="{7BC47F98-2AC4-4CD0-AC76-5A1892890DC4}" type="presOf" srcId="{506877E6-050C-41DD-ADE1-20E5C0FA3CE8}" destId="{78D225D5-3353-4284-B86A-7CBB097ADC01}" srcOrd="0" destOrd="0" presId="urn:microsoft.com/office/officeart/2005/8/layout/pList1"/>
    <dgm:cxn modelId="{6C3DC592-7C11-4AE7-AB8E-AE3B162EFF4C}" type="presOf" srcId="{1165BB57-8CF3-44AE-A36E-34D3360105CF}" destId="{60932281-169F-45A4-B5CC-B0DEF1C306D9}" srcOrd="0" destOrd="0" presId="urn:microsoft.com/office/officeart/2005/8/layout/pList1"/>
    <dgm:cxn modelId="{B466CF3E-D897-4115-B5BD-D9C1DAE83098}" srcId="{98060B99-E0FD-4A51-AB22-5E08F67A3CC8}" destId="{64893B6B-C247-4839-BF42-DBE2CF22E7D6}" srcOrd="4" destOrd="0" parTransId="{2E90AF10-24BA-458F-AC8E-03626A4C72A8}" sibTransId="{78ACDA4C-55DA-4C67-B913-B5D712A3085C}"/>
    <dgm:cxn modelId="{2A578BEC-3B25-42A7-8879-08BD44E231D3}" type="presOf" srcId="{64893B6B-C247-4839-BF42-DBE2CF22E7D6}" destId="{4AA3EE98-E9DB-42EC-97E8-4725573FF237}" srcOrd="0" destOrd="0" presId="urn:microsoft.com/office/officeart/2005/8/layout/pList1"/>
    <dgm:cxn modelId="{D1C4C94F-5219-4E68-9A67-CED774B09E9F}" srcId="{98060B99-E0FD-4A51-AB22-5E08F67A3CC8}" destId="{C22D5473-8250-41FF-BE11-11F18C7B9602}" srcOrd="3" destOrd="0" parTransId="{E4CF69F0-2FF2-4BF7-A49D-367EBF5B8DAF}" sibTransId="{506877E6-050C-41DD-ADE1-20E5C0FA3CE8}"/>
    <dgm:cxn modelId="{B277924C-CA36-43BE-B8CF-1CF51E486C1F}" srcId="{98060B99-E0FD-4A51-AB22-5E08F67A3CC8}" destId="{42249A16-8EF8-4752-9D8E-49CFC632219F}" srcOrd="0" destOrd="0" parTransId="{39125D43-CED9-4049-B17A-9457B5C6D01D}" sibTransId="{2B96DD88-5826-472E-8323-7351DDB65D72}"/>
    <dgm:cxn modelId="{D7D7B9E4-AD5E-43C3-9DB6-C95317A59166}" srcId="{98060B99-E0FD-4A51-AB22-5E08F67A3CC8}" destId="{63D2A25E-AA64-40CB-A3CC-B93360BA7626}" srcOrd="1" destOrd="0" parTransId="{0D00C5D5-41D1-4F02-A1EF-1ADB401FCC40}" sibTransId="{F5731AB2-2CE3-4A9B-94AE-6ED15AB45BD9}"/>
    <dgm:cxn modelId="{FD0A2930-9CFC-49E7-93D8-A234BD22FF29}" type="presOf" srcId="{2B96DD88-5826-472E-8323-7351DDB65D72}" destId="{6463F4EC-A593-4CD5-8BC4-E6C7FFC09BA4}" srcOrd="0" destOrd="0" presId="urn:microsoft.com/office/officeart/2005/8/layout/pList1"/>
    <dgm:cxn modelId="{28270606-7D5A-4BD8-BE8F-CFA65B8A9695}" type="presOf" srcId="{8C8D9E48-7FCE-4685-9FFE-403348459E0A}" destId="{15CFEFB1-241C-4C5B-AB1D-8667AEB44AE2}" srcOrd="0" destOrd="0" presId="urn:microsoft.com/office/officeart/2005/8/layout/pList1"/>
    <dgm:cxn modelId="{0210B263-6A17-440E-8902-2B4A9CFB866B}" type="presOf" srcId="{63D2A25E-AA64-40CB-A3CC-B93360BA7626}" destId="{4AC72913-5C26-4BB1-805A-7774B8355B44}" srcOrd="0" destOrd="0" presId="urn:microsoft.com/office/officeart/2005/8/layout/pList1"/>
    <dgm:cxn modelId="{FB5A39AB-CD6E-474E-8524-73B184482CF6}" srcId="{98060B99-E0FD-4A51-AB22-5E08F67A3CC8}" destId="{8C8D9E48-7FCE-4685-9FFE-403348459E0A}" srcOrd="2" destOrd="0" parTransId="{B0D5F162-3EDC-4BF3-9E39-00F0F578A336}" sibTransId="{1165BB57-8CF3-44AE-A36E-34D3360105CF}"/>
    <dgm:cxn modelId="{377054B1-3CE3-4241-8F58-10DE0EB91E44}" type="presOf" srcId="{F5731AB2-2CE3-4A9B-94AE-6ED15AB45BD9}" destId="{B01EC762-7046-447B-94EA-56590F20AB44}" srcOrd="0" destOrd="0" presId="urn:microsoft.com/office/officeart/2005/8/layout/pList1"/>
    <dgm:cxn modelId="{4AC20079-2AAC-4CE8-B32F-AE57E8DE988A}" type="presOf" srcId="{98060B99-E0FD-4A51-AB22-5E08F67A3CC8}" destId="{C5944F0C-2E00-49C2-9C67-4F46A1365A6C}" srcOrd="0" destOrd="0" presId="urn:microsoft.com/office/officeart/2005/8/layout/pList1"/>
    <dgm:cxn modelId="{FA09B5C0-3152-414E-B56A-47AC14B40DBE}" type="presOf" srcId="{C22D5473-8250-41FF-BE11-11F18C7B9602}" destId="{2463A3F9-761C-47A0-B43E-878BCA8BFF32}" srcOrd="0" destOrd="0" presId="urn:microsoft.com/office/officeart/2005/8/layout/pList1"/>
    <dgm:cxn modelId="{16902B6A-4569-4247-BC51-AD34D631A6E8}" type="presParOf" srcId="{C5944F0C-2E00-49C2-9C67-4F46A1365A6C}" destId="{99942356-8A2A-4685-9132-C221BA9D0E53}" srcOrd="0" destOrd="0" presId="urn:microsoft.com/office/officeart/2005/8/layout/pList1"/>
    <dgm:cxn modelId="{2CD8D573-88A0-4359-882F-19E02BFD30A5}" type="presParOf" srcId="{99942356-8A2A-4685-9132-C221BA9D0E53}" destId="{837E3DB8-45F4-4A9F-8C5D-103F3821FBF0}" srcOrd="0" destOrd="0" presId="urn:microsoft.com/office/officeart/2005/8/layout/pList1"/>
    <dgm:cxn modelId="{B7D316B4-6516-4644-A87A-526EE885B131}" type="presParOf" srcId="{99942356-8A2A-4685-9132-C221BA9D0E53}" destId="{DC9E92B1-8D81-4851-9DB5-757B02D055AB}" srcOrd="1" destOrd="0" presId="urn:microsoft.com/office/officeart/2005/8/layout/pList1"/>
    <dgm:cxn modelId="{F323E8CA-18F9-4711-808E-F0D9316902DB}" type="presParOf" srcId="{C5944F0C-2E00-49C2-9C67-4F46A1365A6C}" destId="{6463F4EC-A593-4CD5-8BC4-E6C7FFC09BA4}" srcOrd="1" destOrd="0" presId="urn:microsoft.com/office/officeart/2005/8/layout/pList1"/>
    <dgm:cxn modelId="{65BFC72A-CBF2-487A-97B8-2DD75A3ED7E5}" type="presParOf" srcId="{C5944F0C-2E00-49C2-9C67-4F46A1365A6C}" destId="{F8ACD6C8-259C-477C-96E0-3F512997D9D4}" srcOrd="2" destOrd="0" presId="urn:microsoft.com/office/officeart/2005/8/layout/pList1"/>
    <dgm:cxn modelId="{8FF94862-82E4-4C5D-B4FD-216CD8235CC1}" type="presParOf" srcId="{F8ACD6C8-259C-477C-96E0-3F512997D9D4}" destId="{66B51C90-5D22-45A6-A164-9182DBE8DE94}" srcOrd="0" destOrd="0" presId="urn:microsoft.com/office/officeart/2005/8/layout/pList1"/>
    <dgm:cxn modelId="{B579CA8D-1BAA-4B6F-B85C-339C5252D571}" type="presParOf" srcId="{F8ACD6C8-259C-477C-96E0-3F512997D9D4}" destId="{4AC72913-5C26-4BB1-805A-7774B8355B44}" srcOrd="1" destOrd="0" presId="urn:microsoft.com/office/officeart/2005/8/layout/pList1"/>
    <dgm:cxn modelId="{01D33205-A3BD-4604-ACF7-DA20F2157F2E}" type="presParOf" srcId="{C5944F0C-2E00-49C2-9C67-4F46A1365A6C}" destId="{B01EC762-7046-447B-94EA-56590F20AB44}" srcOrd="3" destOrd="0" presId="urn:microsoft.com/office/officeart/2005/8/layout/pList1"/>
    <dgm:cxn modelId="{BC3D5FC2-4560-4920-87D3-28F44E2877C9}" type="presParOf" srcId="{C5944F0C-2E00-49C2-9C67-4F46A1365A6C}" destId="{159A0CC3-AD28-4682-87BA-72020EAF63E0}" srcOrd="4" destOrd="0" presId="urn:microsoft.com/office/officeart/2005/8/layout/pList1"/>
    <dgm:cxn modelId="{7397C845-6BD1-4F67-979D-B171E8A130AE}" type="presParOf" srcId="{159A0CC3-AD28-4682-87BA-72020EAF63E0}" destId="{F415D77B-EFCD-4F2B-9227-BBA9EEA645F3}" srcOrd="0" destOrd="0" presId="urn:microsoft.com/office/officeart/2005/8/layout/pList1"/>
    <dgm:cxn modelId="{B60DC843-32BF-4479-95A0-CAED1D552195}" type="presParOf" srcId="{159A0CC3-AD28-4682-87BA-72020EAF63E0}" destId="{15CFEFB1-241C-4C5B-AB1D-8667AEB44AE2}" srcOrd="1" destOrd="0" presId="urn:microsoft.com/office/officeart/2005/8/layout/pList1"/>
    <dgm:cxn modelId="{FB50EEEC-4DE1-465A-9242-559F136945FE}" type="presParOf" srcId="{C5944F0C-2E00-49C2-9C67-4F46A1365A6C}" destId="{60932281-169F-45A4-B5CC-B0DEF1C306D9}" srcOrd="5" destOrd="0" presId="urn:microsoft.com/office/officeart/2005/8/layout/pList1"/>
    <dgm:cxn modelId="{BF5C1B21-2455-443D-92BA-13488EEDFC46}" type="presParOf" srcId="{C5944F0C-2E00-49C2-9C67-4F46A1365A6C}" destId="{ACEE2C3F-7075-48FE-8CCE-DCD6770FE6F6}" srcOrd="6" destOrd="0" presId="urn:microsoft.com/office/officeart/2005/8/layout/pList1"/>
    <dgm:cxn modelId="{FBFA9DC6-6AD2-4354-A4FA-AC2E51736829}" type="presParOf" srcId="{ACEE2C3F-7075-48FE-8CCE-DCD6770FE6F6}" destId="{65C6B73D-6B5E-478E-AA45-84E0AA0E8840}" srcOrd="0" destOrd="0" presId="urn:microsoft.com/office/officeart/2005/8/layout/pList1"/>
    <dgm:cxn modelId="{BD730CFD-68A7-42F6-A23F-4BD8FA499977}" type="presParOf" srcId="{ACEE2C3F-7075-48FE-8CCE-DCD6770FE6F6}" destId="{2463A3F9-761C-47A0-B43E-878BCA8BFF32}" srcOrd="1" destOrd="0" presId="urn:microsoft.com/office/officeart/2005/8/layout/pList1"/>
    <dgm:cxn modelId="{0182F557-2723-4BD9-8AFE-1FE0D65FC170}" type="presParOf" srcId="{C5944F0C-2E00-49C2-9C67-4F46A1365A6C}" destId="{78D225D5-3353-4284-B86A-7CBB097ADC01}" srcOrd="7" destOrd="0" presId="urn:microsoft.com/office/officeart/2005/8/layout/pList1"/>
    <dgm:cxn modelId="{8EC9655C-F38D-49E1-99E7-5421EEE73114}" type="presParOf" srcId="{C5944F0C-2E00-49C2-9C67-4F46A1365A6C}" destId="{0E9F400E-76A6-458C-9406-D6F4C5EBC559}" srcOrd="8" destOrd="0" presId="urn:microsoft.com/office/officeart/2005/8/layout/pList1"/>
    <dgm:cxn modelId="{3CC9ABDB-E374-49E8-94D5-74EA3CCF16D4}" type="presParOf" srcId="{0E9F400E-76A6-458C-9406-D6F4C5EBC559}" destId="{8FFFBA79-B3FC-4524-8E9A-061A5EFDAC02}" srcOrd="0" destOrd="0" presId="urn:microsoft.com/office/officeart/2005/8/layout/pList1"/>
    <dgm:cxn modelId="{D1175556-400B-489A-B046-C5A5D8C5666C}" type="presParOf" srcId="{0E9F400E-76A6-458C-9406-D6F4C5EBC559}" destId="{4AA3EE98-E9DB-42EC-97E8-4725573FF237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710F08-5E67-43F5-8D42-D8244E6E09E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81C2965-BDBE-4DCC-B5A2-9991CC03279B}">
      <dgm:prSet phldrT="[Текст]" custT="1"/>
      <dgm:spPr/>
      <dgm:t>
        <a:bodyPr/>
        <a:lstStyle/>
        <a:p>
          <a:r>
            <a:rPr lang="uk-UA" sz="2200" b="1" dirty="0" smtClean="0"/>
            <a:t>1. Передкризова фаза</a:t>
          </a:r>
          <a:endParaRPr lang="uk-UA" sz="2200" dirty="0"/>
        </a:p>
      </dgm:t>
    </dgm:pt>
    <dgm:pt modelId="{15669CDC-A0EF-4E1D-B661-3BE18FB5D0FE}" type="parTrans" cxnId="{3BBFEB2D-FB37-4F68-86E3-CD64A83E82C3}">
      <dgm:prSet/>
      <dgm:spPr/>
      <dgm:t>
        <a:bodyPr/>
        <a:lstStyle/>
        <a:p>
          <a:endParaRPr lang="uk-UA"/>
        </a:p>
      </dgm:t>
    </dgm:pt>
    <dgm:pt modelId="{747BF540-46E5-4751-B124-D175BB80AB61}" type="sibTrans" cxnId="{3BBFEB2D-FB37-4F68-86E3-CD64A83E82C3}">
      <dgm:prSet/>
      <dgm:spPr/>
      <dgm:t>
        <a:bodyPr/>
        <a:lstStyle/>
        <a:p>
          <a:endParaRPr lang="uk-UA"/>
        </a:p>
      </dgm:t>
    </dgm:pt>
    <dgm:pt modelId="{21EB9590-E639-4E03-8226-7DC85D5E8EF5}">
      <dgm:prSet phldrT="[Текст]" custT="1"/>
      <dgm:spPr/>
      <dgm:t>
        <a:bodyPr/>
        <a:lstStyle/>
        <a:p>
          <a:r>
            <a:rPr lang="uk-UA" sz="2200" b="1" dirty="0" smtClean="0"/>
            <a:t>Ознаки:</a:t>
          </a:r>
          <a:r>
            <a:rPr lang="uk-UA" sz="2200" dirty="0" smtClean="0"/>
            <a:t> сигнали небезпеки, чутки, новини, зміни в політичному/соціальному середовищі.</a:t>
          </a:r>
          <a:br>
            <a:rPr lang="uk-UA" sz="2200" dirty="0" smtClean="0"/>
          </a:br>
          <a:endParaRPr lang="uk-UA" sz="2200" dirty="0"/>
        </a:p>
      </dgm:t>
    </dgm:pt>
    <dgm:pt modelId="{3D7003FF-D667-426F-94D6-D29B29329473}" type="parTrans" cxnId="{B9DD3D1E-0C1A-42BF-B234-3FE82BBB0C7F}">
      <dgm:prSet/>
      <dgm:spPr/>
      <dgm:t>
        <a:bodyPr/>
        <a:lstStyle/>
        <a:p>
          <a:endParaRPr lang="uk-UA"/>
        </a:p>
      </dgm:t>
    </dgm:pt>
    <dgm:pt modelId="{A03E18A9-EE8D-4924-B0A5-3608A5B187BD}" type="sibTrans" cxnId="{B9DD3D1E-0C1A-42BF-B234-3FE82BBB0C7F}">
      <dgm:prSet/>
      <dgm:spPr/>
      <dgm:t>
        <a:bodyPr/>
        <a:lstStyle/>
        <a:p>
          <a:endParaRPr lang="uk-UA"/>
        </a:p>
      </dgm:t>
    </dgm:pt>
    <dgm:pt modelId="{64F5167B-6031-4B53-8BBA-54CBF4777AE6}">
      <dgm:prSet custT="1"/>
      <dgm:spPr/>
      <dgm:t>
        <a:bodyPr/>
        <a:lstStyle/>
        <a:p>
          <a:r>
            <a:rPr lang="uk-UA" sz="2200" noProof="0" dirty="0" smtClean="0"/>
            <a:t>Моніторинг ризиків і потенційних загроз</a:t>
          </a:r>
          <a:endParaRPr lang="uk-UA" sz="2200" noProof="0" dirty="0"/>
        </a:p>
      </dgm:t>
    </dgm:pt>
    <dgm:pt modelId="{4C79DCAD-1867-4161-BFC6-4D15BC028DA0}" type="parTrans" cxnId="{267BFDB1-5D65-410C-802F-4F8C94DDEF50}">
      <dgm:prSet/>
      <dgm:spPr/>
      <dgm:t>
        <a:bodyPr/>
        <a:lstStyle/>
        <a:p>
          <a:endParaRPr lang="uk-UA"/>
        </a:p>
      </dgm:t>
    </dgm:pt>
    <dgm:pt modelId="{899ED47D-0F0B-4A3B-9B62-737FC62BAE7A}" type="sibTrans" cxnId="{267BFDB1-5D65-410C-802F-4F8C94DDEF50}">
      <dgm:prSet/>
      <dgm:spPr/>
      <dgm:t>
        <a:bodyPr/>
        <a:lstStyle/>
        <a:p>
          <a:endParaRPr lang="uk-UA"/>
        </a:p>
      </dgm:t>
    </dgm:pt>
    <dgm:pt modelId="{246343AB-72BF-4F46-A85C-2513A9D11257}">
      <dgm:prSet custT="1"/>
      <dgm:spPr/>
      <dgm:t>
        <a:bodyPr/>
        <a:lstStyle/>
        <a:p>
          <a:r>
            <a:rPr lang="uk-UA" sz="2200" dirty="0" smtClean="0"/>
            <a:t>Розробка альтернативних сценаріїв</a:t>
          </a:r>
          <a:endParaRPr lang="uk-UA" sz="2200" dirty="0"/>
        </a:p>
      </dgm:t>
    </dgm:pt>
    <dgm:pt modelId="{05711CF6-D11B-4F39-9B14-86F5A02518A8}" type="parTrans" cxnId="{EC88A042-002A-48BB-BB01-0723DBAD0B0D}">
      <dgm:prSet/>
      <dgm:spPr/>
      <dgm:t>
        <a:bodyPr/>
        <a:lstStyle/>
        <a:p>
          <a:endParaRPr lang="uk-UA"/>
        </a:p>
      </dgm:t>
    </dgm:pt>
    <dgm:pt modelId="{4221B89E-F575-43AB-AD72-CEAEED8B72C5}" type="sibTrans" cxnId="{EC88A042-002A-48BB-BB01-0723DBAD0B0D}">
      <dgm:prSet/>
      <dgm:spPr/>
      <dgm:t>
        <a:bodyPr/>
        <a:lstStyle/>
        <a:p>
          <a:endParaRPr lang="uk-UA"/>
        </a:p>
      </dgm:t>
    </dgm:pt>
    <dgm:pt modelId="{3998CF52-90FC-4DFE-89A3-C6EAC864DAB8}">
      <dgm:prSet custT="1"/>
      <dgm:spPr/>
      <dgm:t>
        <a:bodyPr/>
        <a:lstStyle/>
        <a:p>
          <a:r>
            <a:rPr lang="uk-UA" sz="2200" noProof="0" dirty="0" smtClean="0"/>
            <a:t>Комунікація з партнерами та учасниками</a:t>
          </a:r>
          <a:endParaRPr lang="uk-UA" sz="2200" noProof="0" dirty="0"/>
        </a:p>
      </dgm:t>
    </dgm:pt>
    <dgm:pt modelId="{3579A411-A644-4B7C-A7A6-51F369480AF3}" type="parTrans" cxnId="{4AFB74A0-0518-4D80-B0E0-E972A441F347}">
      <dgm:prSet/>
      <dgm:spPr/>
      <dgm:t>
        <a:bodyPr/>
        <a:lstStyle/>
        <a:p>
          <a:endParaRPr lang="uk-UA"/>
        </a:p>
      </dgm:t>
    </dgm:pt>
    <dgm:pt modelId="{B6835CB2-FA71-47FD-842A-7FC4781F5163}" type="sibTrans" cxnId="{4AFB74A0-0518-4D80-B0E0-E972A441F347}">
      <dgm:prSet/>
      <dgm:spPr/>
      <dgm:t>
        <a:bodyPr/>
        <a:lstStyle/>
        <a:p>
          <a:endParaRPr lang="uk-UA"/>
        </a:p>
      </dgm:t>
    </dgm:pt>
    <dgm:pt modelId="{457CDCBC-C9FC-4B28-8F29-C93CFBC56E9F}">
      <dgm:prSet custT="1"/>
      <dgm:spPr/>
      <dgm:t>
        <a:bodyPr/>
        <a:lstStyle/>
        <a:p>
          <a:r>
            <a:rPr lang="uk-UA" sz="2200" noProof="0" dirty="0" smtClean="0"/>
            <a:t>Активація кризового плану (якщо він є)</a:t>
          </a:r>
          <a:endParaRPr lang="uk-UA" sz="2200" noProof="0" dirty="0"/>
        </a:p>
      </dgm:t>
    </dgm:pt>
    <dgm:pt modelId="{DE10B85E-599F-4E54-94A5-08CA860635E2}" type="parTrans" cxnId="{5405A665-55D5-465E-B689-C614C63E115A}">
      <dgm:prSet/>
      <dgm:spPr/>
      <dgm:t>
        <a:bodyPr/>
        <a:lstStyle/>
        <a:p>
          <a:endParaRPr lang="uk-UA"/>
        </a:p>
      </dgm:t>
    </dgm:pt>
    <dgm:pt modelId="{978ABCD2-646D-4E70-B29D-C39E068E0485}" type="sibTrans" cxnId="{5405A665-55D5-465E-B689-C614C63E115A}">
      <dgm:prSet/>
      <dgm:spPr/>
      <dgm:t>
        <a:bodyPr/>
        <a:lstStyle/>
        <a:p>
          <a:endParaRPr lang="uk-UA"/>
        </a:p>
      </dgm:t>
    </dgm:pt>
    <dgm:pt modelId="{B99DA86E-5123-4F45-8D45-DD13F9FE4BF2}">
      <dgm:prSet phldrT="[Текст]" custT="1"/>
      <dgm:spPr/>
      <dgm:t>
        <a:bodyPr/>
        <a:lstStyle/>
        <a:p>
          <a:r>
            <a:rPr lang="uk-UA" sz="2200" b="1" dirty="0" smtClean="0"/>
            <a:t>Реакція організаторів:</a:t>
          </a:r>
          <a:endParaRPr lang="uk-UA" sz="2200" dirty="0"/>
        </a:p>
      </dgm:t>
    </dgm:pt>
    <dgm:pt modelId="{49FF2B73-AC1B-459F-9157-90A9A7EB6949}" type="parTrans" cxnId="{1A253D5C-4740-423F-B130-AEDA002C33E7}">
      <dgm:prSet/>
      <dgm:spPr/>
      <dgm:t>
        <a:bodyPr/>
        <a:lstStyle/>
        <a:p>
          <a:endParaRPr lang="uk-UA"/>
        </a:p>
      </dgm:t>
    </dgm:pt>
    <dgm:pt modelId="{89206CAF-585F-4ABC-AEA4-82E3F432C5F0}" type="sibTrans" cxnId="{1A253D5C-4740-423F-B130-AEDA002C33E7}">
      <dgm:prSet/>
      <dgm:spPr/>
      <dgm:t>
        <a:bodyPr/>
        <a:lstStyle/>
        <a:p>
          <a:endParaRPr lang="uk-UA"/>
        </a:p>
      </dgm:t>
    </dgm:pt>
    <dgm:pt modelId="{16667FA2-7BB2-44F4-83A8-832C1CB6B7FC}">
      <dgm:prSet phldrT="[Текст]" custT="1"/>
      <dgm:spPr/>
      <dgm:t>
        <a:bodyPr/>
        <a:lstStyle/>
        <a:p>
          <a:r>
            <a:rPr lang="uk-UA" sz="2200" b="1" dirty="0" smtClean="0"/>
            <a:t>Типові ситуації:</a:t>
          </a:r>
          <a:r>
            <a:rPr lang="uk-UA" sz="2200" dirty="0" smtClean="0"/>
            <a:t> повідомлення про шторм, зростання захворюваності, невдоволення громадськості тощо.</a:t>
          </a:r>
          <a:br>
            <a:rPr lang="uk-UA" sz="2200" dirty="0" smtClean="0"/>
          </a:br>
          <a:endParaRPr lang="uk-UA" sz="2200" dirty="0"/>
        </a:p>
      </dgm:t>
    </dgm:pt>
    <dgm:pt modelId="{7E90EF88-3813-4AB0-A9D1-16D6C5153955}" type="parTrans" cxnId="{B67CEA0C-5450-4136-A849-58598F5F9C07}">
      <dgm:prSet/>
      <dgm:spPr/>
      <dgm:t>
        <a:bodyPr/>
        <a:lstStyle/>
        <a:p>
          <a:endParaRPr lang="uk-UA"/>
        </a:p>
      </dgm:t>
    </dgm:pt>
    <dgm:pt modelId="{73A1D519-BDF0-432C-8D81-F3276619BA93}" type="sibTrans" cxnId="{B67CEA0C-5450-4136-A849-58598F5F9C07}">
      <dgm:prSet/>
      <dgm:spPr/>
      <dgm:t>
        <a:bodyPr/>
        <a:lstStyle/>
        <a:p>
          <a:endParaRPr lang="uk-UA"/>
        </a:p>
      </dgm:t>
    </dgm:pt>
    <dgm:pt modelId="{5BBF9E5E-F297-4160-A65C-FD3E97D7AFAB}" type="pres">
      <dgm:prSet presAssocID="{24710F08-5E67-43F5-8D42-D8244E6E09ED}" presName="Name0" presStyleCnt="0">
        <dgm:presLayoutVars>
          <dgm:dir/>
          <dgm:resizeHandles val="exact"/>
        </dgm:presLayoutVars>
      </dgm:prSet>
      <dgm:spPr/>
    </dgm:pt>
    <dgm:pt modelId="{300499E0-DDDE-44E6-8099-D6246E23CC28}" type="pres">
      <dgm:prSet presAssocID="{081C2965-BDBE-4DCC-B5A2-9991CC03279B}" presName="composite" presStyleCnt="0"/>
      <dgm:spPr/>
    </dgm:pt>
    <dgm:pt modelId="{0F86EDDB-B608-46C9-96FB-50ED2D3E5910}" type="pres">
      <dgm:prSet presAssocID="{081C2965-BDBE-4DCC-B5A2-9991CC03279B}" presName="rect1" presStyleLbl="trAlignAcc1" presStyleIdx="0" presStyleCnt="1" custScaleY="167379">
        <dgm:presLayoutVars>
          <dgm:bulletEnabled val="1"/>
        </dgm:presLayoutVars>
      </dgm:prSet>
      <dgm:spPr/>
    </dgm:pt>
    <dgm:pt modelId="{D7B75EC7-9A73-4225-8F2D-F2AE8EDA0B6D}" type="pres">
      <dgm:prSet presAssocID="{081C2965-BDBE-4DCC-B5A2-9991CC03279B}" presName="rect2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EC88A042-002A-48BB-BB01-0723DBAD0B0D}" srcId="{B99DA86E-5123-4F45-8D45-DD13F9FE4BF2}" destId="{246343AB-72BF-4F46-A85C-2513A9D11257}" srcOrd="1" destOrd="0" parTransId="{05711CF6-D11B-4F39-9B14-86F5A02518A8}" sibTransId="{4221B89E-F575-43AB-AD72-CEAEED8B72C5}"/>
    <dgm:cxn modelId="{0B370BF8-BD8C-4E2B-A6FF-253271289680}" type="presOf" srcId="{457CDCBC-C9FC-4B28-8F29-C93CFBC56E9F}" destId="{0F86EDDB-B608-46C9-96FB-50ED2D3E5910}" srcOrd="0" destOrd="7" presId="urn:microsoft.com/office/officeart/2008/layout/PictureStrips"/>
    <dgm:cxn modelId="{4FD56B9A-0380-4D58-8787-7D73C711F46A}" type="presOf" srcId="{081C2965-BDBE-4DCC-B5A2-9991CC03279B}" destId="{0F86EDDB-B608-46C9-96FB-50ED2D3E5910}" srcOrd="0" destOrd="0" presId="urn:microsoft.com/office/officeart/2008/layout/PictureStrips"/>
    <dgm:cxn modelId="{48E15532-0DDB-4CDD-AD2A-C7ADE529B86C}" type="presOf" srcId="{246343AB-72BF-4F46-A85C-2513A9D11257}" destId="{0F86EDDB-B608-46C9-96FB-50ED2D3E5910}" srcOrd="0" destOrd="5" presId="urn:microsoft.com/office/officeart/2008/layout/PictureStrips"/>
    <dgm:cxn modelId="{850AC04E-0FAF-4CB1-8E37-7299B8B127AC}" type="presOf" srcId="{3998CF52-90FC-4DFE-89A3-C6EAC864DAB8}" destId="{0F86EDDB-B608-46C9-96FB-50ED2D3E5910}" srcOrd="0" destOrd="6" presId="urn:microsoft.com/office/officeart/2008/layout/PictureStrips"/>
    <dgm:cxn modelId="{B9DD3D1E-0C1A-42BF-B234-3FE82BBB0C7F}" srcId="{081C2965-BDBE-4DCC-B5A2-9991CC03279B}" destId="{21EB9590-E639-4E03-8226-7DC85D5E8EF5}" srcOrd="0" destOrd="0" parTransId="{3D7003FF-D667-426F-94D6-D29B29329473}" sibTransId="{A03E18A9-EE8D-4924-B0A5-3608A5B187BD}"/>
    <dgm:cxn modelId="{4AFB74A0-0518-4D80-B0E0-E972A441F347}" srcId="{B99DA86E-5123-4F45-8D45-DD13F9FE4BF2}" destId="{3998CF52-90FC-4DFE-89A3-C6EAC864DAB8}" srcOrd="2" destOrd="0" parTransId="{3579A411-A644-4B7C-A7A6-51F369480AF3}" sibTransId="{B6835CB2-FA71-47FD-842A-7FC4781F5163}"/>
    <dgm:cxn modelId="{1A253D5C-4740-423F-B130-AEDA002C33E7}" srcId="{081C2965-BDBE-4DCC-B5A2-9991CC03279B}" destId="{B99DA86E-5123-4F45-8D45-DD13F9FE4BF2}" srcOrd="2" destOrd="0" parTransId="{49FF2B73-AC1B-459F-9157-90A9A7EB6949}" sibTransId="{89206CAF-585F-4ABC-AEA4-82E3F432C5F0}"/>
    <dgm:cxn modelId="{1038DAE5-19A8-491A-9B98-FB5E642C691D}" type="presOf" srcId="{24710F08-5E67-43F5-8D42-D8244E6E09ED}" destId="{5BBF9E5E-F297-4160-A65C-FD3E97D7AFAB}" srcOrd="0" destOrd="0" presId="urn:microsoft.com/office/officeart/2008/layout/PictureStrips"/>
    <dgm:cxn modelId="{267BFDB1-5D65-410C-802F-4F8C94DDEF50}" srcId="{B99DA86E-5123-4F45-8D45-DD13F9FE4BF2}" destId="{64F5167B-6031-4B53-8BBA-54CBF4777AE6}" srcOrd="0" destOrd="0" parTransId="{4C79DCAD-1867-4161-BFC6-4D15BC028DA0}" sibTransId="{899ED47D-0F0B-4A3B-9B62-737FC62BAE7A}"/>
    <dgm:cxn modelId="{AFB9FE17-6FA5-4808-9D74-47A02608BD57}" type="presOf" srcId="{16667FA2-7BB2-44F4-83A8-832C1CB6B7FC}" destId="{0F86EDDB-B608-46C9-96FB-50ED2D3E5910}" srcOrd="0" destOrd="2" presId="urn:microsoft.com/office/officeart/2008/layout/PictureStrips"/>
    <dgm:cxn modelId="{A0DD6689-FD32-4BBB-93A7-04FF63CD05C2}" type="presOf" srcId="{B99DA86E-5123-4F45-8D45-DD13F9FE4BF2}" destId="{0F86EDDB-B608-46C9-96FB-50ED2D3E5910}" srcOrd="0" destOrd="3" presId="urn:microsoft.com/office/officeart/2008/layout/PictureStrips"/>
    <dgm:cxn modelId="{B67CEA0C-5450-4136-A849-58598F5F9C07}" srcId="{081C2965-BDBE-4DCC-B5A2-9991CC03279B}" destId="{16667FA2-7BB2-44F4-83A8-832C1CB6B7FC}" srcOrd="1" destOrd="0" parTransId="{7E90EF88-3813-4AB0-A9D1-16D6C5153955}" sibTransId="{73A1D519-BDF0-432C-8D81-F3276619BA93}"/>
    <dgm:cxn modelId="{440482B5-AD05-47F8-8D9D-B5CAF0579768}" type="presOf" srcId="{21EB9590-E639-4E03-8226-7DC85D5E8EF5}" destId="{0F86EDDB-B608-46C9-96FB-50ED2D3E5910}" srcOrd="0" destOrd="1" presId="urn:microsoft.com/office/officeart/2008/layout/PictureStrips"/>
    <dgm:cxn modelId="{5405A665-55D5-465E-B689-C614C63E115A}" srcId="{B99DA86E-5123-4F45-8D45-DD13F9FE4BF2}" destId="{457CDCBC-C9FC-4B28-8F29-C93CFBC56E9F}" srcOrd="3" destOrd="0" parTransId="{DE10B85E-599F-4E54-94A5-08CA860635E2}" sibTransId="{978ABCD2-646D-4E70-B29D-C39E068E0485}"/>
    <dgm:cxn modelId="{C227699D-C8D3-4737-BA7B-48304802FB33}" type="presOf" srcId="{64F5167B-6031-4B53-8BBA-54CBF4777AE6}" destId="{0F86EDDB-B608-46C9-96FB-50ED2D3E5910}" srcOrd="0" destOrd="4" presId="urn:microsoft.com/office/officeart/2008/layout/PictureStrips"/>
    <dgm:cxn modelId="{3BBFEB2D-FB37-4F68-86E3-CD64A83E82C3}" srcId="{24710F08-5E67-43F5-8D42-D8244E6E09ED}" destId="{081C2965-BDBE-4DCC-B5A2-9991CC03279B}" srcOrd="0" destOrd="0" parTransId="{15669CDC-A0EF-4E1D-B661-3BE18FB5D0FE}" sibTransId="{747BF540-46E5-4751-B124-D175BB80AB61}"/>
    <dgm:cxn modelId="{DF69ED59-CC78-4CA4-B468-A2E83CE18D9D}" type="presParOf" srcId="{5BBF9E5E-F297-4160-A65C-FD3E97D7AFAB}" destId="{300499E0-DDDE-44E6-8099-D6246E23CC28}" srcOrd="0" destOrd="0" presId="urn:microsoft.com/office/officeart/2008/layout/PictureStrips"/>
    <dgm:cxn modelId="{57FE918B-421A-4B5B-8C42-FDAAADA64C40}" type="presParOf" srcId="{300499E0-DDDE-44E6-8099-D6246E23CC28}" destId="{0F86EDDB-B608-46C9-96FB-50ED2D3E5910}" srcOrd="0" destOrd="0" presId="urn:microsoft.com/office/officeart/2008/layout/PictureStrips"/>
    <dgm:cxn modelId="{6DFED6D9-ECF0-41C8-B7F4-E41EA0F6EF01}" type="presParOf" srcId="{300499E0-DDDE-44E6-8099-D6246E23CC28}" destId="{D7B75EC7-9A73-4225-8F2D-F2AE8EDA0B6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710F08-5E67-43F5-8D42-D8244E6E09E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81C2965-BDBE-4DCC-B5A2-9991CC03279B}">
      <dgm:prSet phldrT="[Текст]" custT="1"/>
      <dgm:spPr/>
      <dgm:t>
        <a:bodyPr/>
        <a:lstStyle/>
        <a:p>
          <a:r>
            <a:rPr lang="uk-UA" sz="2200" b="1" dirty="0" smtClean="0"/>
            <a:t>2. Кризова фаза</a:t>
          </a:r>
          <a:endParaRPr lang="uk-UA" sz="2200" dirty="0"/>
        </a:p>
      </dgm:t>
    </dgm:pt>
    <dgm:pt modelId="{15669CDC-A0EF-4E1D-B661-3BE18FB5D0FE}" type="parTrans" cxnId="{3BBFEB2D-FB37-4F68-86E3-CD64A83E82C3}">
      <dgm:prSet/>
      <dgm:spPr/>
      <dgm:t>
        <a:bodyPr/>
        <a:lstStyle/>
        <a:p>
          <a:endParaRPr lang="uk-UA"/>
        </a:p>
      </dgm:t>
    </dgm:pt>
    <dgm:pt modelId="{747BF540-46E5-4751-B124-D175BB80AB61}" type="sibTrans" cxnId="{3BBFEB2D-FB37-4F68-86E3-CD64A83E82C3}">
      <dgm:prSet/>
      <dgm:spPr/>
      <dgm:t>
        <a:bodyPr/>
        <a:lstStyle/>
        <a:p>
          <a:endParaRPr lang="uk-UA"/>
        </a:p>
      </dgm:t>
    </dgm:pt>
    <dgm:pt modelId="{21EB9590-E639-4E03-8226-7DC85D5E8EF5}">
      <dgm:prSet phldrT="[Текст]" custT="1"/>
      <dgm:spPr/>
      <dgm:t>
        <a:bodyPr/>
        <a:lstStyle/>
        <a:p>
          <a:r>
            <a:rPr lang="uk-UA" sz="2200" b="1" dirty="0" smtClean="0"/>
            <a:t>Ознаки: </a:t>
          </a:r>
          <a:r>
            <a:rPr lang="uk-UA" sz="2200" b="0" dirty="0" smtClean="0"/>
            <a:t>ситуація вже настала — подія під загрозою зриву або вимагає радикального перегляду.</a:t>
          </a:r>
          <a:r>
            <a:rPr lang="uk-UA" sz="2200" b="1" dirty="0" smtClean="0"/>
            <a:t>
Типові ситуації: </a:t>
          </a:r>
          <a:r>
            <a:rPr lang="uk-UA" sz="2200" b="0" dirty="0" smtClean="0"/>
            <a:t>карантин, скасування виступу головного спікера, технічний збій.</a:t>
          </a:r>
          <a:endParaRPr lang="uk-UA" sz="2200" b="0" dirty="0"/>
        </a:p>
      </dgm:t>
    </dgm:pt>
    <dgm:pt modelId="{3D7003FF-D667-426F-94D6-D29B29329473}" type="parTrans" cxnId="{B9DD3D1E-0C1A-42BF-B234-3FE82BBB0C7F}">
      <dgm:prSet/>
      <dgm:spPr/>
      <dgm:t>
        <a:bodyPr/>
        <a:lstStyle/>
        <a:p>
          <a:endParaRPr lang="uk-UA"/>
        </a:p>
      </dgm:t>
    </dgm:pt>
    <dgm:pt modelId="{A03E18A9-EE8D-4924-B0A5-3608A5B187BD}" type="sibTrans" cxnId="{B9DD3D1E-0C1A-42BF-B234-3FE82BBB0C7F}">
      <dgm:prSet/>
      <dgm:spPr/>
      <dgm:t>
        <a:bodyPr/>
        <a:lstStyle/>
        <a:p>
          <a:endParaRPr lang="uk-UA"/>
        </a:p>
      </dgm:t>
    </dgm:pt>
    <dgm:pt modelId="{27130716-5238-4EA0-8D2D-5A730DCEE43E}">
      <dgm:prSet phldrT="[Текст]" custT="1"/>
      <dgm:spPr/>
      <dgm:t>
        <a:bodyPr/>
        <a:lstStyle/>
        <a:p>
          <a:r>
            <a:rPr lang="uk-UA" sz="2200" b="1" dirty="0" smtClean="0"/>
            <a:t>Реакція організаторів:</a:t>
          </a:r>
          <a:endParaRPr lang="uk-UA" sz="2200" b="0" dirty="0"/>
        </a:p>
      </dgm:t>
    </dgm:pt>
    <dgm:pt modelId="{73F76C00-4F3F-4F81-8225-01FF9A8B7F5E}" type="parTrans" cxnId="{E0023477-0135-482E-85B6-1813BCF0BF66}">
      <dgm:prSet/>
      <dgm:spPr/>
      <dgm:t>
        <a:bodyPr/>
        <a:lstStyle/>
        <a:p>
          <a:endParaRPr lang="uk-UA"/>
        </a:p>
      </dgm:t>
    </dgm:pt>
    <dgm:pt modelId="{9D2FAF58-A504-4A04-A6C9-D9CBFFB38117}" type="sibTrans" cxnId="{E0023477-0135-482E-85B6-1813BCF0BF66}">
      <dgm:prSet/>
      <dgm:spPr/>
      <dgm:t>
        <a:bodyPr/>
        <a:lstStyle/>
        <a:p>
          <a:endParaRPr lang="uk-UA"/>
        </a:p>
      </dgm:t>
    </dgm:pt>
    <dgm:pt modelId="{038B6733-8AA2-45AC-855B-D8F9A6F3C366}">
      <dgm:prSet phldrT="[Текст]" custT="1"/>
      <dgm:spPr/>
      <dgm:t>
        <a:bodyPr/>
        <a:lstStyle/>
        <a:p>
          <a:r>
            <a:rPr lang="uk-UA" sz="2200" b="0" dirty="0" smtClean="0"/>
            <a:t>Швидке ухвалення рішень
Мобілізація ресурсів і команди
Активна комунікація зі всіма зацікавленими сторонами
Забезпечення безпеки учасників</a:t>
          </a:r>
          <a:endParaRPr lang="uk-UA" sz="2200" b="0" dirty="0"/>
        </a:p>
      </dgm:t>
    </dgm:pt>
    <dgm:pt modelId="{484FC9A8-D964-402F-80E7-9B64D7C9AEEF}" type="parTrans" cxnId="{82F22290-6063-42A2-96AE-C8945F51837D}">
      <dgm:prSet/>
      <dgm:spPr/>
      <dgm:t>
        <a:bodyPr/>
        <a:lstStyle/>
        <a:p>
          <a:endParaRPr lang="uk-UA"/>
        </a:p>
      </dgm:t>
    </dgm:pt>
    <dgm:pt modelId="{7DDD2775-DA45-480C-8F00-E39E12C2AE57}" type="sibTrans" cxnId="{82F22290-6063-42A2-96AE-C8945F51837D}">
      <dgm:prSet/>
      <dgm:spPr/>
      <dgm:t>
        <a:bodyPr/>
        <a:lstStyle/>
        <a:p>
          <a:endParaRPr lang="uk-UA"/>
        </a:p>
      </dgm:t>
    </dgm:pt>
    <dgm:pt modelId="{5BBF9E5E-F297-4160-A65C-FD3E97D7AFAB}" type="pres">
      <dgm:prSet presAssocID="{24710F08-5E67-43F5-8D42-D8244E6E09ED}" presName="Name0" presStyleCnt="0">
        <dgm:presLayoutVars>
          <dgm:dir/>
          <dgm:resizeHandles val="exact"/>
        </dgm:presLayoutVars>
      </dgm:prSet>
      <dgm:spPr/>
    </dgm:pt>
    <dgm:pt modelId="{300499E0-DDDE-44E6-8099-D6246E23CC28}" type="pres">
      <dgm:prSet presAssocID="{081C2965-BDBE-4DCC-B5A2-9991CC03279B}" presName="composite" presStyleCnt="0"/>
      <dgm:spPr/>
    </dgm:pt>
    <dgm:pt modelId="{0F86EDDB-B608-46C9-96FB-50ED2D3E5910}" type="pres">
      <dgm:prSet presAssocID="{081C2965-BDBE-4DCC-B5A2-9991CC03279B}" presName="rect1" presStyleLbl="trAlignAcc1" presStyleIdx="0" presStyleCnt="1" custScaleY="1673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7B75EC7-9A73-4225-8F2D-F2AE8EDA0B6D}" type="pres">
      <dgm:prSet presAssocID="{081C2965-BDBE-4DCC-B5A2-9991CC03279B}" presName="rect2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82FC2CA6-869B-4CE2-8CCD-DACCB8B29B06}" type="presOf" srcId="{24710F08-5E67-43F5-8D42-D8244E6E09ED}" destId="{5BBF9E5E-F297-4160-A65C-FD3E97D7AFAB}" srcOrd="0" destOrd="0" presId="urn:microsoft.com/office/officeart/2008/layout/PictureStrips"/>
    <dgm:cxn modelId="{C6DEC169-6DC9-4FE9-A597-377AABDAA84D}" type="presOf" srcId="{038B6733-8AA2-45AC-855B-D8F9A6F3C366}" destId="{0F86EDDB-B608-46C9-96FB-50ED2D3E5910}" srcOrd="0" destOrd="3" presId="urn:microsoft.com/office/officeart/2008/layout/PictureStrips"/>
    <dgm:cxn modelId="{35F56B3A-09F6-4F02-9882-45C9987E6468}" type="presOf" srcId="{081C2965-BDBE-4DCC-B5A2-9991CC03279B}" destId="{0F86EDDB-B608-46C9-96FB-50ED2D3E5910}" srcOrd="0" destOrd="0" presId="urn:microsoft.com/office/officeart/2008/layout/PictureStrips"/>
    <dgm:cxn modelId="{E0023477-0135-482E-85B6-1813BCF0BF66}" srcId="{081C2965-BDBE-4DCC-B5A2-9991CC03279B}" destId="{27130716-5238-4EA0-8D2D-5A730DCEE43E}" srcOrd="1" destOrd="0" parTransId="{73F76C00-4F3F-4F81-8225-01FF9A8B7F5E}" sibTransId="{9D2FAF58-A504-4A04-A6C9-D9CBFFB38117}"/>
    <dgm:cxn modelId="{3BBFEB2D-FB37-4F68-86E3-CD64A83E82C3}" srcId="{24710F08-5E67-43F5-8D42-D8244E6E09ED}" destId="{081C2965-BDBE-4DCC-B5A2-9991CC03279B}" srcOrd="0" destOrd="0" parTransId="{15669CDC-A0EF-4E1D-B661-3BE18FB5D0FE}" sibTransId="{747BF540-46E5-4751-B124-D175BB80AB61}"/>
    <dgm:cxn modelId="{82F22290-6063-42A2-96AE-C8945F51837D}" srcId="{27130716-5238-4EA0-8D2D-5A730DCEE43E}" destId="{038B6733-8AA2-45AC-855B-D8F9A6F3C366}" srcOrd="0" destOrd="0" parTransId="{484FC9A8-D964-402F-80E7-9B64D7C9AEEF}" sibTransId="{7DDD2775-DA45-480C-8F00-E39E12C2AE57}"/>
    <dgm:cxn modelId="{D7E8C82F-3519-4343-A434-A17239B6CD38}" type="presOf" srcId="{21EB9590-E639-4E03-8226-7DC85D5E8EF5}" destId="{0F86EDDB-B608-46C9-96FB-50ED2D3E5910}" srcOrd="0" destOrd="1" presId="urn:microsoft.com/office/officeart/2008/layout/PictureStrips"/>
    <dgm:cxn modelId="{B9DD3D1E-0C1A-42BF-B234-3FE82BBB0C7F}" srcId="{081C2965-BDBE-4DCC-B5A2-9991CC03279B}" destId="{21EB9590-E639-4E03-8226-7DC85D5E8EF5}" srcOrd="0" destOrd="0" parTransId="{3D7003FF-D667-426F-94D6-D29B29329473}" sibTransId="{A03E18A9-EE8D-4924-B0A5-3608A5B187BD}"/>
    <dgm:cxn modelId="{B7173434-3E65-4805-B4C3-EA94B11BDBB2}" type="presOf" srcId="{27130716-5238-4EA0-8D2D-5A730DCEE43E}" destId="{0F86EDDB-B608-46C9-96FB-50ED2D3E5910}" srcOrd="0" destOrd="2" presId="urn:microsoft.com/office/officeart/2008/layout/PictureStrips"/>
    <dgm:cxn modelId="{93502A29-4944-42A9-8FF5-4917AF1EE14D}" type="presParOf" srcId="{5BBF9E5E-F297-4160-A65C-FD3E97D7AFAB}" destId="{300499E0-DDDE-44E6-8099-D6246E23CC28}" srcOrd="0" destOrd="0" presId="urn:microsoft.com/office/officeart/2008/layout/PictureStrips"/>
    <dgm:cxn modelId="{F08932A8-FC12-4745-ADD6-72B224EDE1BC}" type="presParOf" srcId="{300499E0-DDDE-44E6-8099-D6246E23CC28}" destId="{0F86EDDB-B608-46C9-96FB-50ED2D3E5910}" srcOrd="0" destOrd="0" presId="urn:microsoft.com/office/officeart/2008/layout/PictureStrips"/>
    <dgm:cxn modelId="{D2CBC5A1-6362-4CA3-9427-160D39863732}" type="presParOf" srcId="{300499E0-DDDE-44E6-8099-D6246E23CC28}" destId="{D7B75EC7-9A73-4225-8F2D-F2AE8EDA0B6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710F08-5E67-43F5-8D42-D8244E6E09E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81C2965-BDBE-4DCC-B5A2-9991CC03279B}">
      <dgm:prSet phldrT="[Текст]" custT="1"/>
      <dgm:spPr/>
      <dgm:t>
        <a:bodyPr/>
        <a:lstStyle/>
        <a:p>
          <a:r>
            <a:rPr lang="uk-UA" sz="2200" b="1" dirty="0" smtClean="0"/>
            <a:t>3. Посткризова фаза</a:t>
          </a:r>
          <a:endParaRPr lang="uk-UA" sz="2200" dirty="0"/>
        </a:p>
      </dgm:t>
    </dgm:pt>
    <dgm:pt modelId="{15669CDC-A0EF-4E1D-B661-3BE18FB5D0FE}" type="parTrans" cxnId="{3BBFEB2D-FB37-4F68-86E3-CD64A83E82C3}">
      <dgm:prSet/>
      <dgm:spPr/>
      <dgm:t>
        <a:bodyPr/>
        <a:lstStyle/>
        <a:p>
          <a:endParaRPr lang="uk-UA"/>
        </a:p>
      </dgm:t>
    </dgm:pt>
    <dgm:pt modelId="{747BF540-46E5-4751-B124-D175BB80AB61}" type="sibTrans" cxnId="{3BBFEB2D-FB37-4F68-86E3-CD64A83E82C3}">
      <dgm:prSet/>
      <dgm:spPr/>
      <dgm:t>
        <a:bodyPr/>
        <a:lstStyle/>
        <a:p>
          <a:endParaRPr lang="uk-UA"/>
        </a:p>
      </dgm:t>
    </dgm:pt>
    <dgm:pt modelId="{21EB9590-E639-4E03-8226-7DC85D5E8EF5}">
      <dgm:prSet phldrT="[Текст]" custT="1"/>
      <dgm:spPr/>
      <dgm:t>
        <a:bodyPr/>
        <a:lstStyle/>
        <a:p>
          <a:r>
            <a:rPr lang="uk-UA" sz="2200" b="1" dirty="0" smtClean="0"/>
            <a:t>Ознаки: </a:t>
          </a:r>
          <a:r>
            <a:rPr lang="uk-UA" sz="2200" b="0" dirty="0" smtClean="0"/>
            <a:t>ситуація стабілізувалася, але лишаються наслідки — репутаційні, фінансові, емоційні.</a:t>
          </a:r>
          <a:r>
            <a:rPr lang="uk-UA" sz="2200" b="1" dirty="0" smtClean="0"/>
            <a:t>
Реакція організаторів:</a:t>
          </a:r>
          <a:endParaRPr lang="uk-UA" sz="2200" b="0" dirty="0"/>
        </a:p>
      </dgm:t>
    </dgm:pt>
    <dgm:pt modelId="{3D7003FF-D667-426F-94D6-D29B29329473}" type="parTrans" cxnId="{B9DD3D1E-0C1A-42BF-B234-3FE82BBB0C7F}">
      <dgm:prSet/>
      <dgm:spPr/>
      <dgm:t>
        <a:bodyPr/>
        <a:lstStyle/>
        <a:p>
          <a:endParaRPr lang="uk-UA"/>
        </a:p>
      </dgm:t>
    </dgm:pt>
    <dgm:pt modelId="{A03E18A9-EE8D-4924-B0A5-3608A5B187BD}" type="sibTrans" cxnId="{B9DD3D1E-0C1A-42BF-B234-3FE82BBB0C7F}">
      <dgm:prSet/>
      <dgm:spPr/>
      <dgm:t>
        <a:bodyPr/>
        <a:lstStyle/>
        <a:p>
          <a:endParaRPr lang="uk-UA"/>
        </a:p>
      </dgm:t>
    </dgm:pt>
    <dgm:pt modelId="{038B6733-8AA2-45AC-855B-D8F9A6F3C366}">
      <dgm:prSet phldrT="[Текст]" custT="1"/>
      <dgm:spPr/>
      <dgm:t>
        <a:bodyPr/>
        <a:lstStyle/>
        <a:p>
          <a:r>
            <a:rPr lang="uk-UA" sz="2200" b="0" dirty="0" smtClean="0"/>
            <a:t>Аналіз причин та уроків
Відновлення довіри аудиторії
Оновлення антикризових планів
Комунікація «після події» (</a:t>
          </a:r>
          <a:r>
            <a:rPr lang="en-US" sz="2200" b="0" dirty="0" smtClean="0"/>
            <a:t>thank you, </a:t>
          </a:r>
          <a:r>
            <a:rPr lang="uk-UA" sz="2200" b="0" dirty="0" smtClean="0"/>
            <a:t>вибачення, пояснення)</a:t>
          </a:r>
          <a:endParaRPr lang="uk-UA" sz="2200" b="0" dirty="0"/>
        </a:p>
      </dgm:t>
    </dgm:pt>
    <dgm:pt modelId="{484FC9A8-D964-402F-80E7-9B64D7C9AEEF}" type="parTrans" cxnId="{82F22290-6063-42A2-96AE-C8945F51837D}">
      <dgm:prSet/>
      <dgm:spPr/>
      <dgm:t>
        <a:bodyPr/>
        <a:lstStyle/>
        <a:p>
          <a:endParaRPr lang="uk-UA"/>
        </a:p>
      </dgm:t>
    </dgm:pt>
    <dgm:pt modelId="{7DDD2775-DA45-480C-8F00-E39E12C2AE57}" type="sibTrans" cxnId="{82F22290-6063-42A2-96AE-C8945F51837D}">
      <dgm:prSet/>
      <dgm:spPr/>
      <dgm:t>
        <a:bodyPr/>
        <a:lstStyle/>
        <a:p>
          <a:endParaRPr lang="uk-UA"/>
        </a:p>
      </dgm:t>
    </dgm:pt>
    <dgm:pt modelId="{5BBF9E5E-F297-4160-A65C-FD3E97D7AFAB}" type="pres">
      <dgm:prSet presAssocID="{24710F08-5E67-43F5-8D42-D8244E6E09ED}" presName="Name0" presStyleCnt="0">
        <dgm:presLayoutVars>
          <dgm:dir/>
          <dgm:resizeHandles val="exact"/>
        </dgm:presLayoutVars>
      </dgm:prSet>
      <dgm:spPr/>
    </dgm:pt>
    <dgm:pt modelId="{300499E0-DDDE-44E6-8099-D6246E23CC28}" type="pres">
      <dgm:prSet presAssocID="{081C2965-BDBE-4DCC-B5A2-9991CC03279B}" presName="composite" presStyleCnt="0"/>
      <dgm:spPr/>
    </dgm:pt>
    <dgm:pt modelId="{0F86EDDB-B608-46C9-96FB-50ED2D3E5910}" type="pres">
      <dgm:prSet presAssocID="{081C2965-BDBE-4DCC-B5A2-9991CC03279B}" presName="rect1" presStyleLbl="trAlignAcc1" presStyleIdx="0" presStyleCnt="1" custScaleY="1673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7B75EC7-9A73-4225-8F2D-F2AE8EDA0B6D}" type="pres">
      <dgm:prSet presAssocID="{081C2965-BDBE-4DCC-B5A2-9991CC03279B}" presName="rect2" presStyleLbl="fgImgPlace1" presStyleIdx="0" presStyleCnt="1" custLinFactNeighborX="-2065" custLinFactNeighborY="223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3DB7D52-5105-408B-A37F-FBB1BFBF1832}" type="presOf" srcId="{24710F08-5E67-43F5-8D42-D8244E6E09ED}" destId="{5BBF9E5E-F297-4160-A65C-FD3E97D7AFAB}" srcOrd="0" destOrd="0" presId="urn:microsoft.com/office/officeart/2008/layout/PictureStrips"/>
    <dgm:cxn modelId="{EDF79ED7-E19C-4C71-A219-188CC6D60C9A}" type="presOf" srcId="{081C2965-BDBE-4DCC-B5A2-9991CC03279B}" destId="{0F86EDDB-B608-46C9-96FB-50ED2D3E5910}" srcOrd="0" destOrd="0" presId="urn:microsoft.com/office/officeart/2008/layout/PictureStrips"/>
    <dgm:cxn modelId="{82F22290-6063-42A2-96AE-C8945F51837D}" srcId="{21EB9590-E639-4E03-8226-7DC85D5E8EF5}" destId="{038B6733-8AA2-45AC-855B-D8F9A6F3C366}" srcOrd="0" destOrd="0" parTransId="{484FC9A8-D964-402F-80E7-9B64D7C9AEEF}" sibTransId="{7DDD2775-DA45-480C-8F00-E39E12C2AE57}"/>
    <dgm:cxn modelId="{C67AE215-66A5-4CE0-A2FF-5DE4F35EC74F}" type="presOf" srcId="{038B6733-8AA2-45AC-855B-D8F9A6F3C366}" destId="{0F86EDDB-B608-46C9-96FB-50ED2D3E5910}" srcOrd="0" destOrd="2" presId="urn:microsoft.com/office/officeart/2008/layout/PictureStrips"/>
    <dgm:cxn modelId="{139E0829-C0EB-4657-A895-B3E282711514}" type="presOf" srcId="{21EB9590-E639-4E03-8226-7DC85D5E8EF5}" destId="{0F86EDDB-B608-46C9-96FB-50ED2D3E5910}" srcOrd="0" destOrd="1" presId="urn:microsoft.com/office/officeart/2008/layout/PictureStrips"/>
    <dgm:cxn modelId="{3BBFEB2D-FB37-4F68-86E3-CD64A83E82C3}" srcId="{24710F08-5E67-43F5-8D42-D8244E6E09ED}" destId="{081C2965-BDBE-4DCC-B5A2-9991CC03279B}" srcOrd="0" destOrd="0" parTransId="{15669CDC-A0EF-4E1D-B661-3BE18FB5D0FE}" sibTransId="{747BF540-46E5-4751-B124-D175BB80AB61}"/>
    <dgm:cxn modelId="{B9DD3D1E-0C1A-42BF-B234-3FE82BBB0C7F}" srcId="{081C2965-BDBE-4DCC-B5A2-9991CC03279B}" destId="{21EB9590-E639-4E03-8226-7DC85D5E8EF5}" srcOrd="0" destOrd="0" parTransId="{3D7003FF-D667-426F-94D6-D29B29329473}" sibTransId="{A03E18A9-EE8D-4924-B0A5-3608A5B187BD}"/>
    <dgm:cxn modelId="{11301A33-F626-494F-A9F0-94ABB1927589}" type="presParOf" srcId="{5BBF9E5E-F297-4160-A65C-FD3E97D7AFAB}" destId="{300499E0-DDDE-44E6-8099-D6246E23CC28}" srcOrd="0" destOrd="0" presId="urn:microsoft.com/office/officeart/2008/layout/PictureStrips"/>
    <dgm:cxn modelId="{404AEB1D-BE8B-42F1-983B-248FEF0A9B6A}" type="presParOf" srcId="{300499E0-DDDE-44E6-8099-D6246E23CC28}" destId="{0F86EDDB-B608-46C9-96FB-50ED2D3E5910}" srcOrd="0" destOrd="0" presId="urn:microsoft.com/office/officeart/2008/layout/PictureStrips"/>
    <dgm:cxn modelId="{F7DB5490-7CA0-46AF-BDB3-3C4D0258AB92}" type="presParOf" srcId="{300499E0-DDDE-44E6-8099-D6246E23CC28}" destId="{D7B75EC7-9A73-4225-8F2D-F2AE8EDA0B6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060B99-E0FD-4A51-AB22-5E08F67A3CC8}" type="doc">
      <dgm:prSet loTypeId="urn:microsoft.com/office/officeart/2005/8/layout/default" loCatId="list" qsTypeId="urn:microsoft.com/office/officeart/2005/8/quickstyle/simple3" qsCatId="simple" csTypeId="urn:microsoft.com/office/officeart/2005/8/colors/colorful3" csCatId="colorful" phldr="1"/>
      <dgm:spPr/>
    </dgm:pt>
    <dgm:pt modelId="{42249A16-8EF8-4752-9D8E-49CFC632219F}">
      <dgm:prSet phldrT="[Текст]" custT="1"/>
      <dgm:spPr/>
      <dgm:t>
        <a:bodyPr/>
        <a:lstStyle/>
        <a:p>
          <a:pPr algn="just"/>
          <a:r>
            <a:rPr lang="uk-UA" sz="2200" b="1" i="0" noProof="0" dirty="0" smtClean="0"/>
            <a:t>Організатори помічають перші сигнали можливої кризи, але свідомо чи несвідомо ігнорують їх. </a:t>
          </a:r>
        </a:p>
        <a:p>
          <a:pPr algn="just"/>
          <a:r>
            <a:rPr lang="uk-UA" sz="2200" b="1" i="0" noProof="0" dirty="0" smtClean="0"/>
            <a:t>Є надія, що проблема вирішиться сама або "якось обійдеться".</a:t>
          </a:r>
          <a:endParaRPr lang="uk-UA" sz="2200" b="1" i="0" noProof="0" dirty="0"/>
        </a:p>
      </dgm:t>
    </dgm:pt>
    <dgm:pt modelId="{39125D43-CED9-4049-B17A-9457B5C6D01D}" type="parTrans" cxnId="{B277924C-CA36-43BE-B8CF-1CF51E486C1F}">
      <dgm:prSet/>
      <dgm:spPr/>
      <dgm:t>
        <a:bodyPr/>
        <a:lstStyle/>
        <a:p>
          <a:endParaRPr lang="uk-UA" sz="2000"/>
        </a:p>
      </dgm:t>
    </dgm:pt>
    <dgm:pt modelId="{2B96DD88-5826-472E-8323-7351DDB65D72}" type="sibTrans" cxnId="{B277924C-CA36-43BE-B8CF-1CF51E486C1F}">
      <dgm:prSet/>
      <dgm:spPr/>
      <dgm:t>
        <a:bodyPr/>
        <a:lstStyle/>
        <a:p>
          <a:endParaRPr lang="uk-UA" sz="2000"/>
        </a:p>
      </dgm:t>
    </dgm:pt>
    <dgm:pt modelId="{78CB5500-E805-4630-B252-8F0A1B574A6F}">
      <dgm:prSet custT="1"/>
      <dgm:spPr/>
      <dgm:t>
        <a:bodyPr/>
        <a:lstStyle/>
        <a:p>
          <a:r>
            <a:rPr lang="uk-UA" sz="2200" b="1" noProof="0" dirty="0" smtClean="0"/>
            <a:t>Типові ознаки:</a:t>
          </a:r>
          <a:endParaRPr lang="uk-UA" sz="2200" noProof="0" dirty="0"/>
        </a:p>
      </dgm:t>
    </dgm:pt>
    <dgm:pt modelId="{EAE6C4A6-FF1B-45F0-BDFD-19C4A2C72BFD}" type="parTrans" cxnId="{5DC1FDE4-87F5-499E-B390-78765F3A9E48}">
      <dgm:prSet/>
      <dgm:spPr/>
      <dgm:t>
        <a:bodyPr/>
        <a:lstStyle/>
        <a:p>
          <a:endParaRPr lang="uk-UA" sz="2000"/>
        </a:p>
      </dgm:t>
    </dgm:pt>
    <dgm:pt modelId="{9DB81AFF-9BA4-42E7-A04C-14A50F2BD15E}" type="sibTrans" cxnId="{5DC1FDE4-87F5-499E-B390-78765F3A9E48}">
      <dgm:prSet/>
      <dgm:spPr/>
      <dgm:t>
        <a:bodyPr/>
        <a:lstStyle/>
        <a:p>
          <a:endParaRPr lang="uk-UA" sz="2000"/>
        </a:p>
      </dgm:t>
    </dgm:pt>
    <dgm:pt modelId="{B4F2057B-BE70-4037-A60C-E028D5628617}">
      <dgm:prSet custT="1"/>
      <dgm:spPr/>
      <dgm:t>
        <a:bodyPr/>
        <a:lstStyle/>
        <a:p>
          <a:r>
            <a:rPr lang="uk-UA" sz="2200" b="0" noProof="0" dirty="0" smtClean="0"/>
            <a:t>Відсутність реакції на тривожні новини.
Зволікання з ухваленням рішень.
Відсутність чіткої комунікації з партнерами чи публікою.
Сподівання, що "гірше не стане".</a:t>
          </a:r>
          <a:endParaRPr lang="uk-UA" sz="2200" b="0" noProof="0" dirty="0"/>
        </a:p>
      </dgm:t>
    </dgm:pt>
    <dgm:pt modelId="{926C0A80-6AD0-4357-ACC3-EC35AD557C4E}" type="parTrans" cxnId="{39F52186-BF65-4206-B6C4-6E9CF89FCEF1}">
      <dgm:prSet/>
      <dgm:spPr/>
      <dgm:t>
        <a:bodyPr/>
        <a:lstStyle/>
        <a:p>
          <a:endParaRPr lang="uk-UA"/>
        </a:p>
      </dgm:t>
    </dgm:pt>
    <dgm:pt modelId="{8DD9621E-2E9F-4783-AD3C-F0119452470D}" type="sibTrans" cxnId="{39F52186-BF65-4206-B6C4-6E9CF89FCEF1}">
      <dgm:prSet/>
      <dgm:spPr/>
      <dgm:t>
        <a:bodyPr/>
        <a:lstStyle/>
        <a:p>
          <a:endParaRPr lang="uk-UA"/>
        </a:p>
      </dgm:t>
    </dgm:pt>
    <dgm:pt modelId="{63BB7B77-2183-4C35-B1A7-28F59798E11A}">
      <dgm:prSet custT="1"/>
      <dgm:spPr/>
      <dgm:t>
        <a:bodyPr/>
        <a:lstStyle/>
        <a:p>
          <a:r>
            <a:rPr lang="uk-UA" sz="2200" b="1" noProof="0" dirty="0" smtClean="0"/>
            <a:t>Наслідки:</a:t>
          </a:r>
          <a:endParaRPr lang="uk-UA" sz="2200" b="1" noProof="0" dirty="0"/>
        </a:p>
      </dgm:t>
    </dgm:pt>
    <dgm:pt modelId="{54D9E720-F159-449E-A71B-FD062EF2BDA5}" type="parTrans" cxnId="{608FB637-8697-4509-BA1E-F4E67B8BB425}">
      <dgm:prSet/>
      <dgm:spPr/>
      <dgm:t>
        <a:bodyPr/>
        <a:lstStyle/>
        <a:p>
          <a:endParaRPr lang="uk-UA"/>
        </a:p>
      </dgm:t>
    </dgm:pt>
    <dgm:pt modelId="{87120AEF-1D96-406D-B475-4A09E6399472}" type="sibTrans" cxnId="{608FB637-8697-4509-BA1E-F4E67B8BB425}">
      <dgm:prSet/>
      <dgm:spPr/>
      <dgm:t>
        <a:bodyPr/>
        <a:lstStyle/>
        <a:p>
          <a:endParaRPr lang="uk-UA"/>
        </a:p>
      </dgm:t>
    </dgm:pt>
    <dgm:pt modelId="{E1B02804-B9BC-4E1E-A687-12211446394B}">
      <dgm:prSet custT="1"/>
      <dgm:spPr/>
      <dgm:t>
        <a:bodyPr/>
        <a:lstStyle/>
        <a:p>
          <a:r>
            <a:rPr lang="uk-UA" sz="2200" b="0" noProof="0" dirty="0" smtClean="0"/>
            <a:t>Втрата довіри аудиторії.
Збитки (фінансові, репутаційні).
Погіршення морального клімату в команді</a:t>
          </a:r>
          <a:r>
            <a:rPr lang="ru-RU" sz="2200" b="0" noProof="0" dirty="0" smtClean="0"/>
            <a:t>.</a:t>
          </a:r>
          <a:endParaRPr lang="uk-UA" sz="2200" b="0" noProof="0" dirty="0"/>
        </a:p>
      </dgm:t>
    </dgm:pt>
    <dgm:pt modelId="{6145B2C4-C321-4D72-9D83-EDF7667BB7A4}" type="parTrans" cxnId="{826EC28C-7A22-4EA4-B002-653C7B487007}">
      <dgm:prSet/>
      <dgm:spPr/>
      <dgm:t>
        <a:bodyPr/>
        <a:lstStyle/>
        <a:p>
          <a:endParaRPr lang="uk-UA"/>
        </a:p>
      </dgm:t>
    </dgm:pt>
    <dgm:pt modelId="{93D4227B-0A8F-4894-8D50-94FDE02C1103}" type="sibTrans" cxnId="{826EC28C-7A22-4EA4-B002-653C7B487007}">
      <dgm:prSet/>
      <dgm:spPr/>
      <dgm:t>
        <a:bodyPr/>
        <a:lstStyle/>
        <a:p>
          <a:endParaRPr lang="uk-UA"/>
        </a:p>
      </dgm:t>
    </dgm:pt>
    <dgm:pt modelId="{C0D3B18C-3519-4D0C-A6DF-8C8B4995C87D}">
      <dgm:prSet custT="1"/>
      <dgm:spPr/>
      <dgm:t>
        <a:bodyPr/>
        <a:lstStyle/>
        <a:p>
          <a:r>
            <a:rPr lang="uk-UA" sz="2200" b="1" noProof="0" dirty="0" smtClean="0"/>
            <a:t>Приклад</a:t>
          </a:r>
          <a:r>
            <a:rPr lang="uk-UA" sz="2200" b="0" noProof="0" dirty="0" smtClean="0"/>
            <a:t>: </a:t>
          </a:r>
          <a:r>
            <a:rPr lang="uk-UA" sz="2200" b="0" i="1" noProof="0" dirty="0" smtClean="0"/>
            <a:t>Організатори фестивалю ігнорують попередження синоптиків про сильні зливи. Не підготували накриття, евакуаційні шляхи чи інформування глядачів. У день події — дощ, підтоплення, обурення відвідувачів, критика в соцмережах.</a:t>
          </a:r>
          <a:endParaRPr lang="uk-UA" sz="2200" b="0" i="1" noProof="0" dirty="0"/>
        </a:p>
      </dgm:t>
    </dgm:pt>
    <dgm:pt modelId="{1F8DDD66-BDC9-4447-8076-6B7783B29956}" type="parTrans" cxnId="{4E3AD072-8331-4E92-A68D-DA6CAE3A5779}">
      <dgm:prSet/>
      <dgm:spPr/>
      <dgm:t>
        <a:bodyPr/>
        <a:lstStyle/>
        <a:p>
          <a:endParaRPr lang="uk-UA"/>
        </a:p>
      </dgm:t>
    </dgm:pt>
    <dgm:pt modelId="{DD92DF58-568F-40B9-BB2B-AFAD2262927C}" type="sibTrans" cxnId="{4E3AD072-8331-4E92-A68D-DA6CAE3A5779}">
      <dgm:prSet/>
      <dgm:spPr/>
      <dgm:t>
        <a:bodyPr/>
        <a:lstStyle/>
        <a:p>
          <a:endParaRPr lang="uk-UA"/>
        </a:p>
      </dgm:t>
    </dgm:pt>
    <dgm:pt modelId="{178E2A99-5A35-451B-AD4C-ED8C6534880A}" type="pres">
      <dgm:prSet presAssocID="{98060B99-E0FD-4A51-AB22-5E08F67A3CC8}" presName="diagram" presStyleCnt="0">
        <dgm:presLayoutVars>
          <dgm:dir/>
          <dgm:resizeHandles val="exact"/>
        </dgm:presLayoutVars>
      </dgm:prSet>
      <dgm:spPr/>
    </dgm:pt>
    <dgm:pt modelId="{57CDBCD7-5C84-4345-BF9D-8C93EFF2E6EB}" type="pres">
      <dgm:prSet presAssocID="{42249A16-8EF8-4752-9D8E-49CFC632219F}" presName="node" presStyleLbl="node1" presStyleIdx="0" presStyleCnt="4" custScaleX="164035" custScaleY="115883" custLinFactNeighborX="-9293" custLinFactNeighborY="-493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684D92C-ADA7-4149-9A5A-0C6022779737}" type="pres">
      <dgm:prSet presAssocID="{2B96DD88-5826-472E-8323-7351DDB65D72}" presName="sibTrans" presStyleCnt="0"/>
      <dgm:spPr/>
    </dgm:pt>
    <dgm:pt modelId="{DAF6D2AF-1705-4A0B-95B8-246305BDD5A3}" type="pres">
      <dgm:prSet presAssocID="{78CB5500-E805-4630-B252-8F0A1B574A6F}" presName="node" presStyleLbl="node1" presStyleIdx="1" presStyleCnt="4" custScaleX="187920" custScaleY="129841" custLinFactNeighborX="-5878" custLinFactNeighborY="458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DC3B609-9A61-4416-86FF-B8C2517275AA}" type="pres">
      <dgm:prSet presAssocID="{9DB81AFF-9BA4-42E7-A04C-14A50F2BD15E}" presName="sibTrans" presStyleCnt="0"/>
      <dgm:spPr/>
    </dgm:pt>
    <dgm:pt modelId="{959FF486-D68C-42F4-A1C4-8873F0F6AACF}" type="pres">
      <dgm:prSet presAssocID="{63BB7B77-2183-4C35-B1A7-28F59798E11A}" presName="node" presStyleLbl="node1" presStyleIdx="2" presStyleCnt="4" custScaleX="117452" custScaleY="122395" custLinFactX="28792" custLinFactNeighborX="100000" custLinFactNeighborY="-374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E42452A-250A-4782-8CA3-90E48E3713C4}" type="pres">
      <dgm:prSet presAssocID="{87120AEF-1D96-406D-B475-4A09E6399472}" presName="sibTrans" presStyleCnt="0"/>
      <dgm:spPr/>
    </dgm:pt>
    <dgm:pt modelId="{47EAFDD0-157A-44B6-AFD0-C9ABD2D5F4D1}" type="pres">
      <dgm:prSet presAssocID="{C0D3B18C-3519-4D0C-A6DF-8C8B4995C87D}" presName="node" presStyleLbl="node1" presStyleIdx="3" presStyleCnt="4" custScaleX="159785" custScaleY="147662" custLinFactX="-74104" custLinFactNeighborX="-100000" custLinFactNeighborY="-153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26EC28C-7A22-4EA4-B002-653C7B487007}" srcId="{63BB7B77-2183-4C35-B1A7-28F59798E11A}" destId="{E1B02804-B9BC-4E1E-A687-12211446394B}" srcOrd="0" destOrd="0" parTransId="{6145B2C4-C321-4D72-9D83-EDF7667BB7A4}" sibTransId="{93D4227B-0A8F-4894-8D50-94FDE02C1103}"/>
    <dgm:cxn modelId="{82604CA0-544D-4516-A57B-82AAD200504F}" type="presOf" srcId="{98060B99-E0FD-4A51-AB22-5E08F67A3CC8}" destId="{178E2A99-5A35-451B-AD4C-ED8C6534880A}" srcOrd="0" destOrd="0" presId="urn:microsoft.com/office/officeart/2005/8/layout/default"/>
    <dgm:cxn modelId="{4E3AD072-8331-4E92-A68D-DA6CAE3A5779}" srcId="{98060B99-E0FD-4A51-AB22-5E08F67A3CC8}" destId="{C0D3B18C-3519-4D0C-A6DF-8C8B4995C87D}" srcOrd="3" destOrd="0" parTransId="{1F8DDD66-BDC9-4447-8076-6B7783B29956}" sibTransId="{DD92DF58-568F-40B9-BB2B-AFAD2262927C}"/>
    <dgm:cxn modelId="{28428CF2-4BA4-49F5-AEB7-FFC1F4731AF5}" type="presOf" srcId="{B4F2057B-BE70-4037-A60C-E028D5628617}" destId="{DAF6D2AF-1705-4A0B-95B8-246305BDD5A3}" srcOrd="0" destOrd="1" presId="urn:microsoft.com/office/officeart/2005/8/layout/default"/>
    <dgm:cxn modelId="{5DC1FDE4-87F5-499E-B390-78765F3A9E48}" srcId="{98060B99-E0FD-4A51-AB22-5E08F67A3CC8}" destId="{78CB5500-E805-4630-B252-8F0A1B574A6F}" srcOrd="1" destOrd="0" parTransId="{EAE6C4A6-FF1B-45F0-BDFD-19C4A2C72BFD}" sibTransId="{9DB81AFF-9BA4-42E7-A04C-14A50F2BD15E}"/>
    <dgm:cxn modelId="{71054D00-4823-489E-AFAC-D19E68DF7518}" type="presOf" srcId="{E1B02804-B9BC-4E1E-A687-12211446394B}" destId="{959FF486-D68C-42F4-A1C4-8873F0F6AACF}" srcOrd="0" destOrd="1" presId="urn:microsoft.com/office/officeart/2005/8/layout/default"/>
    <dgm:cxn modelId="{EBFBC109-39C6-47FA-8A14-4ABB714723B6}" type="presOf" srcId="{42249A16-8EF8-4752-9D8E-49CFC632219F}" destId="{57CDBCD7-5C84-4345-BF9D-8C93EFF2E6EB}" srcOrd="0" destOrd="0" presId="urn:microsoft.com/office/officeart/2005/8/layout/default"/>
    <dgm:cxn modelId="{BB6A9396-99EB-4A0F-93C2-E3B8C8CBDCB4}" type="presOf" srcId="{63BB7B77-2183-4C35-B1A7-28F59798E11A}" destId="{959FF486-D68C-42F4-A1C4-8873F0F6AACF}" srcOrd="0" destOrd="0" presId="urn:microsoft.com/office/officeart/2005/8/layout/default"/>
    <dgm:cxn modelId="{2CA894E7-3876-4435-841C-B83947623749}" type="presOf" srcId="{C0D3B18C-3519-4D0C-A6DF-8C8B4995C87D}" destId="{47EAFDD0-157A-44B6-AFD0-C9ABD2D5F4D1}" srcOrd="0" destOrd="0" presId="urn:microsoft.com/office/officeart/2005/8/layout/default"/>
    <dgm:cxn modelId="{F4890DD0-B79C-4C85-AA03-F1F765F5EEF0}" type="presOf" srcId="{78CB5500-E805-4630-B252-8F0A1B574A6F}" destId="{DAF6D2AF-1705-4A0B-95B8-246305BDD5A3}" srcOrd="0" destOrd="0" presId="urn:microsoft.com/office/officeart/2005/8/layout/default"/>
    <dgm:cxn modelId="{608FB637-8697-4509-BA1E-F4E67B8BB425}" srcId="{98060B99-E0FD-4A51-AB22-5E08F67A3CC8}" destId="{63BB7B77-2183-4C35-B1A7-28F59798E11A}" srcOrd="2" destOrd="0" parTransId="{54D9E720-F159-449E-A71B-FD062EF2BDA5}" sibTransId="{87120AEF-1D96-406D-B475-4A09E6399472}"/>
    <dgm:cxn modelId="{B277924C-CA36-43BE-B8CF-1CF51E486C1F}" srcId="{98060B99-E0FD-4A51-AB22-5E08F67A3CC8}" destId="{42249A16-8EF8-4752-9D8E-49CFC632219F}" srcOrd="0" destOrd="0" parTransId="{39125D43-CED9-4049-B17A-9457B5C6D01D}" sibTransId="{2B96DD88-5826-472E-8323-7351DDB65D72}"/>
    <dgm:cxn modelId="{39F52186-BF65-4206-B6C4-6E9CF89FCEF1}" srcId="{78CB5500-E805-4630-B252-8F0A1B574A6F}" destId="{B4F2057B-BE70-4037-A60C-E028D5628617}" srcOrd="0" destOrd="0" parTransId="{926C0A80-6AD0-4357-ACC3-EC35AD557C4E}" sibTransId="{8DD9621E-2E9F-4783-AD3C-F0119452470D}"/>
    <dgm:cxn modelId="{E4C2E705-63A4-4204-932B-F868816C1F9E}" type="presParOf" srcId="{178E2A99-5A35-451B-AD4C-ED8C6534880A}" destId="{57CDBCD7-5C84-4345-BF9D-8C93EFF2E6EB}" srcOrd="0" destOrd="0" presId="urn:microsoft.com/office/officeart/2005/8/layout/default"/>
    <dgm:cxn modelId="{89D7C65A-73CE-47B9-97CB-15C42C750BB5}" type="presParOf" srcId="{178E2A99-5A35-451B-AD4C-ED8C6534880A}" destId="{D684D92C-ADA7-4149-9A5A-0C6022779737}" srcOrd="1" destOrd="0" presId="urn:microsoft.com/office/officeart/2005/8/layout/default"/>
    <dgm:cxn modelId="{B1FE19C8-3870-457A-84F4-7228A1066691}" type="presParOf" srcId="{178E2A99-5A35-451B-AD4C-ED8C6534880A}" destId="{DAF6D2AF-1705-4A0B-95B8-246305BDD5A3}" srcOrd="2" destOrd="0" presId="urn:microsoft.com/office/officeart/2005/8/layout/default"/>
    <dgm:cxn modelId="{7AA269B0-0F34-4FD1-A49F-E8E580FE0305}" type="presParOf" srcId="{178E2A99-5A35-451B-AD4C-ED8C6534880A}" destId="{EDC3B609-9A61-4416-86FF-B8C2517275AA}" srcOrd="3" destOrd="0" presId="urn:microsoft.com/office/officeart/2005/8/layout/default"/>
    <dgm:cxn modelId="{A690E04C-6115-45A8-98F6-8B0609AAAAB8}" type="presParOf" srcId="{178E2A99-5A35-451B-AD4C-ED8C6534880A}" destId="{959FF486-D68C-42F4-A1C4-8873F0F6AACF}" srcOrd="4" destOrd="0" presId="urn:microsoft.com/office/officeart/2005/8/layout/default"/>
    <dgm:cxn modelId="{FC5A3DE0-BBD6-405D-B167-B203FC7CD3C2}" type="presParOf" srcId="{178E2A99-5A35-451B-AD4C-ED8C6534880A}" destId="{6E42452A-250A-4782-8CA3-90E48E3713C4}" srcOrd="5" destOrd="0" presId="urn:microsoft.com/office/officeart/2005/8/layout/default"/>
    <dgm:cxn modelId="{FA6AE0BA-9B58-4E60-A082-E64342C51505}" type="presParOf" srcId="{178E2A99-5A35-451B-AD4C-ED8C6534880A}" destId="{47EAFDD0-157A-44B6-AFD0-C9ABD2D5F4D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8060B99-E0FD-4A51-AB22-5E08F67A3CC8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</dgm:pt>
    <dgm:pt modelId="{42249A16-8EF8-4752-9D8E-49CFC632219F}">
      <dgm:prSet phldrT="[Текст]" custT="1"/>
      <dgm:spPr/>
      <dgm:t>
        <a:bodyPr/>
        <a:lstStyle/>
        <a:p>
          <a:pPr algn="just"/>
          <a:r>
            <a:rPr lang="uk-UA" sz="2200" b="1" i="0" noProof="0" dirty="0" smtClean="0"/>
            <a:t>Організатори усвідомлюють, що ситуація серйозна, але не мають чіткого плану дій. </a:t>
          </a:r>
        </a:p>
        <a:p>
          <a:pPr algn="just"/>
          <a:r>
            <a:rPr lang="uk-UA" sz="2200" b="1" i="0" noProof="0" dirty="0" smtClean="0"/>
            <a:t>Рішення приймаються поспіхом, без аналізу, часто суперечать одне одному</a:t>
          </a:r>
          <a:endParaRPr lang="uk-UA" sz="2200" b="1" i="0" noProof="0" dirty="0"/>
        </a:p>
      </dgm:t>
    </dgm:pt>
    <dgm:pt modelId="{39125D43-CED9-4049-B17A-9457B5C6D01D}" type="parTrans" cxnId="{B277924C-CA36-43BE-B8CF-1CF51E486C1F}">
      <dgm:prSet/>
      <dgm:spPr/>
      <dgm:t>
        <a:bodyPr/>
        <a:lstStyle/>
        <a:p>
          <a:endParaRPr lang="uk-UA" sz="2000"/>
        </a:p>
      </dgm:t>
    </dgm:pt>
    <dgm:pt modelId="{2B96DD88-5826-472E-8323-7351DDB65D72}" type="sibTrans" cxnId="{B277924C-CA36-43BE-B8CF-1CF51E486C1F}">
      <dgm:prSet/>
      <dgm:spPr/>
      <dgm:t>
        <a:bodyPr/>
        <a:lstStyle/>
        <a:p>
          <a:endParaRPr lang="uk-UA" sz="2000"/>
        </a:p>
      </dgm:t>
    </dgm:pt>
    <dgm:pt modelId="{78CB5500-E805-4630-B252-8F0A1B574A6F}">
      <dgm:prSet custT="1"/>
      <dgm:spPr/>
      <dgm:t>
        <a:bodyPr/>
        <a:lstStyle/>
        <a:p>
          <a:r>
            <a:rPr lang="uk-UA" sz="2200" b="1" noProof="0" dirty="0" smtClean="0"/>
            <a:t>Типові ознаки:</a:t>
          </a:r>
          <a:endParaRPr lang="uk-UA" sz="2200" noProof="0" dirty="0"/>
        </a:p>
      </dgm:t>
    </dgm:pt>
    <dgm:pt modelId="{EAE6C4A6-FF1B-45F0-BDFD-19C4A2C72BFD}" type="parTrans" cxnId="{5DC1FDE4-87F5-499E-B390-78765F3A9E48}">
      <dgm:prSet/>
      <dgm:spPr/>
      <dgm:t>
        <a:bodyPr/>
        <a:lstStyle/>
        <a:p>
          <a:endParaRPr lang="uk-UA" sz="2000"/>
        </a:p>
      </dgm:t>
    </dgm:pt>
    <dgm:pt modelId="{9DB81AFF-9BA4-42E7-A04C-14A50F2BD15E}" type="sibTrans" cxnId="{5DC1FDE4-87F5-499E-B390-78765F3A9E48}">
      <dgm:prSet/>
      <dgm:spPr/>
      <dgm:t>
        <a:bodyPr/>
        <a:lstStyle/>
        <a:p>
          <a:endParaRPr lang="uk-UA" sz="2000"/>
        </a:p>
      </dgm:t>
    </dgm:pt>
    <dgm:pt modelId="{B4F2057B-BE70-4037-A60C-E028D5628617}">
      <dgm:prSet custT="1"/>
      <dgm:spPr/>
      <dgm:t>
        <a:bodyPr/>
        <a:lstStyle/>
        <a:p>
          <a:r>
            <a:rPr lang="uk-UA" sz="2100" b="0" noProof="0" dirty="0" smtClean="0"/>
            <a:t>Часті зміни рішень (то скасувати, то перенести, то все ж провести).
Надлишкова або суперечлива комунікація.
Стрес і розгубленість серед команди.
Втрата контролю над подією.</a:t>
          </a:r>
          <a:endParaRPr lang="uk-UA" sz="2100" b="0" noProof="0" dirty="0"/>
        </a:p>
      </dgm:t>
    </dgm:pt>
    <dgm:pt modelId="{926C0A80-6AD0-4357-ACC3-EC35AD557C4E}" type="parTrans" cxnId="{39F52186-BF65-4206-B6C4-6E9CF89FCEF1}">
      <dgm:prSet/>
      <dgm:spPr/>
      <dgm:t>
        <a:bodyPr/>
        <a:lstStyle/>
        <a:p>
          <a:endParaRPr lang="uk-UA"/>
        </a:p>
      </dgm:t>
    </dgm:pt>
    <dgm:pt modelId="{8DD9621E-2E9F-4783-AD3C-F0119452470D}" type="sibTrans" cxnId="{39F52186-BF65-4206-B6C4-6E9CF89FCEF1}">
      <dgm:prSet/>
      <dgm:spPr/>
      <dgm:t>
        <a:bodyPr/>
        <a:lstStyle/>
        <a:p>
          <a:endParaRPr lang="uk-UA"/>
        </a:p>
      </dgm:t>
    </dgm:pt>
    <dgm:pt modelId="{63BB7B77-2183-4C35-B1A7-28F59798E11A}">
      <dgm:prSet custT="1"/>
      <dgm:spPr/>
      <dgm:t>
        <a:bodyPr/>
        <a:lstStyle/>
        <a:p>
          <a:r>
            <a:rPr lang="uk-UA" sz="2200" b="1" noProof="0" dirty="0" smtClean="0"/>
            <a:t>Наслідки:</a:t>
          </a:r>
          <a:endParaRPr lang="uk-UA" sz="2200" b="1" noProof="0" dirty="0"/>
        </a:p>
      </dgm:t>
    </dgm:pt>
    <dgm:pt modelId="{54D9E720-F159-449E-A71B-FD062EF2BDA5}" type="parTrans" cxnId="{608FB637-8697-4509-BA1E-F4E67B8BB425}">
      <dgm:prSet/>
      <dgm:spPr/>
      <dgm:t>
        <a:bodyPr/>
        <a:lstStyle/>
        <a:p>
          <a:endParaRPr lang="uk-UA"/>
        </a:p>
      </dgm:t>
    </dgm:pt>
    <dgm:pt modelId="{87120AEF-1D96-406D-B475-4A09E6399472}" type="sibTrans" cxnId="{608FB637-8697-4509-BA1E-F4E67B8BB425}">
      <dgm:prSet/>
      <dgm:spPr/>
      <dgm:t>
        <a:bodyPr/>
        <a:lstStyle/>
        <a:p>
          <a:endParaRPr lang="uk-UA"/>
        </a:p>
      </dgm:t>
    </dgm:pt>
    <dgm:pt modelId="{E1B02804-B9BC-4E1E-A687-12211446394B}">
      <dgm:prSet custT="1"/>
      <dgm:spPr/>
      <dgm:t>
        <a:bodyPr/>
        <a:lstStyle/>
        <a:p>
          <a:r>
            <a:rPr lang="uk-UA" sz="2100" b="0" noProof="0" dirty="0" smtClean="0"/>
            <a:t>Поганий досвід для учасників.
Утома та вигорання команди.
Ускладнення для наступних заходів (довготривалі репутаційні втрати).</a:t>
          </a:r>
          <a:endParaRPr lang="uk-UA" sz="2100" b="0" noProof="0" dirty="0"/>
        </a:p>
      </dgm:t>
    </dgm:pt>
    <dgm:pt modelId="{6145B2C4-C321-4D72-9D83-EDF7667BB7A4}" type="parTrans" cxnId="{826EC28C-7A22-4EA4-B002-653C7B487007}">
      <dgm:prSet/>
      <dgm:spPr/>
      <dgm:t>
        <a:bodyPr/>
        <a:lstStyle/>
        <a:p>
          <a:endParaRPr lang="uk-UA"/>
        </a:p>
      </dgm:t>
    </dgm:pt>
    <dgm:pt modelId="{93D4227B-0A8F-4894-8D50-94FDE02C1103}" type="sibTrans" cxnId="{826EC28C-7A22-4EA4-B002-653C7B487007}">
      <dgm:prSet/>
      <dgm:spPr/>
      <dgm:t>
        <a:bodyPr/>
        <a:lstStyle/>
        <a:p>
          <a:endParaRPr lang="uk-UA"/>
        </a:p>
      </dgm:t>
    </dgm:pt>
    <dgm:pt modelId="{C0D3B18C-3519-4D0C-A6DF-8C8B4995C87D}">
      <dgm:prSet custT="1"/>
      <dgm:spPr/>
      <dgm:t>
        <a:bodyPr/>
        <a:lstStyle/>
        <a:p>
          <a:r>
            <a:rPr lang="uk-UA" sz="2200" b="1" noProof="0" dirty="0" smtClean="0"/>
            <a:t>Приклад</a:t>
          </a:r>
          <a:r>
            <a:rPr lang="uk-UA" sz="2200" b="0" noProof="0" dirty="0" smtClean="0"/>
            <a:t>: </a:t>
          </a:r>
          <a:r>
            <a:rPr lang="uk-UA" sz="2200" b="0" i="1" noProof="0" dirty="0" smtClean="0"/>
            <a:t>За кілька годин до онлайн-семінару «злітає» платформа для трансляції. Організатори терміново створюють нові посилання на інших платформах, але не узгоджують їх між собою. Учасники не розуміють, де відбувається захід, виникає хаос.</a:t>
          </a:r>
          <a:endParaRPr lang="uk-UA" sz="2200" b="0" i="1" noProof="0" dirty="0"/>
        </a:p>
      </dgm:t>
    </dgm:pt>
    <dgm:pt modelId="{1F8DDD66-BDC9-4447-8076-6B7783B29956}" type="parTrans" cxnId="{4E3AD072-8331-4E92-A68D-DA6CAE3A5779}">
      <dgm:prSet/>
      <dgm:spPr/>
      <dgm:t>
        <a:bodyPr/>
        <a:lstStyle/>
        <a:p>
          <a:endParaRPr lang="uk-UA"/>
        </a:p>
      </dgm:t>
    </dgm:pt>
    <dgm:pt modelId="{DD92DF58-568F-40B9-BB2B-AFAD2262927C}" type="sibTrans" cxnId="{4E3AD072-8331-4E92-A68D-DA6CAE3A5779}">
      <dgm:prSet/>
      <dgm:spPr/>
      <dgm:t>
        <a:bodyPr/>
        <a:lstStyle/>
        <a:p>
          <a:endParaRPr lang="uk-UA"/>
        </a:p>
      </dgm:t>
    </dgm:pt>
    <dgm:pt modelId="{178E2A99-5A35-451B-AD4C-ED8C6534880A}" type="pres">
      <dgm:prSet presAssocID="{98060B99-E0FD-4A51-AB22-5E08F67A3CC8}" presName="diagram" presStyleCnt="0">
        <dgm:presLayoutVars>
          <dgm:dir/>
          <dgm:resizeHandles val="exact"/>
        </dgm:presLayoutVars>
      </dgm:prSet>
      <dgm:spPr/>
    </dgm:pt>
    <dgm:pt modelId="{57CDBCD7-5C84-4345-BF9D-8C93EFF2E6EB}" type="pres">
      <dgm:prSet presAssocID="{42249A16-8EF8-4752-9D8E-49CFC632219F}" presName="node" presStyleLbl="node1" presStyleIdx="0" presStyleCnt="4" custScaleX="164035" custScaleY="115883" custLinFactNeighborX="-9293" custLinFactNeighborY="-493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684D92C-ADA7-4149-9A5A-0C6022779737}" type="pres">
      <dgm:prSet presAssocID="{2B96DD88-5826-472E-8323-7351DDB65D72}" presName="sibTrans" presStyleCnt="0"/>
      <dgm:spPr/>
    </dgm:pt>
    <dgm:pt modelId="{DAF6D2AF-1705-4A0B-95B8-246305BDD5A3}" type="pres">
      <dgm:prSet presAssocID="{78CB5500-E805-4630-B252-8F0A1B574A6F}" presName="node" presStyleLbl="node1" presStyleIdx="1" presStyleCnt="4" custScaleX="187920" custScaleY="129841" custLinFactNeighborX="-5878" custLinFactNeighborY="458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DC3B609-9A61-4416-86FF-B8C2517275AA}" type="pres">
      <dgm:prSet presAssocID="{9DB81AFF-9BA4-42E7-A04C-14A50F2BD15E}" presName="sibTrans" presStyleCnt="0"/>
      <dgm:spPr/>
    </dgm:pt>
    <dgm:pt modelId="{959FF486-D68C-42F4-A1C4-8873F0F6AACF}" type="pres">
      <dgm:prSet presAssocID="{63BB7B77-2183-4C35-B1A7-28F59798E11A}" presName="node" presStyleLbl="node1" presStyleIdx="2" presStyleCnt="4" custScaleX="144479" custScaleY="116325" custLinFactX="37364" custLinFactNeighborX="100000" custLinFactNeighborY="-1303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E42452A-250A-4782-8CA3-90E48E3713C4}" type="pres">
      <dgm:prSet presAssocID="{87120AEF-1D96-406D-B475-4A09E6399472}" presName="sibTrans" presStyleCnt="0"/>
      <dgm:spPr/>
    </dgm:pt>
    <dgm:pt modelId="{47EAFDD0-157A-44B6-AFD0-C9ABD2D5F4D1}" type="pres">
      <dgm:prSet presAssocID="{C0D3B18C-3519-4D0C-A6DF-8C8B4995C87D}" presName="node" presStyleLbl="node1" presStyleIdx="3" presStyleCnt="4" custScaleX="159785" custScaleY="147662" custLinFactX="-87617" custLinFactNeighborX="-100000" custLinFactNeighborY="-1589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22E1DE1-3B99-4ADA-B2BF-3C91CF658F4A}" type="presOf" srcId="{42249A16-8EF8-4752-9D8E-49CFC632219F}" destId="{57CDBCD7-5C84-4345-BF9D-8C93EFF2E6EB}" srcOrd="0" destOrd="0" presId="urn:microsoft.com/office/officeart/2005/8/layout/default"/>
    <dgm:cxn modelId="{D406F28B-E8D7-4C7C-9088-7C2A5911D831}" type="presOf" srcId="{C0D3B18C-3519-4D0C-A6DF-8C8B4995C87D}" destId="{47EAFDD0-157A-44B6-AFD0-C9ABD2D5F4D1}" srcOrd="0" destOrd="0" presId="urn:microsoft.com/office/officeart/2005/8/layout/default"/>
    <dgm:cxn modelId="{5DC1FDE4-87F5-499E-B390-78765F3A9E48}" srcId="{98060B99-E0FD-4A51-AB22-5E08F67A3CC8}" destId="{78CB5500-E805-4630-B252-8F0A1B574A6F}" srcOrd="1" destOrd="0" parTransId="{EAE6C4A6-FF1B-45F0-BDFD-19C4A2C72BFD}" sibTransId="{9DB81AFF-9BA4-42E7-A04C-14A50F2BD15E}"/>
    <dgm:cxn modelId="{608FB637-8697-4509-BA1E-F4E67B8BB425}" srcId="{98060B99-E0FD-4A51-AB22-5E08F67A3CC8}" destId="{63BB7B77-2183-4C35-B1A7-28F59798E11A}" srcOrd="2" destOrd="0" parTransId="{54D9E720-F159-449E-A71B-FD062EF2BDA5}" sibTransId="{87120AEF-1D96-406D-B475-4A09E6399472}"/>
    <dgm:cxn modelId="{826EC28C-7A22-4EA4-B002-653C7B487007}" srcId="{63BB7B77-2183-4C35-B1A7-28F59798E11A}" destId="{E1B02804-B9BC-4E1E-A687-12211446394B}" srcOrd="0" destOrd="0" parTransId="{6145B2C4-C321-4D72-9D83-EDF7667BB7A4}" sibTransId="{93D4227B-0A8F-4894-8D50-94FDE02C1103}"/>
    <dgm:cxn modelId="{986BECAD-278C-46ED-B1C8-638FDD5DAEE9}" type="presOf" srcId="{B4F2057B-BE70-4037-A60C-E028D5628617}" destId="{DAF6D2AF-1705-4A0B-95B8-246305BDD5A3}" srcOrd="0" destOrd="1" presId="urn:microsoft.com/office/officeart/2005/8/layout/default"/>
    <dgm:cxn modelId="{39F52186-BF65-4206-B6C4-6E9CF89FCEF1}" srcId="{78CB5500-E805-4630-B252-8F0A1B574A6F}" destId="{B4F2057B-BE70-4037-A60C-E028D5628617}" srcOrd="0" destOrd="0" parTransId="{926C0A80-6AD0-4357-ACC3-EC35AD557C4E}" sibTransId="{8DD9621E-2E9F-4783-AD3C-F0119452470D}"/>
    <dgm:cxn modelId="{43704F97-CE83-4378-9009-3E68A8843F91}" type="presOf" srcId="{63BB7B77-2183-4C35-B1A7-28F59798E11A}" destId="{959FF486-D68C-42F4-A1C4-8873F0F6AACF}" srcOrd="0" destOrd="0" presId="urn:microsoft.com/office/officeart/2005/8/layout/default"/>
    <dgm:cxn modelId="{3035C9B3-02A4-4CAC-B28E-96DC5A5A1465}" type="presOf" srcId="{98060B99-E0FD-4A51-AB22-5E08F67A3CC8}" destId="{178E2A99-5A35-451B-AD4C-ED8C6534880A}" srcOrd="0" destOrd="0" presId="urn:microsoft.com/office/officeart/2005/8/layout/default"/>
    <dgm:cxn modelId="{4E3AD072-8331-4E92-A68D-DA6CAE3A5779}" srcId="{98060B99-E0FD-4A51-AB22-5E08F67A3CC8}" destId="{C0D3B18C-3519-4D0C-A6DF-8C8B4995C87D}" srcOrd="3" destOrd="0" parTransId="{1F8DDD66-BDC9-4447-8076-6B7783B29956}" sibTransId="{DD92DF58-568F-40B9-BB2B-AFAD2262927C}"/>
    <dgm:cxn modelId="{B277924C-CA36-43BE-B8CF-1CF51E486C1F}" srcId="{98060B99-E0FD-4A51-AB22-5E08F67A3CC8}" destId="{42249A16-8EF8-4752-9D8E-49CFC632219F}" srcOrd="0" destOrd="0" parTransId="{39125D43-CED9-4049-B17A-9457B5C6D01D}" sibTransId="{2B96DD88-5826-472E-8323-7351DDB65D72}"/>
    <dgm:cxn modelId="{798866C4-96F2-4D5A-B59E-1A5DE409AAE4}" type="presOf" srcId="{78CB5500-E805-4630-B252-8F0A1B574A6F}" destId="{DAF6D2AF-1705-4A0B-95B8-246305BDD5A3}" srcOrd="0" destOrd="0" presId="urn:microsoft.com/office/officeart/2005/8/layout/default"/>
    <dgm:cxn modelId="{563A0F8D-D5DB-4A0E-ACB2-D8C4998C38A2}" type="presOf" srcId="{E1B02804-B9BC-4E1E-A687-12211446394B}" destId="{959FF486-D68C-42F4-A1C4-8873F0F6AACF}" srcOrd="0" destOrd="1" presId="urn:microsoft.com/office/officeart/2005/8/layout/default"/>
    <dgm:cxn modelId="{BC2275AC-4751-4CC1-B650-7A6EF49DE41D}" type="presParOf" srcId="{178E2A99-5A35-451B-AD4C-ED8C6534880A}" destId="{57CDBCD7-5C84-4345-BF9D-8C93EFF2E6EB}" srcOrd="0" destOrd="0" presId="urn:microsoft.com/office/officeart/2005/8/layout/default"/>
    <dgm:cxn modelId="{C4BC60B6-3EE1-471F-8111-4B34D1C6908F}" type="presParOf" srcId="{178E2A99-5A35-451B-AD4C-ED8C6534880A}" destId="{D684D92C-ADA7-4149-9A5A-0C6022779737}" srcOrd="1" destOrd="0" presId="urn:microsoft.com/office/officeart/2005/8/layout/default"/>
    <dgm:cxn modelId="{7E10FCBA-5554-4ADB-8F3B-00CD1246761B}" type="presParOf" srcId="{178E2A99-5A35-451B-AD4C-ED8C6534880A}" destId="{DAF6D2AF-1705-4A0B-95B8-246305BDD5A3}" srcOrd="2" destOrd="0" presId="urn:microsoft.com/office/officeart/2005/8/layout/default"/>
    <dgm:cxn modelId="{8A28014A-0116-428D-998A-3303D97507B3}" type="presParOf" srcId="{178E2A99-5A35-451B-AD4C-ED8C6534880A}" destId="{EDC3B609-9A61-4416-86FF-B8C2517275AA}" srcOrd="3" destOrd="0" presId="urn:microsoft.com/office/officeart/2005/8/layout/default"/>
    <dgm:cxn modelId="{4AC2B38E-FDB3-4653-98F2-85F37EBD80C2}" type="presParOf" srcId="{178E2A99-5A35-451B-AD4C-ED8C6534880A}" destId="{959FF486-D68C-42F4-A1C4-8873F0F6AACF}" srcOrd="4" destOrd="0" presId="urn:microsoft.com/office/officeart/2005/8/layout/default"/>
    <dgm:cxn modelId="{11E0AA7A-C770-4786-9A7F-A2C7ADA24EE8}" type="presParOf" srcId="{178E2A99-5A35-451B-AD4C-ED8C6534880A}" destId="{6E42452A-250A-4782-8CA3-90E48E3713C4}" srcOrd="5" destOrd="0" presId="urn:microsoft.com/office/officeart/2005/8/layout/default"/>
    <dgm:cxn modelId="{9E1AF075-54A2-4D56-A645-8E035494DC93}" type="presParOf" srcId="{178E2A99-5A35-451B-AD4C-ED8C6534880A}" destId="{47EAFDD0-157A-44B6-AFD0-C9ABD2D5F4D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060B99-E0FD-4A51-AB22-5E08F67A3CC8}" type="doc">
      <dgm:prSet loTypeId="urn:microsoft.com/office/officeart/2005/8/layout/default" loCatId="list" qsTypeId="urn:microsoft.com/office/officeart/2005/8/quickstyle/simple3" qsCatId="simple" csTypeId="urn:microsoft.com/office/officeart/2005/8/colors/colorful4" csCatId="colorful" phldr="1"/>
      <dgm:spPr/>
    </dgm:pt>
    <dgm:pt modelId="{42249A16-8EF8-4752-9D8E-49CFC632219F}">
      <dgm:prSet phldrT="[Текст]" custT="1"/>
      <dgm:spPr/>
      <dgm:t>
        <a:bodyPr/>
        <a:lstStyle/>
        <a:p>
          <a:pPr algn="just"/>
          <a:r>
            <a:rPr lang="uk-UA" sz="2200" b="1" i="0" noProof="0" dirty="0" smtClean="0"/>
            <a:t>Організатори заздалегідь готуються до потенційних криз: мають план B і C, систему швидкого реагування, чітку структуру рішень та канали комунікації.</a:t>
          </a:r>
          <a:endParaRPr lang="uk-UA" sz="2200" b="1" i="0" noProof="0" dirty="0"/>
        </a:p>
      </dgm:t>
    </dgm:pt>
    <dgm:pt modelId="{39125D43-CED9-4049-B17A-9457B5C6D01D}" type="parTrans" cxnId="{B277924C-CA36-43BE-B8CF-1CF51E486C1F}">
      <dgm:prSet/>
      <dgm:spPr/>
      <dgm:t>
        <a:bodyPr/>
        <a:lstStyle/>
        <a:p>
          <a:endParaRPr lang="uk-UA" sz="2000"/>
        </a:p>
      </dgm:t>
    </dgm:pt>
    <dgm:pt modelId="{2B96DD88-5826-472E-8323-7351DDB65D72}" type="sibTrans" cxnId="{B277924C-CA36-43BE-B8CF-1CF51E486C1F}">
      <dgm:prSet/>
      <dgm:spPr/>
      <dgm:t>
        <a:bodyPr/>
        <a:lstStyle/>
        <a:p>
          <a:endParaRPr lang="uk-UA" sz="2000"/>
        </a:p>
      </dgm:t>
    </dgm:pt>
    <dgm:pt modelId="{78CB5500-E805-4630-B252-8F0A1B574A6F}">
      <dgm:prSet custT="1"/>
      <dgm:spPr/>
      <dgm:t>
        <a:bodyPr/>
        <a:lstStyle/>
        <a:p>
          <a:r>
            <a:rPr lang="uk-UA" sz="2200" b="1" noProof="0" dirty="0" smtClean="0"/>
            <a:t>Типові ознаки:</a:t>
          </a:r>
          <a:endParaRPr lang="uk-UA" sz="2200" noProof="0" dirty="0"/>
        </a:p>
      </dgm:t>
    </dgm:pt>
    <dgm:pt modelId="{EAE6C4A6-FF1B-45F0-BDFD-19C4A2C72BFD}" type="parTrans" cxnId="{5DC1FDE4-87F5-499E-B390-78765F3A9E48}">
      <dgm:prSet/>
      <dgm:spPr/>
      <dgm:t>
        <a:bodyPr/>
        <a:lstStyle/>
        <a:p>
          <a:endParaRPr lang="uk-UA" sz="2000"/>
        </a:p>
      </dgm:t>
    </dgm:pt>
    <dgm:pt modelId="{9DB81AFF-9BA4-42E7-A04C-14A50F2BD15E}" type="sibTrans" cxnId="{5DC1FDE4-87F5-499E-B390-78765F3A9E48}">
      <dgm:prSet/>
      <dgm:spPr/>
      <dgm:t>
        <a:bodyPr/>
        <a:lstStyle/>
        <a:p>
          <a:endParaRPr lang="uk-UA" sz="2000"/>
        </a:p>
      </dgm:t>
    </dgm:pt>
    <dgm:pt modelId="{B4F2057B-BE70-4037-A60C-E028D5628617}">
      <dgm:prSet custT="1"/>
      <dgm:spPr/>
      <dgm:t>
        <a:bodyPr/>
        <a:lstStyle/>
        <a:p>
          <a:r>
            <a:rPr lang="uk-UA" sz="2100" b="0" noProof="0" dirty="0" smtClean="0"/>
            <a:t>Швидке, але зважене ухвалення рішень.
Внутрішня координація в команді.
Чітка і відкрита комунікація з аудиторією.
Гнучкість у використанні ресурсів.</a:t>
          </a:r>
          <a:endParaRPr lang="uk-UA" sz="2100" b="0" noProof="0" dirty="0"/>
        </a:p>
      </dgm:t>
    </dgm:pt>
    <dgm:pt modelId="{926C0A80-6AD0-4357-ACC3-EC35AD557C4E}" type="parTrans" cxnId="{39F52186-BF65-4206-B6C4-6E9CF89FCEF1}">
      <dgm:prSet/>
      <dgm:spPr/>
      <dgm:t>
        <a:bodyPr/>
        <a:lstStyle/>
        <a:p>
          <a:endParaRPr lang="uk-UA"/>
        </a:p>
      </dgm:t>
    </dgm:pt>
    <dgm:pt modelId="{8DD9621E-2E9F-4783-AD3C-F0119452470D}" type="sibTrans" cxnId="{39F52186-BF65-4206-B6C4-6E9CF89FCEF1}">
      <dgm:prSet/>
      <dgm:spPr/>
      <dgm:t>
        <a:bodyPr/>
        <a:lstStyle/>
        <a:p>
          <a:endParaRPr lang="uk-UA"/>
        </a:p>
      </dgm:t>
    </dgm:pt>
    <dgm:pt modelId="{63BB7B77-2183-4C35-B1A7-28F59798E11A}">
      <dgm:prSet custT="1"/>
      <dgm:spPr/>
      <dgm:t>
        <a:bodyPr/>
        <a:lstStyle/>
        <a:p>
          <a:r>
            <a:rPr lang="uk-UA" sz="2200" b="1" noProof="0" dirty="0" smtClean="0"/>
            <a:t>Наслідки:</a:t>
          </a:r>
          <a:endParaRPr lang="uk-UA" sz="2200" b="1" noProof="0" dirty="0"/>
        </a:p>
      </dgm:t>
    </dgm:pt>
    <dgm:pt modelId="{54D9E720-F159-449E-A71B-FD062EF2BDA5}" type="parTrans" cxnId="{608FB637-8697-4509-BA1E-F4E67B8BB425}">
      <dgm:prSet/>
      <dgm:spPr/>
      <dgm:t>
        <a:bodyPr/>
        <a:lstStyle/>
        <a:p>
          <a:endParaRPr lang="uk-UA"/>
        </a:p>
      </dgm:t>
    </dgm:pt>
    <dgm:pt modelId="{87120AEF-1D96-406D-B475-4A09E6399472}" type="sibTrans" cxnId="{608FB637-8697-4509-BA1E-F4E67B8BB425}">
      <dgm:prSet/>
      <dgm:spPr/>
      <dgm:t>
        <a:bodyPr/>
        <a:lstStyle/>
        <a:p>
          <a:endParaRPr lang="uk-UA"/>
        </a:p>
      </dgm:t>
    </dgm:pt>
    <dgm:pt modelId="{E1B02804-B9BC-4E1E-A687-12211446394B}">
      <dgm:prSet custT="1"/>
      <dgm:spPr/>
      <dgm:t>
        <a:bodyPr/>
        <a:lstStyle/>
        <a:p>
          <a:r>
            <a:rPr lang="uk-UA" sz="2100" b="0" noProof="0" dirty="0" smtClean="0"/>
            <a:t>Збереження репутації.
Задоволення аудиторії.
Формування довіри до бренду організаторів.
Позитивний досвід команди.</a:t>
          </a:r>
          <a:endParaRPr lang="uk-UA" sz="2100" b="0" noProof="0" dirty="0"/>
        </a:p>
      </dgm:t>
    </dgm:pt>
    <dgm:pt modelId="{6145B2C4-C321-4D72-9D83-EDF7667BB7A4}" type="parTrans" cxnId="{826EC28C-7A22-4EA4-B002-653C7B487007}">
      <dgm:prSet/>
      <dgm:spPr/>
      <dgm:t>
        <a:bodyPr/>
        <a:lstStyle/>
        <a:p>
          <a:endParaRPr lang="uk-UA"/>
        </a:p>
      </dgm:t>
    </dgm:pt>
    <dgm:pt modelId="{93D4227B-0A8F-4894-8D50-94FDE02C1103}" type="sibTrans" cxnId="{826EC28C-7A22-4EA4-B002-653C7B487007}">
      <dgm:prSet/>
      <dgm:spPr/>
      <dgm:t>
        <a:bodyPr/>
        <a:lstStyle/>
        <a:p>
          <a:endParaRPr lang="uk-UA"/>
        </a:p>
      </dgm:t>
    </dgm:pt>
    <dgm:pt modelId="{C0D3B18C-3519-4D0C-A6DF-8C8B4995C87D}">
      <dgm:prSet custT="1"/>
      <dgm:spPr/>
      <dgm:t>
        <a:bodyPr/>
        <a:lstStyle/>
        <a:p>
          <a:r>
            <a:rPr lang="uk-UA" sz="2200" b="1" noProof="0" dirty="0" smtClean="0"/>
            <a:t>Приклад</a:t>
          </a:r>
          <a:r>
            <a:rPr lang="uk-UA" sz="2200" b="0" noProof="0" dirty="0" smtClean="0"/>
            <a:t>: </a:t>
          </a:r>
          <a:r>
            <a:rPr lang="uk-UA" sz="2200" b="0" i="1" noProof="0" dirty="0" smtClean="0"/>
            <a:t>Організатори конференції передбачили, що спікери можуть не приїхати через обмеження. Вони мають заздалегідь записані </a:t>
          </a:r>
          <a:r>
            <a:rPr lang="uk-UA" sz="2200" b="0" i="1" noProof="0" dirty="0" err="1" smtClean="0"/>
            <a:t>відеовиступи</a:t>
          </a:r>
          <a:r>
            <a:rPr lang="uk-UA" sz="2200" b="0" i="1" noProof="0" dirty="0" smtClean="0"/>
            <a:t>, технічну команду для </a:t>
          </a:r>
          <a:r>
            <a:rPr lang="uk-UA" sz="2200" b="0" i="1" noProof="0" dirty="0" err="1" smtClean="0"/>
            <a:t>стріму</a:t>
          </a:r>
          <a:r>
            <a:rPr lang="uk-UA" sz="2200" b="0" i="1" noProof="0" dirty="0" smtClean="0"/>
            <a:t>, чат для запитань. Учасники навіть не помітили змін — усе пройшло злагоджено</a:t>
          </a:r>
          <a:r>
            <a:rPr lang="ru-RU" sz="2200" b="0" noProof="0" dirty="0" smtClean="0"/>
            <a:t>.</a:t>
          </a:r>
          <a:endParaRPr lang="uk-UA" sz="2200" b="0" i="1" noProof="0" dirty="0"/>
        </a:p>
      </dgm:t>
    </dgm:pt>
    <dgm:pt modelId="{1F8DDD66-BDC9-4447-8076-6B7783B29956}" type="parTrans" cxnId="{4E3AD072-8331-4E92-A68D-DA6CAE3A5779}">
      <dgm:prSet/>
      <dgm:spPr/>
      <dgm:t>
        <a:bodyPr/>
        <a:lstStyle/>
        <a:p>
          <a:endParaRPr lang="uk-UA"/>
        </a:p>
      </dgm:t>
    </dgm:pt>
    <dgm:pt modelId="{DD92DF58-568F-40B9-BB2B-AFAD2262927C}" type="sibTrans" cxnId="{4E3AD072-8331-4E92-A68D-DA6CAE3A5779}">
      <dgm:prSet/>
      <dgm:spPr/>
      <dgm:t>
        <a:bodyPr/>
        <a:lstStyle/>
        <a:p>
          <a:endParaRPr lang="uk-UA"/>
        </a:p>
      </dgm:t>
    </dgm:pt>
    <dgm:pt modelId="{178E2A99-5A35-451B-AD4C-ED8C6534880A}" type="pres">
      <dgm:prSet presAssocID="{98060B99-E0FD-4A51-AB22-5E08F67A3CC8}" presName="diagram" presStyleCnt="0">
        <dgm:presLayoutVars>
          <dgm:dir/>
          <dgm:resizeHandles val="exact"/>
        </dgm:presLayoutVars>
      </dgm:prSet>
      <dgm:spPr/>
    </dgm:pt>
    <dgm:pt modelId="{57CDBCD7-5C84-4345-BF9D-8C93EFF2E6EB}" type="pres">
      <dgm:prSet presAssocID="{42249A16-8EF8-4752-9D8E-49CFC632219F}" presName="node" presStyleLbl="node1" presStyleIdx="0" presStyleCnt="4" custScaleX="164035" custScaleY="115883" custLinFactNeighborX="-9293" custLinFactNeighborY="-493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684D92C-ADA7-4149-9A5A-0C6022779737}" type="pres">
      <dgm:prSet presAssocID="{2B96DD88-5826-472E-8323-7351DDB65D72}" presName="sibTrans" presStyleCnt="0"/>
      <dgm:spPr/>
    </dgm:pt>
    <dgm:pt modelId="{DAF6D2AF-1705-4A0B-95B8-246305BDD5A3}" type="pres">
      <dgm:prSet presAssocID="{78CB5500-E805-4630-B252-8F0A1B574A6F}" presName="node" presStyleLbl="node1" presStyleIdx="1" presStyleCnt="4" custScaleX="187920" custScaleY="129841" custLinFactNeighborX="-7073" custLinFactNeighborY="294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DC3B609-9A61-4416-86FF-B8C2517275AA}" type="pres">
      <dgm:prSet presAssocID="{9DB81AFF-9BA4-42E7-A04C-14A50F2BD15E}" presName="sibTrans" presStyleCnt="0"/>
      <dgm:spPr/>
    </dgm:pt>
    <dgm:pt modelId="{959FF486-D68C-42F4-A1C4-8873F0F6AACF}" type="pres">
      <dgm:prSet presAssocID="{63BB7B77-2183-4C35-B1A7-28F59798E11A}" presName="node" presStyleLbl="node1" presStyleIdx="2" presStyleCnt="4" custScaleX="143409" custScaleY="141528" custLinFactX="34358" custLinFactNeighborX="100000" custLinFactNeighborY="-1004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E42452A-250A-4782-8CA3-90E48E3713C4}" type="pres">
      <dgm:prSet presAssocID="{87120AEF-1D96-406D-B475-4A09E6399472}" presName="sibTrans" presStyleCnt="0"/>
      <dgm:spPr/>
    </dgm:pt>
    <dgm:pt modelId="{47EAFDD0-157A-44B6-AFD0-C9ABD2D5F4D1}" type="pres">
      <dgm:prSet presAssocID="{C0D3B18C-3519-4D0C-A6DF-8C8B4995C87D}" presName="node" presStyleLbl="node1" presStyleIdx="3" presStyleCnt="4" custScaleX="159785" custScaleY="147662" custLinFactX="-87617" custLinFactNeighborX="-100000" custLinFactNeighborY="-1589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DC1FDE4-87F5-499E-B390-78765F3A9E48}" srcId="{98060B99-E0FD-4A51-AB22-5E08F67A3CC8}" destId="{78CB5500-E805-4630-B252-8F0A1B574A6F}" srcOrd="1" destOrd="0" parTransId="{EAE6C4A6-FF1B-45F0-BDFD-19C4A2C72BFD}" sibTransId="{9DB81AFF-9BA4-42E7-A04C-14A50F2BD15E}"/>
    <dgm:cxn modelId="{78F9A75B-DF7D-42B0-97ED-3ABCB4AB3820}" type="presOf" srcId="{78CB5500-E805-4630-B252-8F0A1B574A6F}" destId="{DAF6D2AF-1705-4A0B-95B8-246305BDD5A3}" srcOrd="0" destOrd="0" presId="urn:microsoft.com/office/officeart/2005/8/layout/default"/>
    <dgm:cxn modelId="{014EF6F0-EE43-49D3-BBDC-C915DE972423}" type="presOf" srcId="{E1B02804-B9BC-4E1E-A687-12211446394B}" destId="{959FF486-D68C-42F4-A1C4-8873F0F6AACF}" srcOrd="0" destOrd="1" presId="urn:microsoft.com/office/officeart/2005/8/layout/default"/>
    <dgm:cxn modelId="{608FB637-8697-4509-BA1E-F4E67B8BB425}" srcId="{98060B99-E0FD-4A51-AB22-5E08F67A3CC8}" destId="{63BB7B77-2183-4C35-B1A7-28F59798E11A}" srcOrd="2" destOrd="0" parTransId="{54D9E720-F159-449E-A71B-FD062EF2BDA5}" sibTransId="{87120AEF-1D96-406D-B475-4A09E6399472}"/>
    <dgm:cxn modelId="{826EC28C-7A22-4EA4-B002-653C7B487007}" srcId="{63BB7B77-2183-4C35-B1A7-28F59798E11A}" destId="{E1B02804-B9BC-4E1E-A687-12211446394B}" srcOrd="0" destOrd="0" parTransId="{6145B2C4-C321-4D72-9D83-EDF7667BB7A4}" sibTransId="{93D4227B-0A8F-4894-8D50-94FDE02C1103}"/>
    <dgm:cxn modelId="{FBA0AE60-A794-4015-A94E-7B09D3CEEF1D}" type="presOf" srcId="{63BB7B77-2183-4C35-B1A7-28F59798E11A}" destId="{959FF486-D68C-42F4-A1C4-8873F0F6AACF}" srcOrd="0" destOrd="0" presId="urn:microsoft.com/office/officeart/2005/8/layout/default"/>
    <dgm:cxn modelId="{FF63EFCE-D188-46DE-8747-7075B51BD464}" type="presOf" srcId="{98060B99-E0FD-4A51-AB22-5E08F67A3CC8}" destId="{178E2A99-5A35-451B-AD4C-ED8C6534880A}" srcOrd="0" destOrd="0" presId="urn:microsoft.com/office/officeart/2005/8/layout/default"/>
    <dgm:cxn modelId="{0684BDDB-BDFE-48D5-BB8E-5E57AE5E272C}" type="presOf" srcId="{B4F2057B-BE70-4037-A60C-E028D5628617}" destId="{DAF6D2AF-1705-4A0B-95B8-246305BDD5A3}" srcOrd="0" destOrd="1" presId="urn:microsoft.com/office/officeart/2005/8/layout/default"/>
    <dgm:cxn modelId="{61E98630-48D7-4078-B941-C6FF61278067}" type="presOf" srcId="{C0D3B18C-3519-4D0C-A6DF-8C8B4995C87D}" destId="{47EAFDD0-157A-44B6-AFD0-C9ABD2D5F4D1}" srcOrd="0" destOrd="0" presId="urn:microsoft.com/office/officeart/2005/8/layout/default"/>
    <dgm:cxn modelId="{39F52186-BF65-4206-B6C4-6E9CF89FCEF1}" srcId="{78CB5500-E805-4630-B252-8F0A1B574A6F}" destId="{B4F2057B-BE70-4037-A60C-E028D5628617}" srcOrd="0" destOrd="0" parTransId="{926C0A80-6AD0-4357-ACC3-EC35AD557C4E}" sibTransId="{8DD9621E-2E9F-4783-AD3C-F0119452470D}"/>
    <dgm:cxn modelId="{4E3AD072-8331-4E92-A68D-DA6CAE3A5779}" srcId="{98060B99-E0FD-4A51-AB22-5E08F67A3CC8}" destId="{C0D3B18C-3519-4D0C-A6DF-8C8B4995C87D}" srcOrd="3" destOrd="0" parTransId="{1F8DDD66-BDC9-4447-8076-6B7783B29956}" sibTransId="{DD92DF58-568F-40B9-BB2B-AFAD2262927C}"/>
    <dgm:cxn modelId="{B277924C-CA36-43BE-B8CF-1CF51E486C1F}" srcId="{98060B99-E0FD-4A51-AB22-5E08F67A3CC8}" destId="{42249A16-8EF8-4752-9D8E-49CFC632219F}" srcOrd="0" destOrd="0" parTransId="{39125D43-CED9-4049-B17A-9457B5C6D01D}" sibTransId="{2B96DD88-5826-472E-8323-7351DDB65D72}"/>
    <dgm:cxn modelId="{F5D0DD14-9AA3-46A3-BF26-E699472C0128}" type="presOf" srcId="{42249A16-8EF8-4752-9D8E-49CFC632219F}" destId="{57CDBCD7-5C84-4345-BF9D-8C93EFF2E6EB}" srcOrd="0" destOrd="0" presId="urn:microsoft.com/office/officeart/2005/8/layout/default"/>
    <dgm:cxn modelId="{072C71D4-4DAE-4062-A6E1-F6797CC36919}" type="presParOf" srcId="{178E2A99-5A35-451B-AD4C-ED8C6534880A}" destId="{57CDBCD7-5C84-4345-BF9D-8C93EFF2E6EB}" srcOrd="0" destOrd="0" presId="urn:microsoft.com/office/officeart/2005/8/layout/default"/>
    <dgm:cxn modelId="{3A0C4FDD-6602-496D-9F45-DE2DF4CE21FD}" type="presParOf" srcId="{178E2A99-5A35-451B-AD4C-ED8C6534880A}" destId="{D684D92C-ADA7-4149-9A5A-0C6022779737}" srcOrd="1" destOrd="0" presId="urn:microsoft.com/office/officeart/2005/8/layout/default"/>
    <dgm:cxn modelId="{6F9438F5-FFA3-4EAC-91F3-60993F1E8854}" type="presParOf" srcId="{178E2A99-5A35-451B-AD4C-ED8C6534880A}" destId="{DAF6D2AF-1705-4A0B-95B8-246305BDD5A3}" srcOrd="2" destOrd="0" presId="urn:microsoft.com/office/officeart/2005/8/layout/default"/>
    <dgm:cxn modelId="{08720E67-B14C-4033-A329-F40C9AB4E840}" type="presParOf" srcId="{178E2A99-5A35-451B-AD4C-ED8C6534880A}" destId="{EDC3B609-9A61-4416-86FF-B8C2517275AA}" srcOrd="3" destOrd="0" presId="urn:microsoft.com/office/officeart/2005/8/layout/default"/>
    <dgm:cxn modelId="{AEF97B63-9B15-439B-B7A2-448206B3B0FD}" type="presParOf" srcId="{178E2A99-5A35-451B-AD4C-ED8C6534880A}" destId="{959FF486-D68C-42F4-A1C4-8873F0F6AACF}" srcOrd="4" destOrd="0" presId="urn:microsoft.com/office/officeart/2005/8/layout/default"/>
    <dgm:cxn modelId="{F2D76011-5415-4FEE-A9E4-D939986CDDE1}" type="presParOf" srcId="{178E2A99-5A35-451B-AD4C-ED8C6534880A}" destId="{6E42452A-250A-4782-8CA3-90E48E3713C4}" srcOrd="5" destOrd="0" presId="urn:microsoft.com/office/officeart/2005/8/layout/default"/>
    <dgm:cxn modelId="{B46A5793-D51E-4523-B884-5285CD57DDFF}" type="presParOf" srcId="{178E2A99-5A35-451B-AD4C-ED8C6534880A}" destId="{47EAFDD0-157A-44B6-AFD0-C9ABD2D5F4D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E3DB8-45F4-4A9F-8C5D-103F3821FBF0}">
      <dsp:nvSpPr>
        <dsp:cNvPr id="0" name=""/>
        <dsp:cNvSpPr/>
      </dsp:nvSpPr>
      <dsp:spPr>
        <a:xfrm>
          <a:off x="741757" y="1745"/>
          <a:ext cx="2439160" cy="1680581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C9E92B1-8D81-4851-9DB5-757B02D055AB}">
      <dsp:nvSpPr>
        <dsp:cNvPr id="0" name=""/>
        <dsp:cNvSpPr/>
      </dsp:nvSpPr>
      <dsp:spPr>
        <a:xfrm>
          <a:off x="741757" y="1682326"/>
          <a:ext cx="2439160" cy="904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noProof="0" dirty="0" smtClean="0"/>
            <a:t>Економічні </a:t>
          </a:r>
          <a:endParaRPr lang="uk-UA" sz="2200" b="1" kern="1200" noProof="0" dirty="0"/>
        </a:p>
      </dsp:txBody>
      <dsp:txXfrm>
        <a:off x="741757" y="1682326"/>
        <a:ext cx="2439160" cy="904928"/>
      </dsp:txXfrm>
    </dsp:sp>
    <dsp:sp modelId="{66B51C90-5D22-45A6-A164-9182DBE8DE94}">
      <dsp:nvSpPr>
        <dsp:cNvPr id="0" name=""/>
        <dsp:cNvSpPr/>
      </dsp:nvSpPr>
      <dsp:spPr>
        <a:xfrm>
          <a:off x="3424935" y="1745"/>
          <a:ext cx="2439160" cy="1680581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AC72913-5C26-4BB1-805A-7774B8355B44}">
      <dsp:nvSpPr>
        <dsp:cNvPr id="0" name=""/>
        <dsp:cNvSpPr/>
      </dsp:nvSpPr>
      <dsp:spPr>
        <a:xfrm>
          <a:off x="3424935" y="1682326"/>
          <a:ext cx="2439160" cy="904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noProof="0" dirty="0" smtClean="0"/>
            <a:t>Епідеміологічні </a:t>
          </a:r>
          <a:endParaRPr lang="uk-UA" sz="2200" b="1" kern="1200" noProof="0" dirty="0"/>
        </a:p>
      </dsp:txBody>
      <dsp:txXfrm>
        <a:off x="3424935" y="1682326"/>
        <a:ext cx="2439160" cy="904928"/>
      </dsp:txXfrm>
    </dsp:sp>
    <dsp:sp modelId="{F415D77B-EFCD-4F2B-9227-BBA9EEA645F3}">
      <dsp:nvSpPr>
        <dsp:cNvPr id="0" name=""/>
        <dsp:cNvSpPr/>
      </dsp:nvSpPr>
      <dsp:spPr>
        <a:xfrm>
          <a:off x="6108114" y="1745"/>
          <a:ext cx="2439160" cy="1680581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5CFEFB1-241C-4C5B-AB1D-8667AEB44AE2}">
      <dsp:nvSpPr>
        <dsp:cNvPr id="0" name=""/>
        <dsp:cNvSpPr/>
      </dsp:nvSpPr>
      <dsp:spPr>
        <a:xfrm>
          <a:off x="6108114" y="1682326"/>
          <a:ext cx="2439160" cy="904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noProof="0" dirty="0" smtClean="0"/>
            <a:t>Природні </a:t>
          </a:r>
          <a:endParaRPr lang="uk-UA" sz="2200" b="1" kern="1200" noProof="0" dirty="0"/>
        </a:p>
      </dsp:txBody>
      <dsp:txXfrm>
        <a:off x="6108114" y="1682326"/>
        <a:ext cx="2439160" cy="904928"/>
      </dsp:txXfrm>
    </dsp:sp>
    <dsp:sp modelId="{65C6B73D-6B5E-478E-AA45-84E0AA0E8840}">
      <dsp:nvSpPr>
        <dsp:cNvPr id="0" name=""/>
        <dsp:cNvSpPr/>
      </dsp:nvSpPr>
      <dsp:spPr>
        <a:xfrm>
          <a:off x="2083346" y="2831171"/>
          <a:ext cx="2439160" cy="1680581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463A3F9-761C-47A0-B43E-878BCA8BFF32}">
      <dsp:nvSpPr>
        <dsp:cNvPr id="0" name=""/>
        <dsp:cNvSpPr/>
      </dsp:nvSpPr>
      <dsp:spPr>
        <a:xfrm>
          <a:off x="2083346" y="4511752"/>
          <a:ext cx="2439160" cy="904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noProof="0" dirty="0" smtClean="0"/>
            <a:t>Соціально-політичні</a:t>
          </a:r>
          <a:endParaRPr lang="uk-UA" sz="2200" b="1" kern="1200" noProof="0" dirty="0"/>
        </a:p>
      </dsp:txBody>
      <dsp:txXfrm>
        <a:off x="2083346" y="4511752"/>
        <a:ext cx="2439160" cy="904928"/>
      </dsp:txXfrm>
    </dsp:sp>
    <dsp:sp modelId="{8FFFBA79-B3FC-4524-8E9A-061A5EFDAC02}">
      <dsp:nvSpPr>
        <dsp:cNvPr id="0" name=""/>
        <dsp:cNvSpPr/>
      </dsp:nvSpPr>
      <dsp:spPr>
        <a:xfrm>
          <a:off x="4766525" y="2831171"/>
          <a:ext cx="2439160" cy="1680581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AA3EE98-E9DB-42EC-97E8-4725573FF237}">
      <dsp:nvSpPr>
        <dsp:cNvPr id="0" name=""/>
        <dsp:cNvSpPr/>
      </dsp:nvSpPr>
      <dsp:spPr>
        <a:xfrm>
          <a:off x="4766525" y="4511752"/>
          <a:ext cx="2439160" cy="904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noProof="0" dirty="0" smtClean="0"/>
            <a:t>Технічні</a:t>
          </a:r>
          <a:endParaRPr lang="uk-UA" sz="2200" b="1" kern="1200" noProof="0" dirty="0"/>
        </a:p>
      </dsp:txBody>
      <dsp:txXfrm>
        <a:off x="4766525" y="4511752"/>
        <a:ext cx="2439160" cy="9049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6EDDB-B608-46C9-96FB-50ED2D3E5910}">
      <dsp:nvSpPr>
        <dsp:cNvPr id="0" name=""/>
        <dsp:cNvSpPr/>
      </dsp:nvSpPr>
      <dsp:spPr>
        <a:xfrm>
          <a:off x="369908" y="586536"/>
          <a:ext cx="8770641" cy="45875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6453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1. Передкризова фаза</a:t>
          </a:r>
          <a:endParaRPr lang="uk-UA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b="1" kern="1200" dirty="0" smtClean="0"/>
            <a:t>Ознаки:</a:t>
          </a:r>
          <a:r>
            <a:rPr lang="uk-UA" sz="2200" kern="1200" dirty="0" smtClean="0"/>
            <a:t> сигнали небезпеки, чутки, новини, зміни в політичному/соціальному середовищі.</a:t>
          </a:r>
          <a:br>
            <a:rPr lang="uk-UA" sz="2200" kern="1200" dirty="0" smtClean="0"/>
          </a:br>
          <a:endParaRPr lang="uk-UA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b="1" kern="1200" dirty="0" smtClean="0"/>
            <a:t>Типові ситуації:</a:t>
          </a:r>
          <a:r>
            <a:rPr lang="uk-UA" sz="2200" kern="1200" dirty="0" smtClean="0"/>
            <a:t> повідомлення про шторм, зростання захворюваності, невдоволення громадськості тощо.</a:t>
          </a:r>
          <a:br>
            <a:rPr lang="uk-UA" sz="2200" kern="1200" dirty="0" smtClean="0"/>
          </a:br>
          <a:endParaRPr lang="uk-UA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b="1" kern="1200" dirty="0" smtClean="0"/>
            <a:t>Реакція організаторів:</a:t>
          </a:r>
          <a:endParaRPr lang="uk-UA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noProof="0" dirty="0" smtClean="0"/>
            <a:t>Моніторинг ризиків і потенційних загроз</a:t>
          </a:r>
          <a:endParaRPr lang="uk-UA" sz="2200" kern="1200" noProof="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Розробка альтернативних сценаріїв</a:t>
          </a:r>
          <a:endParaRPr lang="uk-UA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noProof="0" dirty="0" smtClean="0"/>
            <a:t>Комунікація з партнерами та учасниками</a:t>
          </a:r>
          <a:endParaRPr lang="uk-UA" sz="2200" kern="1200" noProof="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noProof="0" dirty="0" smtClean="0"/>
            <a:t>Активація кризового плану (якщо він є)</a:t>
          </a:r>
          <a:endParaRPr lang="uk-UA" sz="2200" kern="1200" noProof="0" dirty="0"/>
        </a:p>
      </dsp:txBody>
      <dsp:txXfrm>
        <a:off x="369908" y="586536"/>
        <a:ext cx="8770641" cy="4587566"/>
      </dsp:txXfrm>
    </dsp:sp>
    <dsp:sp modelId="{D7B75EC7-9A73-4225-8F2D-F2AE8EDA0B6D}">
      <dsp:nvSpPr>
        <dsp:cNvPr id="0" name=""/>
        <dsp:cNvSpPr/>
      </dsp:nvSpPr>
      <dsp:spPr>
        <a:xfrm>
          <a:off x="4465" y="1114010"/>
          <a:ext cx="1918577" cy="287786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6EDDB-B608-46C9-96FB-50ED2D3E5910}">
      <dsp:nvSpPr>
        <dsp:cNvPr id="0" name=""/>
        <dsp:cNvSpPr/>
      </dsp:nvSpPr>
      <dsp:spPr>
        <a:xfrm>
          <a:off x="369908" y="586536"/>
          <a:ext cx="8770641" cy="45875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6453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2. Кризова фаза</a:t>
          </a:r>
          <a:endParaRPr lang="uk-UA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b="1" kern="1200" dirty="0" smtClean="0"/>
            <a:t>Ознаки: </a:t>
          </a:r>
          <a:r>
            <a:rPr lang="uk-UA" sz="2200" b="0" kern="1200" dirty="0" smtClean="0"/>
            <a:t>ситуація вже настала — подія під загрозою зриву або вимагає радикального перегляду.</a:t>
          </a:r>
          <a:r>
            <a:rPr lang="uk-UA" sz="2200" b="1" kern="1200" dirty="0" smtClean="0"/>
            <a:t>
Типові ситуації: </a:t>
          </a:r>
          <a:r>
            <a:rPr lang="uk-UA" sz="2200" b="0" kern="1200" dirty="0" smtClean="0"/>
            <a:t>карантин, скасування виступу головного спікера, технічний збій.</a:t>
          </a:r>
          <a:endParaRPr lang="uk-UA" sz="2200" b="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b="1" kern="1200" dirty="0" smtClean="0"/>
            <a:t>Реакція організаторів:</a:t>
          </a:r>
          <a:endParaRPr lang="uk-UA" sz="2200" b="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b="0" kern="1200" dirty="0" smtClean="0"/>
            <a:t>Швидке ухвалення рішень
Мобілізація ресурсів і команди
Активна комунікація зі всіма зацікавленими сторонами
Забезпечення безпеки учасників</a:t>
          </a:r>
          <a:endParaRPr lang="uk-UA" sz="2200" b="0" kern="1200" dirty="0"/>
        </a:p>
      </dsp:txBody>
      <dsp:txXfrm>
        <a:off x="369908" y="586536"/>
        <a:ext cx="8770641" cy="4587566"/>
      </dsp:txXfrm>
    </dsp:sp>
    <dsp:sp modelId="{D7B75EC7-9A73-4225-8F2D-F2AE8EDA0B6D}">
      <dsp:nvSpPr>
        <dsp:cNvPr id="0" name=""/>
        <dsp:cNvSpPr/>
      </dsp:nvSpPr>
      <dsp:spPr>
        <a:xfrm>
          <a:off x="4465" y="1114010"/>
          <a:ext cx="1918577" cy="287786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6EDDB-B608-46C9-96FB-50ED2D3E5910}">
      <dsp:nvSpPr>
        <dsp:cNvPr id="0" name=""/>
        <dsp:cNvSpPr/>
      </dsp:nvSpPr>
      <dsp:spPr>
        <a:xfrm>
          <a:off x="351082" y="739279"/>
          <a:ext cx="8324274" cy="43540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1971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3. Посткризова фаза</a:t>
          </a:r>
          <a:endParaRPr lang="uk-UA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b="1" kern="1200" dirty="0" smtClean="0"/>
            <a:t>Ознаки: </a:t>
          </a:r>
          <a:r>
            <a:rPr lang="uk-UA" sz="2200" b="0" kern="1200" dirty="0" smtClean="0"/>
            <a:t>ситуація стабілізувалася, але лишаються наслідки — репутаційні, фінансові, емоційні.</a:t>
          </a:r>
          <a:r>
            <a:rPr lang="uk-UA" sz="2200" b="1" kern="1200" dirty="0" smtClean="0"/>
            <a:t>
Реакція організаторів:</a:t>
          </a:r>
          <a:endParaRPr lang="uk-UA" sz="2200" b="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b="0" kern="1200" dirty="0" smtClean="0"/>
            <a:t>Аналіз причин та уроків
Відновлення довіри аудиторії
Оновлення антикризових планів
Комунікація «після події» (</a:t>
          </a:r>
          <a:r>
            <a:rPr lang="en-US" sz="2200" b="0" kern="1200" dirty="0" smtClean="0"/>
            <a:t>thank you, </a:t>
          </a:r>
          <a:r>
            <a:rPr lang="uk-UA" sz="2200" b="0" kern="1200" dirty="0" smtClean="0"/>
            <a:t>вибачення, пояснення)</a:t>
          </a:r>
          <a:endParaRPr lang="uk-UA" sz="2200" b="0" kern="1200" dirty="0"/>
        </a:p>
      </dsp:txBody>
      <dsp:txXfrm>
        <a:off x="351082" y="739279"/>
        <a:ext cx="8324274" cy="4354089"/>
      </dsp:txXfrm>
    </dsp:sp>
    <dsp:sp modelId="{D7B75EC7-9A73-4225-8F2D-F2AE8EDA0B6D}">
      <dsp:nvSpPr>
        <dsp:cNvPr id="0" name=""/>
        <dsp:cNvSpPr/>
      </dsp:nvSpPr>
      <dsp:spPr>
        <a:xfrm>
          <a:off x="0" y="1301036"/>
          <a:ext cx="1820934" cy="273140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DBCD7-5C84-4345-BF9D-8C93EFF2E6EB}">
      <dsp:nvSpPr>
        <dsp:cNvPr id="0" name=""/>
        <dsp:cNvSpPr/>
      </dsp:nvSpPr>
      <dsp:spPr>
        <a:xfrm>
          <a:off x="216017" y="37991"/>
          <a:ext cx="4780100" cy="202614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noProof="0" dirty="0" smtClean="0"/>
            <a:t>Організатори помічають перші сигнали можливої кризи, але свідомо чи несвідомо ігнорують їх. </a:t>
          </a:r>
        </a:p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noProof="0" dirty="0" smtClean="0"/>
            <a:t>Є надія, що проблема вирішиться сама або "якось обійдеться".</a:t>
          </a:r>
          <a:endParaRPr lang="uk-UA" sz="2200" b="1" i="0" kern="1200" noProof="0" dirty="0"/>
        </a:p>
      </dsp:txBody>
      <dsp:txXfrm>
        <a:off x="216017" y="37991"/>
        <a:ext cx="4780100" cy="2026149"/>
      </dsp:txXfrm>
    </dsp:sp>
    <dsp:sp modelId="{DAF6D2AF-1705-4A0B-95B8-246305BDD5A3}">
      <dsp:nvSpPr>
        <dsp:cNvPr id="0" name=""/>
        <dsp:cNvSpPr/>
      </dsp:nvSpPr>
      <dsp:spPr>
        <a:xfrm>
          <a:off x="5387041" y="82384"/>
          <a:ext cx="5476127" cy="2270197"/>
        </a:xfrm>
        <a:prstGeom prst="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noProof="0" dirty="0" smtClean="0"/>
            <a:t>Типові ознаки:</a:t>
          </a:r>
          <a:endParaRPr lang="uk-UA" sz="2200" kern="1200" noProof="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b="0" kern="1200" noProof="0" dirty="0" smtClean="0"/>
            <a:t>Відсутність реакції на тривожні новини.
Зволікання з ухваленням рішень.
Відсутність чіткої комунікації з партнерами чи публікою.
Сподівання, що "гірше не стане".</a:t>
          </a:r>
          <a:endParaRPr lang="uk-UA" sz="2200" b="0" kern="1200" noProof="0" dirty="0"/>
        </a:p>
      </dsp:txBody>
      <dsp:txXfrm>
        <a:off x="5387041" y="82384"/>
        <a:ext cx="5476127" cy="2270197"/>
      </dsp:txXfrm>
    </dsp:sp>
    <dsp:sp modelId="{959FF486-D68C-42F4-A1C4-8873F0F6AACF}">
      <dsp:nvSpPr>
        <dsp:cNvPr id="0" name=""/>
        <dsp:cNvSpPr/>
      </dsp:nvSpPr>
      <dsp:spPr>
        <a:xfrm>
          <a:off x="5328584" y="2719251"/>
          <a:ext cx="3422637" cy="2140008"/>
        </a:xfrm>
        <a:prstGeom prst="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noProof="0" dirty="0" smtClean="0"/>
            <a:t>Наслідки:</a:t>
          </a:r>
          <a:endParaRPr lang="uk-UA" sz="2200" b="1" kern="1200" noProof="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b="0" kern="1200" noProof="0" dirty="0" smtClean="0"/>
            <a:t>Втрата довіри аудиторії.
Збитки (фінансові, репутаційні).
Погіршення морального клімату в команді</a:t>
          </a:r>
          <a:r>
            <a:rPr lang="ru-RU" sz="2200" b="0" kern="1200" noProof="0" dirty="0" smtClean="0"/>
            <a:t>.</a:t>
          </a:r>
          <a:endParaRPr lang="uk-UA" sz="2200" b="0" kern="1200" noProof="0" dirty="0"/>
        </a:p>
      </dsp:txBody>
      <dsp:txXfrm>
        <a:off x="5328584" y="2719251"/>
        <a:ext cx="3422637" cy="2140008"/>
      </dsp:txXfrm>
    </dsp:sp>
    <dsp:sp modelId="{47EAFDD0-157A-44B6-AFD0-C9ABD2D5F4D1}">
      <dsp:nvSpPr>
        <dsp:cNvPr id="0" name=""/>
        <dsp:cNvSpPr/>
      </dsp:nvSpPr>
      <dsp:spPr>
        <a:xfrm>
          <a:off x="216017" y="2294964"/>
          <a:ext cx="4656252" cy="2581787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noProof="0" dirty="0" smtClean="0"/>
            <a:t>Приклад</a:t>
          </a:r>
          <a:r>
            <a:rPr lang="uk-UA" sz="2200" b="0" kern="1200" noProof="0" dirty="0" smtClean="0"/>
            <a:t>: </a:t>
          </a:r>
          <a:r>
            <a:rPr lang="uk-UA" sz="2200" b="0" i="1" kern="1200" noProof="0" dirty="0" smtClean="0"/>
            <a:t>Організатори фестивалю ігнорують попередження синоптиків про сильні зливи. Не підготували накриття, евакуаційні шляхи чи інформування глядачів. У день події — дощ, підтоплення, обурення відвідувачів, критика в соцмережах.</a:t>
          </a:r>
          <a:endParaRPr lang="uk-UA" sz="2200" b="0" i="1" kern="1200" noProof="0" dirty="0"/>
        </a:p>
      </dsp:txBody>
      <dsp:txXfrm>
        <a:off x="216017" y="2294964"/>
        <a:ext cx="4656252" cy="25817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DBCD7-5C84-4345-BF9D-8C93EFF2E6EB}">
      <dsp:nvSpPr>
        <dsp:cNvPr id="0" name=""/>
        <dsp:cNvSpPr/>
      </dsp:nvSpPr>
      <dsp:spPr>
        <a:xfrm>
          <a:off x="216017" y="37991"/>
          <a:ext cx="4780100" cy="20261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noProof="0" dirty="0" smtClean="0"/>
            <a:t>Організатори усвідомлюють, що ситуація серйозна, але не мають чіткого плану дій. </a:t>
          </a:r>
        </a:p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noProof="0" dirty="0" smtClean="0"/>
            <a:t>Рішення приймаються поспіхом, без аналізу, часто суперечать одне одному</a:t>
          </a:r>
          <a:endParaRPr lang="uk-UA" sz="2200" b="1" i="0" kern="1200" noProof="0" dirty="0"/>
        </a:p>
      </dsp:txBody>
      <dsp:txXfrm>
        <a:off x="216017" y="37991"/>
        <a:ext cx="4780100" cy="2026149"/>
      </dsp:txXfrm>
    </dsp:sp>
    <dsp:sp modelId="{DAF6D2AF-1705-4A0B-95B8-246305BDD5A3}">
      <dsp:nvSpPr>
        <dsp:cNvPr id="0" name=""/>
        <dsp:cNvSpPr/>
      </dsp:nvSpPr>
      <dsp:spPr>
        <a:xfrm>
          <a:off x="5387041" y="82384"/>
          <a:ext cx="5476127" cy="227019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noProof="0" dirty="0" smtClean="0"/>
            <a:t>Типові ознаки:</a:t>
          </a:r>
          <a:endParaRPr lang="uk-UA" sz="2200" kern="1200" noProof="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b="0" kern="1200" noProof="0" dirty="0" smtClean="0"/>
            <a:t>Часті зміни рішень (то скасувати, то перенести, то все ж провести).
Надлишкова або суперечлива комунікація.
Стрес і розгубленість серед команди.
Втрата контролю над подією.</a:t>
          </a:r>
          <a:endParaRPr lang="uk-UA" sz="2100" b="0" kern="1200" noProof="0" dirty="0"/>
        </a:p>
      </dsp:txBody>
      <dsp:txXfrm>
        <a:off x="5387041" y="82384"/>
        <a:ext cx="5476127" cy="2270197"/>
      </dsp:txXfrm>
    </dsp:sp>
    <dsp:sp modelId="{959FF486-D68C-42F4-A1C4-8873F0F6AACF}">
      <dsp:nvSpPr>
        <dsp:cNvPr id="0" name=""/>
        <dsp:cNvSpPr/>
      </dsp:nvSpPr>
      <dsp:spPr>
        <a:xfrm>
          <a:off x="5184585" y="2609973"/>
          <a:ext cx="4210224" cy="203387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noProof="0" dirty="0" smtClean="0"/>
            <a:t>Наслідки:</a:t>
          </a:r>
          <a:endParaRPr lang="uk-UA" sz="2200" b="1" kern="1200" noProof="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b="0" kern="1200" noProof="0" dirty="0" smtClean="0"/>
            <a:t>Поганий досвід для учасників.
Утома та вигорання команди.
Ускладнення для наступних заходів (довготривалі репутаційні втрати).</a:t>
          </a:r>
          <a:endParaRPr lang="uk-UA" sz="2100" b="0" kern="1200" noProof="0" dirty="0"/>
        </a:p>
      </dsp:txBody>
      <dsp:txXfrm>
        <a:off x="5184585" y="2609973"/>
        <a:ext cx="4210224" cy="2033877"/>
      </dsp:txXfrm>
    </dsp:sp>
    <dsp:sp modelId="{47EAFDD0-157A-44B6-AFD0-C9ABD2D5F4D1}">
      <dsp:nvSpPr>
        <dsp:cNvPr id="0" name=""/>
        <dsp:cNvSpPr/>
      </dsp:nvSpPr>
      <dsp:spPr>
        <a:xfrm>
          <a:off x="216031" y="2285925"/>
          <a:ext cx="4656252" cy="258178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noProof="0" dirty="0" smtClean="0"/>
            <a:t>Приклад</a:t>
          </a:r>
          <a:r>
            <a:rPr lang="uk-UA" sz="2200" b="0" kern="1200" noProof="0" dirty="0" smtClean="0"/>
            <a:t>: </a:t>
          </a:r>
          <a:r>
            <a:rPr lang="uk-UA" sz="2200" b="0" i="1" kern="1200" noProof="0" dirty="0" smtClean="0"/>
            <a:t>За кілька годин до онлайн-семінару «злітає» платформа для трансляції. Організатори терміново створюють нові посилання на інших платформах, але не узгоджують їх між собою. Учасники не розуміють, де відбувається захід, виникає хаос.</a:t>
          </a:r>
          <a:endParaRPr lang="uk-UA" sz="2200" b="0" i="1" kern="1200" noProof="0" dirty="0"/>
        </a:p>
      </dsp:txBody>
      <dsp:txXfrm>
        <a:off x="216031" y="2285925"/>
        <a:ext cx="4656252" cy="25817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DBCD7-5C84-4345-BF9D-8C93EFF2E6EB}">
      <dsp:nvSpPr>
        <dsp:cNvPr id="0" name=""/>
        <dsp:cNvSpPr/>
      </dsp:nvSpPr>
      <dsp:spPr>
        <a:xfrm>
          <a:off x="216017" y="37991"/>
          <a:ext cx="4780100" cy="20261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noProof="0" dirty="0" smtClean="0"/>
            <a:t>Організатори заздалегідь готуються до потенційних криз: мають план B і C, систему швидкого реагування, чітку структуру рішень та канали комунікації.</a:t>
          </a:r>
          <a:endParaRPr lang="uk-UA" sz="2200" b="1" i="0" kern="1200" noProof="0" dirty="0"/>
        </a:p>
      </dsp:txBody>
      <dsp:txXfrm>
        <a:off x="216017" y="37991"/>
        <a:ext cx="4780100" cy="2026149"/>
      </dsp:txXfrm>
    </dsp:sp>
    <dsp:sp modelId="{DAF6D2AF-1705-4A0B-95B8-246305BDD5A3}">
      <dsp:nvSpPr>
        <dsp:cNvPr id="0" name=""/>
        <dsp:cNvSpPr/>
      </dsp:nvSpPr>
      <dsp:spPr>
        <a:xfrm>
          <a:off x="5352217" y="53674"/>
          <a:ext cx="5476127" cy="2270197"/>
        </a:xfrm>
        <a:prstGeom prst="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noProof="0" dirty="0" smtClean="0"/>
            <a:t>Типові ознаки:</a:t>
          </a:r>
          <a:endParaRPr lang="uk-UA" sz="2200" kern="1200" noProof="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b="0" kern="1200" noProof="0" dirty="0" smtClean="0"/>
            <a:t>Швидке, але зважене ухвалення рішень.
Внутрішня координація в команді.
Чітка і відкрита комунікація з аудиторією.
Гнучкість у використанні ресурсів.</a:t>
          </a:r>
          <a:endParaRPr lang="uk-UA" sz="2100" b="0" kern="1200" noProof="0" dirty="0"/>
        </a:p>
      </dsp:txBody>
      <dsp:txXfrm>
        <a:off x="5352217" y="53674"/>
        <a:ext cx="5476127" cy="2270197"/>
      </dsp:txXfrm>
    </dsp:sp>
    <dsp:sp modelId="{959FF486-D68C-42F4-A1C4-8873F0F6AACF}">
      <dsp:nvSpPr>
        <dsp:cNvPr id="0" name=""/>
        <dsp:cNvSpPr/>
      </dsp:nvSpPr>
      <dsp:spPr>
        <a:xfrm>
          <a:off x="5112579" y="2441851"/>
          <a:ext cx="4179044" cy="2474538"/>
        </a:xfrm>
        <a:prstGeom prst="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noProof="0" dirty="0" smtClean="0"/>
            <a:t>Наслідки:</a:t>
          </a:r>
          <a:endParaRPr lang="uk-UA" sz="2200" b="1" kern="1200" noProof="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b="0" kern="1200" noProof="0" dirty="0" smtClean="0"/>
            <a:t>Збереження репутації.
Задоволення аудиторії.
Формування довіри до бренду організаторів.
Позитивний досвід команди.</a:t>
          </a:r>
          <a:endParaRPr lang="uk-UA" sz="2100" b="0" kern="1200" noProof="0" dirty="0"/>
        </a:p>
      </dsp:txBody>
      <dsp:txXfrm>
        <a:off x="5112579" y="2441851"/>
        <a:ext cx="4179044" cy="2474538"/>
      </dsp:txXfrm>
    </dsp:sp>
    <dsp:sp modelId="{47EAFDD0-157A-44B6-AFD0-C9ABD2D5F4D1}">
      <dsp:nvSpPr>
        <dsp:cNvPr id="0" name=""/>
        <dsp:cNvSpPr/>
      </dsp:nvSpPr>
      <dsp:spPr>
        <a:xfrm>
          <a:off x="200441" y="2285925"/>
          <a:ext cx="4656252" cy="2581787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noProof="0" dirty="0" smtClean="0"/>
            <a:t>Приклад</a:t>
          </a:r>
          <a:r>
            <a:rPr lang="uk-UA" sz="2200" b="0" kern="1200" noProof="0" dirty="0" smtClean="0"/>
            <a:t>: </a:t>
          </a:r>
          <a:r>
            <a:rPr lang="uk-UA" sz="2200" b="0" i="1" kern="1200" noProof="0" dirty="0" smtClean="0"/>
            <a:t>Організатори конференції передбачили, що спікери можуть не приїхати через обмеження. Вони мають заздалегідь записані </a:t>
          </a:r>
          <a:r>
            <a:rPr lang="uk-UA" sz="2200" b="0" i="1" kern="1200" noProof="0" dirty="0" err="1" smtClean="0"/>
            <a:t>відеовиступи</a:t>
          </a:r>
          <a:r>
            <a:rPr lang="uk-UA" sz="2200" b="0" i="1" kern="1200" noProof="0" dirty="0" smtClean="0"/>
            <a:t>, технічну команду для </a:t>
          </a:r>
          <a:r>
            <a:rPr lang="uk-UA" sz="2200" b="0" i="1" kern="1200" noProof="0" dirty="0" err="1" smtClean="0"/>
            <a:t>стріму</a:t>
          </a:r>
          <a:r>
            <a:rPr lang="uk-UA" sz="2200" b="0" i="1" kern="1200" noProof="0" dirty="0" smtClean="0"/>
            <a:t>, чат для запитань. Учасники навіть не помітили змін — усе пройшло злагоджено</a:t>
          </a:r>
          <a:r>
            <a:rPr lang="ru-RU" sz="2200" b="0" kern="1200" noProof="0" dirty="0" smtClean="0"/>
            <a:t>.</a:t>
          </a:r>
          <a:endParaRPr lang="uk-UA" sz="2200" b="0" i="1" kern="1200" noProof="0" dirty="0"/>
        </a:p>
      </dsp:txBody>
      <dsp:txXfrm>
        <a:off x="200441" y="2285925"/>
        <a:ext cx="4656252" cy="2581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20.04.2025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281711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1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74062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20.04.2025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20.04.2025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20.04.2025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20.04.2025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20.04.2025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20.04.2025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20.04.2025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20.04.2025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20.04.2025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20.04.2025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20.04.2025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20.04.2025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93032" y="-535622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1424" y="836712"/>
            <a:ext cx="9825766" cy="376937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Соціальні технології подій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Лекція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18.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/>
            </a:r>
            <a:b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Криза та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адаптація в організації подій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. </a:t>
            </a:r>
            <a:endParaRPr lang="uk-UA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="" xmlns:a16="http://schemas.microsoft.com/office/drawing/2014/main" id="{AC8B3051-FA15-E9D3-85EA-CBB037582B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11320" y="-9872"/>
            <a:ext cx="2757632" cy="194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3909" y="4912357"/>
            <a:ext cx="4803494" cy="1348904"/>
          </a:xfrm>
        </p:spPr>
        <p:txBody>
          <a:bodyPr anchor="b"/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Розробник курсу: </a:t>
            </a:r>
            <a:r>
              <a:rPr lang="uk-UA" sz="2000" dirty="0" err="1" smtClean="0">
                <a:solidFill>
                  <a:schemeClr val="tx1"/>
                </a:solidFill>
              </a:rPr>
              <a:t>к.соц.н</a:t>
            </a:r>
            <a:r>
              <a:rPr lang="uk-UA" sz="2000" dirty="0" smtClean="0">
                <a:solidFill>
                  <a:schemeClr val="tx1"/>
                </a:solidFill>
              </a:rPr>
              <a:t>., 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доцент кафедри соціології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b="1" i="1" dirty="0" smtClean="0">
                <a:solidFill>
                  <a:schemeClr val="tx1"/>
                </a:solidFill>
              </a:rPr>
              <a:t>Пилипенко Яна Сергіївна</a:t>
            </a:r>
            <a:endParaRPr lang="uk-UA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32792" y="-629208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33715" y="1331289"/>
            <a:ext cx="58326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i="1" dirty="0" smtClean="0"/>
              <a:t>Криза</a:t>
            </a:r>
            <a:r>
              <a:rPr lang="uk-UA" sz="2400" dirty="0" smtClean="0"/>
              <a:t> - ситуація</a:t>
            </a:r>
            <a:r>
              <a:rPr lang="uk-UA" sz="2400" dirty="0"/>
              <a:t>, коли звичні процеси та стратегії не можуть забезпечити досягнення поставлених цілей.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uk-UA" sz="2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015880" y="3645410"/>
            <a:ext cx="6120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i="1" dirty="0" smtClean="0"/>
              <a:t>Криза в організації подій -  </a:t>
            </a:r>
            <a:r>
              <a:rPr lang="uk-UA" sz="2400" dirty="0" smtClean="0"/>
              <a:t>ситуація, що виникає під час планування чи проведення події і може призвести до значних негативних наслідків для учасників, організаторів та </a:t>
            </a:r>
            <a:r>
              <a:rPr lang="uk-UA" sz="2400" dirty="0" err="1" smtClean="0"/>
              <a:t>стейкхолдерів</a:t>
            </a:r>
            <a:endParaRPr lang="uk-UA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112" y="548680"/>
            <a:ext cx="4586494" cy="25480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3501008"/>
            <a:ext cx="4176464" cy="232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03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56928" y="-629208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436074" y="188640"/>
            <a:ext cx="9649072" cy="648072"/>
          </a:xfrm>
        </p:spPr>
        <p:txBody>
          <a:bodyPr>
            <a:noAutofit/>
          </a:bodyPr>
          <a:lstStyle/>
          <a:p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типи криз:</a:t>
            </a:r>
            <a:endParaRPr lang="uk-UA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40992846"/>
              </p:ext>
            </p:extLst>
          </p:nvPr>
        </p:nvGraphicFramePr>
        <p:xfrm>
          <a:off x="1415480" y="1250934"/>
          <a:ext cx="9289032" cy="5418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2873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64840" y="-622007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775520" y="332656"/>
            <a:ext cx="8057987" cy="451770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Фази</a:t>
            </a:r>
            <a:r>
              <a:rPr lang="uk-UA" sz="3200" dirty="0"/>
              <a:t> </a:t>
            </a: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кризової ситуації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6043843"/>
              </p:ext>
            </p:extLst>
          </p:nvPr>
        </p:nvGraphicFramePr>
        <p:xfrm>
          <a:off x="407368" y="570301"/>
          <a:ext cx="914501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12224" y="4397279"/>
            <a:ext cx="3951298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Приклад</a:t>
            </a:r>
            <a:r>
              <a:rPr lang="ru-RU" sz="2000" dirty="0"/>
              <a:t>: </a:t>
            </a:r>
            <a:r>
              <a:rPr lang="uk-UA" sz="2000" i="1" dirty="0" smtClean="0"/>
              <a:t>за тиждень до фестивалю виявляється, що очікується сильна злива — команда перевіряє локації для можливого переносу або організовує укриття.</a:t>
            </a:r>
            <a:endParaRPr lang="uk-UA" sz="2000" i="1" dirty="0"/>
          </a:p>
        </p:txBody>
      </p:sp>
    </p:spTree>
    <p:extLst>
      <p:ext uri="{BB962C8B-B14F-4D97-AF65-F5344CB8AC3E}">
        <p14:creationId xmlns:p14="http://schemas.microsoft.com/office/powerpoint/2010/main" val="1225319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64840" y="-622007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775520" y="332656"/>
            <a:ext cx="8057987" cy="451770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Фази</a:t>
            </a:r>
            <a:r>
              <a:rPr lang="uk-UA" sz="3200" dirty="0"/>
              <a:t> </a:t>
            </a: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кризової ситуації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68090605"/>
              </p:ext>
            </p:extLst>
          </p:nvPr>
        </p:nvGraphicFramePr>
        <p:xfrm>
          <a:off x="656765" y="692696"/>
          <a:ext cx="914501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93513" y="4653136"/>
            <a:ext cx="3810473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Приклад</a:t>
            </a:r>
            <a:r>
              <a:rPr lang="ru-RU" sz="2000" dirty="0"/>
              <a:t>: </a:t>
            </a:r>
            <a:r>
              <a:rPr lang="ru-RU" sz="2000" i="1" dirty="0"/>
              <a:t>у </a:t>
            </a:r>
            <a:r>
              <a:rPr lang="uk-UA" sz="2000" i="1" dirty="0" smtClean="0"/>
              <a:t>день конференції система реєстрації «лягає». Організатори переходять на ручну реєстрацію і забезпечують підтримку волонтерів.</a:t>
            </a:r>
            <a:endParaRPr lang="uk-UA" sz="2000" i="1" dirty="0"/>
          </a:p>
        </p:txBody>
      </p:sp>
    </p:spTree>
    <p:extLst>
      <p:ext uri="{BB962C8B-B14F-4D97-AF65-F5344CB8AC3E}">
        <p14:creationId xmlns:p14="http://schemas.microsoft.com/office/powerpoint/2010/main" val="2858084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64840" y="-622007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775520" y="332656"/>
            <a:ext cx="8057987" cy="451770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Фази</a:t>
            </a:r>
            <a:r>
              <a:rPr lang="uk-UA" sz="3200" dirty="0"/>
              <a:t> </a:t>
            </a: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кризової ситуації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32955749"/>
              </p:ext>
            </p:extLst>
          </p:nvPr>
        </p:nvGraphicFramePr>
        <p:xfrm>
          <a:off x="656765" y="692696"/>
          <a:ext cx="8679595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12024" y="4725144"/>
            <a:ext cx="5231922" cy="16312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Приклад</a:t>
            </a:r>
            <a:r>
              <a:rPr lang="ru-RU" sz="2000" dirty="0"/>
              <a:t>: </a:t>
            </a:r>
            <a:r>
              <a:rPr lang="uk-UA" sz="2000" i="1" dirty="0" smtClean="0"/>
              <a:t>після скасування концерту організатори повертають квитки, вибачаються у соцмережах, пояснюють ситуацію і пропонують знижку на наступну подію.</a:t>
            </a:r>
            <a:endParaRPr lang="uk-UA" sz="2000" i="1" dirty="0"/>
          </a:p>
        </p:txBody>
      </p:sp>
    </p:spTree>
    <p:extLst>
      <p:ext uri="{BB962C8B-B14F-4D97-AF65-F5344CB8AC3E}">
        <p14:creationId xmlns:p14="http://schemas.microsoft.com/office/powerpoint/2010/main" val="1369549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88776" y="-6710673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487488" y="260648"/>
            <a:ext cx="9649072" cy="648072"/>
          </a:xfrm>
        </p:spPr>
        <p:txBody>
          <a:bodyPr>
            <a:noAutofit/>
          </a:bodyPr>
          <a:lstStyle/>
          <a:p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Типові моделі поведінки організаторів:</a:t>
            </a:r>
            <a:endParaRPr lang="uk-UA" sz="3200" b="1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97112233"/>
              </p:ext>
            </p:extLst>
          </p:nvPr>
        </p:nvGraphicFramePr>
        <p:xfrm>
          <a:off x="119336" y="1575130"/>
          <a:ext cx="11521280" cy="5147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9376" y="1067167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/>
              <a:t>1. Ігнорування (стратегія «страуса»)</a:t>
            </a:r>
            <a:endParaRPr lang="uk-UA" sz="24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6320" y="4005064"/>
            <a:ext cx="2559267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71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88776" y="-6710673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487488" y="260648"/>
            <a:ext cx="9649072" cy="648072"/>
          </a:xfrm>
        </p:spPr>
        <p:txBody>
          <a:bodyPr>
            <a:noAutofit/>
          </a:bodyPr>
          <a:lstStyle/>
          <a:p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Типові моделі поведінки організаторів:</a:t>
            </a:r>
            <a:endParaRPr lang="uk-UA" sz="3200" b="1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94701071"/>
              </p:ext>
            </p:extLst>
          </p:nvPr>
        </p:nvGraphicFramePr>
        <p:xfrm>
          <a:off x="119336" y="1575130"/>
          <a:ext cx="11521280" cy="5147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9376" y="1067167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/>
              <a:t>2. Паніка (хаотичне реагування)</a:t>
            </a:r>
            <a:endParaRPr lang="uk-UA" sz="24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0416" y="4221088"/>
            <a:ext cx="2214559" cy="221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39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88776" y="-7034709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2452" y="4149079"/>
            <a:ext cx="3289548" cy="219303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487488" y="260648"/>
            <a:ext cx="9649072" cy="648072"/>
          </a:xfrm>
        </p:spPr>
        <p:txBody>
          <a:bodyPr>
            <a:noAutofit/>
          </a:bodyPr>
          <a:lstStyle/>
          <a:p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Типові моделі поведінки організаторів:</a:t>
            </a:r>
            <a:endParaRPr lang="uk-UA" sz="3200" b="1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18056613"/>
              </p:ext>
            </p:extLst>
          </p:nvPr>
        </p:nvGraphicFramePr>
        <p:xfrm>
          <a:off x="119336" y="1575130"/>
          <a:ext cx="11521280" cy="5147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3807" y="952141"/>
            <a:ext cx="936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3. Стратегічна адаптація (</a:t>
            </a:r>
            <a:r>
              <a:rPr lang="uk-UA" sz="2400" b="1" i="1" dirty="0" err="1" smtClean="0"/>
              <a:t>проактивне</a:t>
            </a:r>
            <a:r>
              <a:rPr lang="uk-UA" sz="2400" b="1" i="1" dirty="0" smtClean="0"/>
              <a:t> реагування)</a:t>
            </a:r>
            <a:endParaRPr lang="uk-UA" sz="2400" b="1" i="1" dirty="0"/>
          </a:p>
        </p:txBody>
      </p:sp>
    </p:spTree>
    <p:extLst>
      <p:ext uri="{BB962C8B-B14F-4D97-AF65-F5344CB8AC3E}">
        <p14:creationId xmlns:p14="http://schemas.microsoft.com/office/powerpoint/2010/main" val="1919606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10058</TotalTime>
  <Words>540</Words>
  <Application>Microsoft Office PowerPoint</Application>
  <PresentationFormat>Широкоэкранный</PresentationFormat>
  <Paragraphs>62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George</vt:lpstr>
      <vt:lpstr>Plantagenet Cherokee</vt:lpstr>
      <vt:lpstr>Times New Roman</vt:lpstr>
      <vt:lpstr>Wingdings</vt:lpstr>
      <vt:lpstr>Тема Office</vt:lpstr>
      <vt:lpstr>Соціальні технології подій  Лекція 18. Криза та адаптація в організації подій. </vt:lpstr>
      <vt:lpstr>Презентация PowerPoint</vt:lpstr>
      <vt:lpstr> Основні типи криз:</vt:lpstr>
      <vt:lpstr>Фази кризової ситуації</vt:lpstr>
      <vt:lpstr>Фази кризової ситуації</vt:lpstr>
      <vt:lpstr>Фази кризової ситуації</vt:lpstr>
      <vt:lpstr> Типові моделі поведінки організаторів:</vt:lpstr>
      <vt:lpstr> Типові моделі поведінки організаторів:</vt:lpstr>
      <vt:lpstr> Типові моделі поведінки організаторів:</vt:lpstr>
      <vt:lpstr>ДЯКУЮ ЗА УВАГУ! 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Учетная запись Майкрософт</cp:lastModifiedBy>
  <cp:revision>630</cp:revision>
  <dcterms:created xsi:type="dcterms:W3CDTF">2014-05-17T18:57:21Z</dcterms:created>
  <dcterms:modified xsi:type="dcterms:W3CDTF">2025-04-20T18:23:10Z</dcterms:modified>
</cp:coreProperties>
</file>