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60" r:id="rId2"/>
  </p:sldIdLst>
  <p:sldSz cx="10801350" cy="7126288"/>
  <p:notesSz cx="6858000" cy="9144000"/>
  <p:defaultTextStyle>
    <a:defPPr>
      <a:defRPr lang="ru-RU"/>
    </a:defPPr>
    <a:lvl1pPr marL="0" algn="l" defTabSz="107736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8682" algn="l" defTabSz="107736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7364" algn="l" defTabSz="107736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16045" algn="l" defTabSz="107736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54725" algn="l" defTabSz="107736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93408" algn="l" defTabSz="107736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32090" algn="l" defTabSz="107736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70772" algn="l" defTabSz="107736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09452" algn="l" defTabSz="107736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02" y="-282"/>
      </p:cViewPr>
      <p:guideLst>
        <p:guide orient="horz" pos="2245"/>
        <p:guide pos="34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801350" cy="712628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ECE9C6"/>
                </a:solidFill>
              </a:rPr>
              <a:pPr/>
              <a:t>11.06.2020</a:t>
            </a:fld>
            <a:endParaRPr lang="ru-RU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ECE9C6"/>
                </a:solidFill>
              </a:rPr>
              <a:pPr/>
              <a:t>‹#›</a:t>
            </a:fld>
            <a:endParaRPr lang="ru-RU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410532" y="3000491"/>
            <a:ext cx="8007824" cy="1015663"/>
            <a:chOff x="1172584" y="1381459"/>
            <a:chExt cx="6779110" cy="977426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07710" cy="9774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024402"/>
              <a:r>
                <a:rPr lang="en-US" sz="60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60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7822" y="1442026"/>
            <a:ext cx="8005707" cy="1799738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203" y="3915263"/>
            <a:ext cx="7560945" cy="18211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512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4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36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48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61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73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85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97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8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11.06.2020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385115" y="1446681"/>
            <a:ext cx="8007824" cy="1015663"/>
            <a:chOff x="1172584" y="1381459"/>
            <a:chExt cx="6779110" cy="977426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07710" cy="9774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024402"/>
              <a:r>
                <a:rPr lang="en-US" sz="60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60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1836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3000" y="581283"/>
            <a:ext cx="1982365" cy="57845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277" y="883101"/>
            <a:ext cx="6506227" cy="522035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11.06.2020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5007012" y="2965417"/>
            <a:ext cx="5694540" cy="1015663"/>
            <a:chOff x="1815339" y="1413213"/>
            <a:chExt cx="5480154" cy="859820"/>
          </a:xfrm>
        </p:grpSpPr>
        <p:sp>
          <p:nvSpPr>
            <p:cNvPr id="12" name="TextBox 11"/>
            <p:cNvSpPr txBox="1"/>
            <p:nvPr/>
          </p:nvSpPr>
          <p:spPr>
            <a:xfrm>
              <a:off x="4126560" y="1413213"/>
              <a:ext cx="918187" cy="8598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024402"/>
              <a:r>
                <a:rPr lang="en-US" sz="60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60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5522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11.06.2020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385115" y="1446681"/>
            <a:ext cx="8007824" cy="1015663"/>
            <a:chOff x="1172584" y="1381459"/>
            <a:chExt cx="6779110" cy="977426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07710" cy="9774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024402"/>
              <a:r>
                <a:rPr lang="en-US" sz="60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60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391884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10801350" cy="7126288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385115" y="3000542"/>
            <a:ext cx="8007824" cy="1015663"/>
            <a:chOff x="1172584" y="1381459"/>
            <a:chExt cx="6779110" cy="977426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07710" cy="9774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024402"/>
              <a:r>
                <a:rPr lang="en-US" sz="60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60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110" y="1251992"/>
            <a:ext cx="9160255" cy="1985464"/>
          </a:xfrm>
        </p:spPr>
        <p:txBody>
          <a:bodyPr anchor="b"/>
          <a:lstStyle>
            <a:lvl1pPr algn="ctr">
              <a:defRPr sz="60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5987" y="3914696"/>
            <a:ext cx="9136670" cy="1558875"/>
          </a:xfrm>
        </p:spPr>
        <p:txBody>
          <a:bodyPr anchor="t"/>
          <a:lstStyle>
            <a:lvl1pPr marL="0" indent="0" algn="ctr">
              <a:buNone/>
              <a:defRPr sz="2200">
                <a:solidFill>
                  <a:schemeClr val="tx2"/>
                </a:solidFill>
              </a:defRPr>
            </a:lvl1pPr>
            <a:lvl2pPr marL="512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6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88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610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7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85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9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11.06.2020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516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11.06.2020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385115" y="1446681"/>
            <a:ext cx="8007824" cy="1015663"/>
            <a:chOff x="1172584" y="1381459"/>
            <a:chExt cx="6779110" cy="977426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07710" cy="9774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024402"/>
              <a:r>
                <a:rPr lang="en-US" sz="60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60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810101" y="2327921"/>
            <a:ext cx="4493362" cy="402872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5487084" y="2327921"/>
            <a:ext cx="4493362" cy="402872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8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2155" y="2327921"/>
            <a:ext cx="4066389" cy="684124"/>
          </a:xfrm>
        </p:spPr>
        <p:txBody>
          <a:bodyPr anchor="b"/>
          <a:lstStyle>
            <a:lvl1pPr marL="0" indent="0" algn="ctr">
              <a:buNone/>
              <a:defRPr sz="2700" b="0">
                <a:solidFill>
                  <a:schemeClr val="tx2"/>
                </a:solidFill>
              </a:defRPr>
            </a:lvl1pPr>
            <a:lvl2pPr marL="512201" indent="0">
              <a:buNone/>
              <a:defRPr sz="2200" b="1"/>
            </a:lvl2pPr>
            <a:lvl3pPr marL="1024402" indent="0">
              <a:buNone/>
              <a:defRPr sz="2000" b="1"/>
            </a:lvl3pPr>
            <a:lvl4pPr marL="1536603" indent="0">
              <a:buNone/>
              <a:defRPr sz="1800" b="1"/>
            </a:lvl4pPr>
            <a:lvl5pPr marL="2048805" indent="0">
              <a:buNone/>
              <a:defRPr sz="1800" b="1"/>
            </a:lvl5pPr>
            <a:lvl6pPr marL="2561006" indent="0">
              <a:buNone/>
              <a:defRPr sz="1800" b="1"/>
            </a:lvl6pPr>
            <a:lvl7pPr marL="3073207" indent="0">
              <a:buNone/>
              <a:defRPr sz="1800" b="1"/>
            </a:lvl7pPr>
            <a:lvl8pPr marL="3585408" indent="0">
              <a:buNone/>
              <a:defRPr sz="1800" b="1"/>
            </a:lvl8pPr>
            <a:lvl9pPr marL="409760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276" y="3062906"/>
            <a:ext cx="4493362" cy="329709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08974" y="2327921"/>
            <a:ext cx="4072109" cy="684124"/>
          </a:xfrm>
        </p:spPr>
        <p:txBody>
          <a:bodyPr anchor="b"/>
          <a:lstStyle>
            <a:lvl1pPr marL="0" indent="0" algn="ctr">
              <a:buNone/>
              <a:defRPr sz="2700" b="0">
                <a:solidFill>
                  <a:schemeClr val="tx2"/>
                </a:solidFill>
              </a:defRPr>
            </a:lvl1pPr>
            <a:lvl2pPr marL="512201" indent="0">
              <a:buNone/>
              <a:defRPr sz="2200" b="1"/>
            </a:lvl2pPr>
            <a:lvl3pPr marL="1024402" indent="0">
              <a:buNone/>
              <a:defRPr sz="2000" b="1"/>
            </a:lvl3pPr>
            <a:lvl4pPr marL="1536603" indent="0">
              <a:buNone/>
              <a:defRPr sz="1800" b="1"/>
            </a:lvl4pPr>
            <a:lvl5pPr marL="2048805" indent="0">
              <a:buNone/>
              <a:defRPr sz="1800" b="1"/>
            </a:lvl5pPr>
            <a:lvl6pPr marL="2561006" indent="0">
              <a:buNone/>
              <a:defRPr sz="1800" b="1"/>
            </a:lvl6pPr>
            <a:lvl7pPr marL="3073207" indent="0">
              <a:buNone/>
              <a:defRPr sz="1800" b="1"/>
            </a:lvl7pPr>
            <a:lvl8pPr marL="3585408" indent="0">
              <a:buNone/>
              <a:defRPr sz="1800" b="1"/>
            </a:lvl8pPr>
            <a:lvl9pPr marL="409760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7" y="3059553"/>
            <a:ext cx="4488429" cy="329709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11.06.2020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385115" y="1446681"/>
            <a:ext cx="8007824" cy="1015663"/>
            <a:chOff x="1172584" y="1381459"/>
            <a:chExt cx="6779110" cy="977426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07710" cy="9774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024402"/>
              <a:r>
                <a:rPr lang="en-US" sz="60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60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53044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11.06.2020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385115" y="1446681"/>
            <a:ext cx="8007824" cy="1015663"/>
            <a:chOff x="1172584" y="1381459"/>
            <a:chExt cx="6779110" cy="977426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07710" cy="9774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024402"/>
              <a:r>
                <a:rPr lang="en-US" sz="60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60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0167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11.06.2020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451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7097" y="1743847"/>
            <a:ext cx="4042808" cy="1960738"/>
          </a:xfrm>
        </p:spPr>
        <p:txBody>
          <a:bodyPr anchor="b"/>
          <a:lstStyle>
            <a:lvl1pPr algn="l">
              <a:defRPr sz="31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427" y="581283"/>
            <a:ext cx="4862813" cy="5784539"/>
          </a:xfrm>
        </p:spPr>
        <p:txBody>
          <a:bodyPr anchor="ctr"/>
          <a:lstStyle>
            <a:lvl1pPr>
              <a:defRPr sz="27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7097" y="3744795"/>
            <a:ext cx="4030100" cy="261576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512201" indent="0">
              <a:buNone/>
              <a:defRPr sz="1300"/>
            </a:lvl2pPr>
            <a:lvl3pPr marL="1024402" indent="0">
              <a:buNone/>
              <a:defRPr sz="1100"/>
            </a:lvl3pPr>
            <a:lvl4pPr marL="1536603" indent="0">
              <a:buNone/>
              <a:defRPr sz="1000"/>
            </a:lvl4pPr>
            <a:lvl5pPr marL="2048805" indent="0">
              <a:buNone/>
              <a:defRPr sz="1000"/>
            </a:lvl5pPr>
            <a:lvl6pPr marL="2561006" indent="0">
              <a:buNone/>
              <a:defRPr sz="1000"/>
            </a:lvl6pPr>
            <a:lvl7pPr marL="3073207" indent="0">
              <a:buNone/>
              <a:defRPr sz="1000"/>
            </a:lvl7pPr>
            <a:lvl8pPr marL="3585408" indent="0">
              <a:buNone/>
              <a:defRPr sz="1000"/>
            </a:lvl8pPr>
            <a:lvl9pPr marL="40976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11.06.2020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17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570" y="4851465"/>
            <a:ext cx="9174794" cy="669951"/>
          </a:xfrm>
        </p:spPr>
        <p:txBody>
          <a:bodyPr anchor="b"/>
          <a:lstStyle>
            <a:lvl1pPr algn="ctr">
              <a:defRPr sz="31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579604" y="693057"/>
            <a:ext cx="5637109" cy="3738772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600"/>
            </a:lvl1pPr>
            <a:lvl2pPr marL="512201" indent="0">
              <a:buNone/>
              <a:defRPr sz="3100"/>
            </a:lvl2pPr>
            <a:lvl3pPr marL="1024402" indent="0">
              <a:buNone/>
              <a:defRPr sz="2700"/>
            </a:lvl3pPr>
            <a:lvl4pPr marL="1536603" indent="0">
              <a:buNone/>
              <a:defRPr sz="2200"/>
            </a:lvl4pPr>
            <a:lvl5pPr marL="2048805" indent="0">
              <a:buNone/>
              <a:defRPr sz="2200"/>
            </a:lvl5pPr>
            <a:lvl6pPr marL="2561006" indent="0">
              <a:buNone/>
              <a:defRPr sz="2200"/>
            </a:lvl6pPr>
            <a:lvl7pPr marL="3073207" indent="0">
              <a:buNone/>
              <a:defRPr sz="2200"/>
            </a:lvl7pPr>
            <a:lvl8pPr marL="3585408" indent="0">
              <a:buNone/>
              <a:defRPr sz="2200"/>
            </a:lvl8pPr>
            <a:lvl9pPr marL="4097609" indent="0">
              <a:buNone/>
              <a:defRPr sz="2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278" y="5532595"/>
            <a:ext cx="9162087" cy="836349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512201" indent="0">
              <a:buNone/>
              <a:defRPr sz="1300"/>
            </a:lvl2pPr>
            <a:lvl3pPr marL="1024402" indent="0">
              <a:buNone/>
              <a:defRPr sz="1100"/>
            </a:lvl3pPr>
            <a:lvl4pPr marL="1536603" indent="0">
              <a:buNone/>
              <a:defRPr sz="1000"/>
            </a:lvl4pPr>
            <a:lvl5pPr marL="2048805" indent="0">
              <a:buNone/>
              <a:defRPr sz="1000"/>
            </a:lvl5pPr>
            <a:lvl6pPr marL="2561006" indent="0">
              <a:buNone/>
              <a:defRPr sz="1000"/>
            </a:lvl6pPr>
            <a:lvl7pPr marL="3073207" indent="0">
              <a:buNone/>
              <a:defRPr sz="1000"/>
            </a:lvl7pPr>
            <a:lvl8pPr marL="3585408" indent="0">
              <a:buNone/>
              <a:defRPr sz="1000"/>
            </a:lvl8pPr>
            <a:lvl9pPr marL="40976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11.06.2020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94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0801350" cy="7126288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440" tIns="51220" rIns="102440" bIns="51220" rtlCol="0" anchor="ctr"/>
          <a:lstStyle/>
          <a:p>
            <a:pPr algn="ctr" defTabSz="1024402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279" y="592461"/>
            <a:ext cx="9162086" cy="1095493"/>
          </a:xfrm>
          <a:prstGeom prst="rect">
            <a:avLst/>
          </a:prstGeom>
        </p:spPr>
        <p:txBody>
          <a:bodyPr vert="horz" lIns="102440" tIns="51220" rIns="102440" bIns="512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5986" y="2336304"/>
            <a:ext cx="9149378" cy="4029517"/>
          </a:xfrm>
          <a:prstGeom prst="rect">
            <a:avLst/>
          </a:prstGeom>
        </p:spPr>
        <p:txBody>
          <a:bodyPr vert="horz" lIns="102440" tIns="51220" rIns="102440" bIns="512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5697" y="6402481"/>
            <a:ext cx="2520315" cy="379409"/>
          </a:xfrm>
          <a:prstGeom prst="rect">
            <a:avLst/>
          </a:prstGeom>
        </p:spPr>
        <p:txBody>
          <a:bodyPr vert="horz" lIns="102440" tIns="51220" rIns="102440" bIns="51220" rtlCol="0" anchor="ctr"/>
          <a:lstStyle>
            <a:lvl1pPr algn="l">
              <a:defRPr sz="1300">
                <a:solidFill>
                  <a:schemeClr val="tx2"/>
                </a:solidFill>
              </a:defRPr>
            </a:lvl1pPr>
          </a:lstStyle>
          <a:p>
            <a:pPr defTabSz="1024402"/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 defTabSz="1024402"/>
              <a:t>11.06.2020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1" y="6402481"/>
            <a:ext cx="3420428" cy="379409"/>
          </a:xfrm>
          <a:prstGeom prst="rect">
            <a:avLst/>
          </a:prstGeom>
        </p:spPr>
        <p:txBody>
          <a:bodyPr vert="horz" lIns="102440" tIns="51220" rIns="102440" bIns="51220" rtlCol="0" anchor="ctr"/>
          <a:lstStyle>
            <a:lvl1pPr algn="ctr">
              <a:defRPr sz="1300">
                <a:solidFill>
                  <a:schemeClr val="tx2"/>
                </a:solidFill>
              </a:defRPr>
            </a:lvl1pPr>
          </a:lstStyle>
          <a:p>
            <a:pPr defTabSz="1024402"/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2631" y="6402481"/>
            <a:ext cx="2520315" cy="379409"/>
          </a:xfrm>
          <a:prstGeom prst="rect">
            <a:avLst/>
          </a:prstGeom>
        </p:spPr>
        <p:txBody>
          <a:bodyPr vert="horz" lIns="102440" tIns="51220" rIns="102440" bIns="51220" rtlCol="0" anchor="ctr"/>
          <a:lstStyle>
            <a:lvl1pPr algn="r">
              <a:defRPr sz="1300">
                <a:solidFill>
                  <a:schemeClr val="tx2"/>
                </a:solidFill>
              </a:defRPr>
            </a:lvl1pPr>
          </a:lstStyle>
          <a:p>
            <a:pPr defTabSz="1024402"/>
            <a:fld id="{B19B0651-EE4F-4900-A07F-96A6BFA9D0F0}" type="slidenum">
              <a:rPr lang="ru-RU" smtClean="0">
                <a:solidFill>
                  <a:srgbClr val="895D1D"/>
                </a:solidFill>
              </a:rPr>
              <a:pPr defTabSz="1024402"/>
              <a:t>‹#›</a:t>
            </a:fld>
            <a:endParaRPr lang="ru-RU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48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1024402" rtl="0" eaLnBrk="1" latinLnBrk="0" hangingPunct="1">
        <a:spcBef>
          <a:spcPct val="0"/>
        </a:spcBef>
        <a:buNone/>
        <a:defRPr sz="6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09761" indent="-409761" algn="l" defTabSz="1024402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7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870742" indent="-409761" algn="l" defTabSz="1024402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80503" indent="-409761" algn="l" defTabSz="1024402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90264" indent="-358541" algn="l" defTabSz="1024402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48805" indent="-358541" algn="l" defTabSz="1024402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407345" indent="-307321" algn="l" defTabSz="1024402" rtl="0" eaLnBrk="1" latinLnBrk="0" hangingPunct="1">
        <a:spcBef>
          <a:spcPts val="448"/>
        </a:spcBef>
        <a:buClr>
          <a:schemeClr val="accent1"/>
        </a:buClr>
        <a:buFont typeface="Wingdings" pitchFamily="2" charset="2"/>
        <a:buChar char="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765886" indent="-307321" algn="l" defTabSz="1024402" rtl="0" eaLnBrk="1" latinLnBrk="0" hangingPunct="1">
        <a:spcBef>
          <a:spcPts val="448"/>
        </a:spcBef>
        <a:buClr>
          <a:schemeClr val="accent1"/>
        </a:buClr>
        <a:buFont typeface="Wingdings" pitchFamily="2" charset="2"/>
        <a:buChar char="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124427" indent="-307321" algn="l" defTabSz="1024402" rtl="0" eaLnBrk="1" latinLnBrk="0" hangingPunct="1">
        <a:spcBef>
          <a:spcPts val="448"/>
        </a:spcBef>
        <a:buClr>
          <a:schemeClr val="accent1"/>
        </a:buClr>
        <a:buFont typeface="Wingdings" pitchFamily="2" charset="2"/>
        <a:buChar char="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482968" indent="-307321" algn="l" defTabSz="1024402" rtl="0" eaLnBrk="1" latinLnBrk="0" hangingPunct="1">
        <a:spcBef>
          <a:spcPts val="448"/>
        </a:spcBef>
        <a:buClr>
          <a:schemeClr val="accent1"/>
        </a:buClr>
        <a:buFont typeface="Wingdings" pitchFamily="2" charset="2"/>
        <a:buChar char="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44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2201" algn="l" defTabSz="10244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4402" algn="l" defTabSz="10244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6603" algn="l" defTabSz="10244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8805" algn="l" defTabSz="10244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61006" algn="l" defTabSz="10244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73207" algn="l" defTabSz="10244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85408" algn="l" defTabSz="10244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97609" algn="l" defTabSz="10244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ТЕМИ ЛЕКЦІЙ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099" y="2213612"/>
            <a:ext cx="10351294" cy="4909221"/>
          </a:xfrm>
        </p:spPr>
        <p:txBody>
          <a:bodyPr>
            <a:normAutofit lnSpcReduction="10000"/>
          </a:bodyPr>
          <a:lstStyle/>
          <a:p>
            <a:pPr marL="682935" indent="-682935">
              <a:lnSpc>
                <a:spcPct val="90000"/>
              </a:lnSpc>
              <a:buNone/>
            </a:pPr>
            <a:r>
              <a:rPr lang="uk-UA" sz="2200" b="1" u="sng" dirty="0">
                <a:latin typeface="Times New Roman" pitchFamily="18" charset="0"/>
                <a:cs typeface="Times New Roman" pitchFamily="18" charset="0"/>
              </a:rPr>
              <a:t>І - МОДУЛЬ</a:t>
            </a:r>
          </a:p>
          <a:p>
            <a:pPr marL="682935" indent="-682935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ОСОБЛИВОСТІ ВОДНИХ БІОЦЕНОЗІВ. МЕТОДИКИ ВІДБОРУ ЗООПЛАНКТОНУ ТА ЗООБЕНТОСУ</a:t>
            </a:r>
          </a:p>
          <a:p>
            <a:pPr marL="682935" indent="-682935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МЕТОДИКИ ВІДБОРУ ГРУНТОВИХ БЕЗХРЕБЕТНИХ</a:t>
            </a:r>
          </a:p>
          <a:p>
            <a:pPr marL="682935" indent="-682935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МЕТОДИКИ ОБЛІКУ БЕЗХРЕБЕТНИХ В КРОНІ ДЕРЕВ ТА УШКОДЖЕННЯ ЛИСТОВОЇ ПЛАСТИНКИ.</a:t>
            </a:r>
          </a:p>
          <a:p>
            <a:pPr marL="682935" indent="-682935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МАРШРУТНИЙ ОБЛІК ТА ОБЛІК БЕЗХРЕБЕТНИХ ТРАВОСТОЮ.</a:t>
            </a:r>
          </a:p>
          <a:p>
            <a:pPr marL="682935" indent="-682935">
              <a:lnSpc>
                <a:spcPct val="90000"/>
              </a:lnSpc>
              <a:buNone/>
            </a:pPr>
            <a:r>
              <a:rPr lang="uk-UA" sz="2200" b="1" u="sng" dirty="0">
                <a:latin typeface="Times New Roman" pitchFamily="18" charset="0"/>
                <a:cs typeface="Times New Roman" pitchFamily="18" charset="0"/>
              </a:rPr>
              <a:t>ІІ- МОДУЛЬ</a:t>
            </a:r>
          </a:p>
          <a:p>
            <a:pPr marL="682935" indent="-682935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МЕТОДИКА ОБЛІКУ ШКІДНИКІВ ЗЕРНОВИХ ПРОДУКТІВ. БІОІНДИКАЦІЯ МАСОВОЇ ПОЯВИ ШКІДНИКІВ</a:t>
            </a:r>
          </a:p>
          <a:p>
            <a:pPr marL="682935" indent="-682935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МЕТОДИКА ДОСЛІДЖЕННЯ ПОБУТОВОГО ПИЛУ</a:t>
            </a:r>
          </a:p>
          <a:p>
            <a:pPr marL="682935" indent="-682935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МЕТОДИКА ОБЛІКУ КРОВОСНИХ ЧЛЕНИСТОНОГИХ.</a:t>
            </a:r>
          </a:p>
          <a:p>
            <a:pPr marL="682935" indent="-682935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ВІДБІР МАТЕРІАЛУ ДЛЯ ВИВЧЕННЯ ЦИРКУЛЯЦІЇ ЗБУДНИКІВ ОСОБЛИВО-НЕБЕЗПЕЧНИХ ІНФЕКЦІЙ</a:t>
            </a:r>
          </a:p>
        </p:txBody>
      </p:sp>
    </p:spTree>
    <p:extLst>
      <p:ext uri="{BB962C8B-B14F-4D97-AF65-F5344CB8AC3E}">
        <p14:creationId xmlns:p14="http://schemas.microsoft.com/office/powerpoint/2010/main" val="2714320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97</TotalTime>
  <Words>65</Words>
  <Application>Microsoft Office PowerPoint</Application>
  <PresentationFormat>Произвольный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Твердый переплет</vt:lpstr>
      <vt:lpstr>ТЕМИ ЛЕКЦІЙ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ВІДБОРУ ПРОБ ЗООБЕНТОСУ</dc:title>
  <dc:creator>Наталья Касьянова</dc:creator>
  <cp:lastModifiedBy>user</cp:lastModifiedBy>
  <cp:revision>15</cp:revision>
  <dcterms:created xsi:type="dcterms:W3CDTF">2016-01-11T16:54:42Z</dcterms:created>
  <dcterms:modified xsi:type="dcterms:W3CDTF">2020-06-11T05:46:55Z</dcterms:modified>
</cp:coreProperties>
</file>