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303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8773-B410-4B36-B267-17D7F69687F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893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EAF61-4E1B-476F-BD2B-A77F19131B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1087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55BB6-333A-4023-A20F-7D08B065166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34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58AF3-573E-478D-8E7D-C84A8BB8B9B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727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6CD8-4A7F-46C4-B2C2-367969902EB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784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6565-67F0-475F-BCF8-454BB9F3158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743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8180-9059-4B1E-AA78-7394FC0CD5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198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5D541-F9FF-461E-8965-7A0BB831E2C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689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31D5D-DF97-4375-BACD-EBE1AE7320F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049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65C-D5E5-457B-AF31-0979710D3C1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2480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836FB-EDAA-44ED-A4D7-5820B49BDC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1791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AAA2923-5894-4865-B39A-683EF294E79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uk-UA" altLang="en-US" sz="4400" dirty="0" smtClean="0"/>
              <a:t>ОПТИКА</a:t>
            </a:r>
            <a:endParaRPr lang="ru-RU" altLang="en-US" sz="4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uk-UA" altLang="en-US" sz="3200" dirty="0" smtClean="0"/>
              <a:t>ОСНОВНІ НЕЛІНІЙНОЇ ОПТИКИ </a:t>
            </a:r>
            <a:endParaRPr lang="ru-RU" altLang="en-US" sz="32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1341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5544616" cy="60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19" y="849327"/>
            <a:ext cx="5972777" cy="30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07" y="3863282"/>
            <a:ext cx="61722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04570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359075" cy="47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548680"/>
            <a:ext cx="62579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019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74821"/>
            <a:ext cx="59912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5905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65" y="4797152"/>
            <a:ext cx="5048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58864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096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72" y="3896450"/>
            <a:ext cx="6124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0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134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07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1625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79" y="2060848"/>
            <a:ext cx="6629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0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44" y="2289448"/>
            <a:ext cx="65151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44" y="620688"/>
            <a:ext cx="6029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991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324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565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096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1" y="2924944"/>
            <a:ext cx="60388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07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4069"/>
            <a:ext cx="61531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25144"/>
            <a:ext cx="63150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07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2198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92" y="3717032"/>
            <a:ext cx="6334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07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2" y="1052736"/>
            <a:ext cx="61626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355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1722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81" y="3789040"/>
            <a:ext cx="5924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29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41" y="332656"/>
            <a:ext cx="5688632" cy="374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98" y="4091538"/>
            <a:ext cx="5374307" cy="279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29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3341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00" y="3294931"/>
            <a:ext cx="62960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62" y="5039168"/>
            <a:ext cx="5829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29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05" y="692696"/>
            <a:ext cx="61245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29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1341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9721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4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5436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40" y="3284984"/>
            <a:ext cx="64484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76672"/>
            <a:ext cx="61531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6096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4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120679" cy="372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97883"/>
            <a:ext cx="6096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9912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0483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34" y="3744524"/>
            <a:ext cx="60007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1055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1436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59626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48" y="4486697"/>
            <a:ext cx="6076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332656"/>
          </a:xfrm>
        </p:spPr>
        <p:txBody>
          <a:bodyPr/>
          <a:lstStyle/>
          <a:p>
            <a:pPr eaLnBrk="1" hangingPunct="1"/>
            <a:r>
              <a:rPr lang="uk-UA" altLang="en-US" sz="1800" dirty="0" smtClean="0"/>
              <a:t>ОСНОВИ НЕЛІНІЙНОЇ ОПТИКИ</a:t>
            </a:r>
            <a:endParaRPr lang="ru-RU" altLang="en-US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1150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23" y="4531022"/>
            <a:ext cx="6276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69" y="5207297"/>
            <a:ext cx="3890375" cy="121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9764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Экран (4:3)</PresentationFormat>
  <Paragraphs>31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ОПТИКА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  <vt:lpstr>ОСНОВИ НЕЛІНІЙНОЇ ОПТИКИ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ЛАЗЕРНА ТЕХНІКА ТА ТЕХНОЛОГІЇ</dc:title>
  <dc:creator>MX</dc:creator>
  <cp:lastModifiedBy>Николай</cp:lastModifiedBy>
  <cp:revision>39</cp:revision>
  <dcterms:created xsi:type="dcterms:W3CDTF">2020-10-01T12:17:47Z</dcterms:created>
  <dcterms:modified xsi:type="dcterms:W3CDTF">2023-11-29T10:48:34Z</dcterms:modified>
</cp:coreProperties>
</file>