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8" d="100"/>
          <a:sy n="158" d="100"/>
        </p:scale>
        <p:origin x="-2184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7D9179-062E-4279-8D8E-7443DB0251D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D3F02A41-5B4B-4A9D-B980-5B749F87B51F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Спочатку слід планувати справи: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A699E45-B6AA-489E-A2D8-798EE70AC929}" type="parTrans" cxnId="{F605D566-3E4E-461C-85A9-20A6061618AC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64DD40-FEDD-41BF-94F2-E74B0624D0EA}" type="sibTrans" cxnId="{F605D566-3E4E-461C-85A9-20A6061618AC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D0E868-732E-4F82-8C8A-0935FA77221A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з фіксованим терміном виконання; ті, що потребують значних витрат часу; неприємні справи, відкладання яких на потім небажано.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2A1AA1A-2FEF-4F46-85C8-BEE233F39EA1}" type="parTrans" cxnId="{BD4A54FA-A6CD-468B-9247-9F8B8B566A1F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60E937-F8AC-4AB2-BBAB-3617CA2F380D}" type="sibTrans" cxnId="{BD4A54FA-A6CD-468B-9247-9F8B8B566A1F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B38073-DA6B-4CE7-A32A-C8ACAF8D6EF6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Далі планується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7844AA-F281-477D-8D1E-68B95D20FC98}" type="parTrans" cxnId="{4D9AB06E-C33A-4A40-8BAB-FB82A6A0B1EF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44139C-3076-477C-82C8-61D396BDE0DA}" type="sibTrans" cxnId="{4D9AB06E-C33A-4A40-8BAB-FB82A6A0B1EF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C1D3AE-EED6-4C1C-AAAE-EEB84A0362FE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рутинна робота і виконання повсякденних обов’язків.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E05B16-00FF-4928-9219-EA99EA48FBDC}" type="parTrans" cxnId="{C8A8D63A-F27D-4E26-9F7B-958BEA53BCBC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25E5D49-0350-45C4-A6F8-2453475B026F}" type="sibTrans" cxnId="{C8A8D63A-F27D-4E26-9F7B-958BEA53BCBC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6DD304-85D3-4A68-A4C6-FFFC17448316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Третє місце відводиться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C9FB9E3-5A24-4EB1-BADC-8054E7A2CD12}" type="parTrans" cxnId="{8605112B-CE23-4EE8-ADE2-4D8CEEED4989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3712E6-B896-4131-9905-4FC8A7A30BFB}" type="sibTrans" cxnId="{8605112B-CE23-4EE8-ADE2-4D8CEEED4989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FAB953-3384-4154-AEC3-2DB75CF623EF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другорядним і епізодичним справам (наприклад, ознайомленню з поточною кореспонденцією, обходу робочих місць).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AB8E88-0E21-496E-A15B-420314460848}" type="parTrans" cxnId="{F86BCEB6-673F-4794-802C-C89BDC46C352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A4F44C-C1AD-4103-BE2A-06339B68CE4E}" type="sibTrans" cxnId="{F86BCEB6-673F-4794-802C-C89BDC46C352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B88C04-2C73-4242-AC1B-43CA5BDCDBC9}" type="pres">
      <dgm:prSet presAssocID="{3B7D9179-062E-4279-8D8E-7443DB0251DC}" presName="Name0" presStyleCnt="0">
        <dgm:presLayoutVars>
          <dgm:dir/>
          <dgm:animLvl val="lvl"/>
          <dgm:resizeHandles val="exact"/>
        </dgm:presLayoutVars>
      </dgm:prSet>
      <dgm:spPr/>
    </dgm:pt>
    <dgm:pt modelId="{BF702CC0-BFCA-4B7A-9E77-3DD6FE8A70C5}" type="pres">
      <dgm:prSet presAssocID="{D3F02A41-5B4B-4A9D-B980-5B749F87B51F}" presName="linNode" presStyleCnt="0"/>
      <dgm:spPr/>
    </dgm:pt>
    <dgm:pt modelId="{1F845472-88B3-4E17-BEBF-63234EF58551}" type="pres">
      <dgm:prSet presAssocID="{D3F02A41-5B4B-4A9D-B980-5B749F87B51F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05358109-EE59-4F19-9110-EC424AE39868}" type="pres">
      <dgm:prSet presAssocID="{D3F02A41-5B4B-4A9D-B980-5B749F87B51F}" presName="descendantText" presStyleLbl="alignAccFollowNode1" presStyleIdx="0" presStyleCnt="3">
        <dgm:presLayoutVars>
          <dgm:bulletEnabled val="1"/>
        </dgm:presLayoutVars>
      </dgm:prSet>
      <dgm:spPr/>
    </dgm:pt>
    <dgm:pt modelId="{534F1B3F-555F-4587-B4F2-E79378F9821C}" type="pres">
      <dgm:prSet presAssocID="{4E64DD40-FEDD-41BF-94F2-E74B0624D0EA}" presName="sp" presStyleCnt="0"/>
      <dgm:spPr/>
    </dgm:pt>
    <dgm:pt modelId="{52296CDA-8731-42F1-B79E-27D2A34F6385}" type="pres">
      <dgm:prSet presAssocID="{82B38073-DA6B-4CE7-A32A-C8ACAF8D6EF6}" presName="linNode" presStyleCnt="0"/>
      <dgm:spPr/>
    </dgm:pt>
    <dgm:pt modelId="{77778712-151E-404E-978E-9A5A8862D3D7}" type="pres">
      <dgm:prSet presAssocID="{82B38073-DA6B-4CE7-A32A-C8ACAF8D6EF6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DD283801-7785-44A7-B099-BAF7C7B6AA90}" type="pres">
      <dgm:prSet presAssocID="{82B38073-DA6B-4CE7-A32A-C8ACAF8D6EF6}" presName="descendantText" presStyleLbl="alignAccFollowNode1" presStyleIdx="1" presStyleCnt="3">
        <dgm:presLayoutVars>
          <dgm:bulletEnabled val="1"/>
        </dgm:presLayoutVars>
      </dgm:prSet>
      <dgm:spPr/>
    </dgm:pt>
    <dgm:pt modelId="{FEB8D5D8-5243-4C1F-B3D5-E34373BCE298}" type="pres">
      <dgm:prSet presAssocID="{C344139C-3076-477C-82C8-61D396BDE0DA}" presName="sp" presStyleCnt="0"/>
      <dgm:spPr/>
    </dgm:pt>
    <dgm:pt modelId="{C39C3446-54D8-4EED-B245-CB72C58B083E}" type="pres">
      <dgm:prSet presAssocID="{456DD304-85D3-4A68-A4C6-FFFC17448316}" presName="linNode" presStyleCnt="0"/>
      <dgm:spPr/>
    </dgm:pt>
    <dgm:pt modelId="{CB0EE368-11E2-4922-A34C-69F06115BE1C}" type="pres">
      <dgm:prSet presAssocID="{456DD304-85D3-4A68-A4C6-FFFC17448316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D74BCA46-88D5-4595-8B82-D2D13AC8EB6B}" type="pres">
      <dgm:prSet presAssocID="{456DD304-85D3-4A68-A4C6-FFFC17448316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564810B0-8E0B-4269-8802-930473F7D5F4}" type="presOf" srcId="{456DD304-85D3-4A68-A4C6-FFFC17448316}" destId="{CB0EE368-11E2-4922-A34C-69F06115BE1C}" srcOrd="0" destOrd="0" presId="urn:microsoft.com/office/officeart/2005/8/layout/vList5"/>
    <dgm:cxn modelId="{F605D566-3E4E-461C-85A9-20A6061618AC}" srcId="{3B7D9179-062E-4279-8D8E-7443DB0251DC}" destId="{D3F02A41-5B4B-4A9D-B980-5B749F87B51F}" srcOrd="0" destOrd="0" parTransId="{1A699E45-B6AA-489E-A2D8-798EE70AC929}" sibTransId="{4E64DD40-FEDD-41BF-94F2-E74B0624D0EA}"/>
    <dgm:cxn modelId="{824C6581-9BD2-4D4E-89A7-9F2700434C93}" type="presOf" srcId="{B3C1D3AE-EED6-4C1C-AAAE-EEB84A0362FE}" destId="{DD283801-7785-44A7-B099-BAF7C7B6AA90}" srcOrd="0" destOrd="0" presId="urn:microsoft.com/office/officeart/2005/8/layout/vList5"/>
    <dgm:cxn modelId="{4D9AB06E-C33A-4A40-8BAB-FB82A6A0B1EF}" srcId="{3B7D9179-062E-4279-8D8E-7443DB0251DC}" destId="{82B38073-DA6B-4CE7-A32A-C8ACAF8D6EF6}" srcOrd="1" destOrd="0" parTransId="{857844AA-F281-477D-8D1E-68B95D20FC98}" sibTransId="{C344139C-3076-477C-82C8-61D396BDE0DA}"/>
    <dgm:cxn modelId="{D5E37B47-BB56-4B6C-BC59-319ACA762646}" type="presOf" srcId="{89D0E868-732E-4F82-8C8A-0935FA77221A}" destId="{05358109-EE59-4F19-9110-EC424AE39868}" srcOrd="0" destOrd="0" presId="urn:microsoft.com/office/officeart/2005/8/layout/vList5"/>
    <dgm:cxn modelId="{F86BCEB6-673F-4794-802C-C89BDC46C352}" srcId="{456DD304-85D3-4A68-A4C6-FFFC17448316}" destId="{A1FAB953-3384-4154-AEC3-2DB75CF623EF}" srcOrd="0" destOrd="0" parTransId="{0FAB8E88-0E21-496E-A15B-420314460848}" sibTransId="{8CA4F44C-C1AD-4103-BE2A-06339B68CE4E}"/>
    <dgm:cxn modelId="{B6B540C5-E601-4D91-92D5-5F519370B192}" type="presOf" srcId="{82B38073-DA6B-4CE7-A32A-C8ACAF8D6EF6}" destId="{77778712-151E-404E-978E-9A5A8862D3D7}" srcOrd="0" destOrd="0" presId="urn:microsoft.com/office/officeart/2005/8/layout/vList5"/>
    <dgm:cxn modelId="{BD4A54FA-A6CD-468B-9247-9F8B8B566A1F}" srcId="{D3F02A41-5B4B-4A9D-B980-5B749F87B51F}" destId="{89D0E868-732E-4F82-8C8A-0935FA77221A}" srcOrd="0" destOrd="0" parTransId="{D2A1AA1A-2FEF-4F46-85C8-BEE233F39EA1}" sibTransId="{4560E937-F8AC-4AB2-BBAB-3617CA2F380D}"/>
    <dgm:cxn modelId="{8605112B-CE23-4EE8-ADE2-4D8CEEED4989}" srcId="{3B7D9179-062E-4279-8D8E-7443DB0251DC}" destId="{456DD304-85D3-4A68-A4C6-FFFC17448316}" srcOrd="2" destOrd="0" parTransId="{0C9FB9E3-5A24-4EB1-BADC-8054E7A2CD12}" sibTransId="{553712E6-B896-4131-9905-4FC8A7A30BFB}"/>
    <dgm:cxn modelId="{C8A8D63A-F27D-4E26-9F7B-958BEA53BCBC}" srcId="{82B38073-DA6B-4CE7-A32A-C8ACAF8D6EF6}" destId="{B3C1D3AE-EED6-4C1C-AAAE-EEB84A0362FE}" srcOrd="0" destOrd="0" parTransId="{FEE05B16-00FF-4928-9219-EA99EA48FBDC}" sibTransId="{F25E5D49-0350-45C4-A6F8-2453475B026F}"/>
    <dgm:cxn modelId="{75AB597D-1DE0-4BA7-922E-083EBF8DEC84}" type="presOf" srcId="{D3F02A41-5B4B-4A9D-B980-5B749F87B51F}" destId="{1F845472-88B3-4E17-BEBF-63234EF58551}" srcOrd="0" destOrd="0" presId="urn:microsoft.com/office/officeart/2005/8/layout/vList5"/>
    <dgm:cxn modelId="{A24E3058-2638-4400-90DC-967CC6B954A2}" type="presOf" srcId="{A1FAB953-3384-4154-AEC3-2DB75CF623EF}" destId="{D74BCA46-88D5-4595-8B82-D2D13AC8EB6B}" srcOrd="0" destOrd="0" presId="urn:microsoft.com/office/officeart/2005/8/layout/vList5"/>
    <dgm:cxn modelId="{61D37726-2BA1-4736-A582-4A441D44D192}" type="presOf" srcId="{3B7D9179-062E-4279-8D8E-7443DB0251DC}" destId="{3CB88C04-2C73-4242-AC1B-43CA5BDCDBC9}" srcOrd="0" destOrd="0" presId="urn:microsoft.com/office/officeart/2005/8/layout/vList5"/>
    <dgm:cxn modelId="{C65C139E-2EF0-4F5E-8478-E122B0391C11}" type="presParOf" srcId="{3CB88C04-2C73-4242-AC1B-43CA5BDCDBC9}" destId="{BF702CC0-BFCA-4B7A-9E77-3DD6FE8A70C5}" srcOrd="0" destOrd="0" presId="urn:microsoft.com/office/officeart/2005/8/layout/vList5"/>
    <dgm:cxn modelId="{178E9BFC-83B6-4B13-98D8-85D085A39953}" type="presParOf" srcId="{BF702CC0-BFCA-4B7A-9E77-3DD6FE8A70C5}" destId="{1F845472-88B3-4E17-BEBF-63234EF58551}" srcOrd="0" destOrd="0" presId="urn:microsoft.com/office/officeart/2005/8/layout/vList5"/>
    <dgm:cxn modelId="{33FCCEDF-D222-4DD2-A602-03B265171B47}" type="presParOf" srcId="{BF702CC0-BFCA-4B7A-9E77-3DD6FE8A70C5}" destId="{05358109-EE59-4F19-9110-EC424AE39868}" srcOrd="1" destOrd="0" presId="urn:microsoft.com/office/officeart/2005/8/layout/vList5"/>
    <dgm:cxn modelId="{429905BA-E134-4E23-AB51-47782EF465B7}" type="presParOf" srcId="{3CB88C04-2C73-4242-AC1B-43CA5BDCDBC9}" destId="{534F1B3F-555F-4587-B4F2-E79378F9821C}" srcOrd="1" destOrd="0" presId="urn:microsoft.com/office/officeart/2005/8/layout/vList5"/>
    <dgm:cxn modelId="{2FC948A9-14D4-47E5-B550-E345EC1F6C49}" type="presParOf" srcId="{3CB88C04-2C73-4242-AC1B-43CA5BDCDBC9}" destId="{52296CDA-8731-42F1-B79E-27D2A34F6385}" srcOrd="2" destOrd="0" presId="urn:microsoft.com/office/officeart/2005/8/layout/vList5"/>
    <dgm:cxn modelId="{D2455477-8D22-47C1-806B-F9B373F433A0}" type="presParOf" srcId="{52296CDA-8731-42F1-B79E-27D2A34F6385}" destId="{77778712-151E-404E-978E-9A5A8862D3D7}" srcOrd="0" destOrd="0" presId="urn:microsoft.com/office/officeart/2005/8/layout/vList5"/>
    <dgm:cxn modelId="{B29DB2AD-FC22-46E1-B785-321066FA4596}" type="presParOf" srcId="{52296CDA-8731-42F1-B79E-27D2A34F6385}" destId="{DD283801-7785-44A7-B099-BAF7C7B6AA90}" srcOrd="1" destOrd="0" presId="urn:microsoft.com/office/officeart/2005/8/layout/vList5"/>
    <dgm:cxn modelId="{4462A2D0-B836-4218-8DBC-F3916E3420E4}" type="presParOf" srcId="{3CB88C04-2C73-4242-AC1B-43CA5BDCDBC9}" destId="{FEB8D5D8-5243-4C1F-B3D5-E34373BCE298}" srcOrd="3" destOrd="0" presId="urn:microsoft.com/office/officeart/2005/8/layout/vList5"/>
    <dgm:cxn modelId="{3CD4C0F8-6AAE-4B6A-AC51-2B28A5C1399F}" type="presParOf" srcId="{3CB88C04-2C73-4242-AC1B-43CA5BDCDBC9}" destId="{C39C3446-54D8-4EED-B245-CB72C58B083E}" srcOrd="4" destOrd="0" presId="urn:microsoft.com/office/officeart/2005/8/layout/vList5"/>
    <dgm:cxn modelId="{7DED8445-A33C-4365-9B2D-6C2FE4F6814F}" type="presParOf" srcId="{C39C3446-54D8-4EED-B245-CB72C58B083E}" destId="{CB0EE368-11E2-4922-A34C-69F06115BE1C}" srcOrd="0" destOrd="0" presId="urn:microsoft.com/office/officeart/2005/8/layout/vList5"/>
    <dgm:cxn modelId="{E6B50CB1-1529-41A3-BA37-1B4D2B26BCB6}" type="presParOf" srcId="{C39C3446-54D8-4EED-B245-CB72C58B083E}" destId="{D74BCA46-88D5-4595-8B82-D2D13AC8EB6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B24A541-B868-49F2-9DF9-729CA7BAE85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C3D7D828-6257-4FCD-AEBF-9C1318030A47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Роботи ж, що призводять до порушення графіка на тривалий час,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675AA4-0F04-404A-8910-A09CB4DB26C8}" type="parTrans" cxnId="{5C57D735-7B26-4F59-90BB-170E320FB48E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090546-D4D0-4A57-B755-E3B5B8AC2912}" type="sibTrans" cxnId="{5C57D735-7B26-4F59-90BB-170E320FB48E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E02A1B6-1C6D-4671-B5CA-77FB4D97A76E}">
      <dgm:prSet/>
      <dgm:spPr/>
      <dgm:t>
        <a:bodyPr/>
        <a:lstStyle/>
        <a:p>
          <a:pPr rtl="0"/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доцільно виконувати так, щоб вони могли дати максимальні результати </a:t>
          </a:r>
          <a:endParaRPr lang="uk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1A8DAB5-5818-4BF0-B748-6426D228A000}" type="parTrans" cxnId="{107933A1-4295-4DAC-B4E6-4A3220B33ADD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FD2576-296F-473C-B501-A4494439D152}" type="sibTrans" cxnId="{107933A1-4295-4DAC-B4E6-4A3220B33ADD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D8513E-C3A6-4665-B798-B366352C0855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корегуючи графік попереднього чи наступного дня, рекомендується перекладати менш важливі завдання на заступника і секретаря.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F37D75-3101-4E81-ADBE-0A63BDB94248}" type="parTrans" cxnId="{806ADC8F-5F7C-402C-AB17-27DD257F5DF0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23A09D-1FAE-4608-8C07-70B7FD288C29}" type="sibTrans" cxnId="{806ADC8F-5F7C-402C-AB17-27DD257F5DF0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DBADF4-BF59-427D-A23F-7FF64F9AEC77}" type="pres">
      <dgm:prSet presAssocID="{EB24A541-B868-49F2-9DF9-729CA7BAE853}" presName="linear" presStyleCnt="0">
        <dgm:presLayoutVars>
          <dgm:animLvl val="lvl"/>
          <dgm:resizeHandles val="exact"/>
        </dgm:presLayoutVars>
      </dgm:prSet>
      <dgm:spPr/>
    </dgm:pt>
    <dgm:pt modelId="{3713C3DA-140F-4BF7-961D-C26E95036EB7}" type="pres">
      <dgm:prSet presAssocID="{C3D7D828-6257-4FCD-AEBF-9C1318030A47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ED059148-8C7C-4E6F-9499-8472E12DAFCE}" type="pres">
      <dgm:prSet presAssocID="{C3D7D828-6257-4FCD-AEBF-9C1318030A47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107933A1-4295-4DAC-B4E6-4A3220B33ADD}" srcId="{C3D7D828-6257-4FCD-AEBF-9C1318030A47}" destId="{7E02A1B6-1C6D-4671-B5CA-77FB4D97A76E}" srcOrd="0" destOrd="0" parTransId="{31A8DAB5-5818-4BF0-B748-6426D228A000}" sibTransId="{FFFD2576-296F-473C-B501-A4494439D152}"/>
    <dgm:cxn modelId="{5C57D735-7B26-4F59-90BB-170E320FB48E}" srcId="{EB24A541-B868-49F2-9DF9-729CA7BAE853}" destId="{C3D7D828-6257-4FCD-AEBF-9C1318030A47}" srcOrd="0" destOrd="0" parTransId="{19675AA4-0F04-404A-8910-A09CB4DB26C8}" sibTransId="{6F090546-D4D0-4A57-B755-E3B5B8AC2912}"/>
    <dgm:cxn modelId="{B05C9DF7-FCFE-4C3E-A683-C31186C7BC92}" type="presOf" srcId="{7E02A1B6-1C6D-4671-B5CA-77FB4D97A76E}" destId="{ED059148-8C7C-4E6F-9499-8472E12DAFCE}" srcOrd="0" destOrd="0" presId="urn:microsoft.com/office/officeart/2005/8/layout/vList2"/>
    <dgm:cxn modelId="{049BC9C2-D1D8-4597-B9AE-9C01448BB437}" type="presOf" srcId="{C3D7D828-6257-4FCD-AEBF-9C1318030A47}" destId="{3713C3DA-140F-4BF7-961D-C26E95036EB7}" srcOrd="0" destOrd="0" presId="urn:microsoft.com/office/officeart/2005/8/layout/vList2"/>
    <dgm:cxn modelId="{806ADC8F-5F7C-402C-AB17-27DD257F5DF0}" srcId="{C3D7D828-6257-4FCD-AEBF-9C1318030A47}" destId="{C2D8513E-C3A6-4665-B798-B366352C0855}" srcOrd="1" destOrd="0" parTransId="{5FF37D75-3101-4E81-ADBE-0A63BDB94248}" sibTransId="{D523A09D-1FAE-4608-8C07-70B7FD288C29}"/>
    <dgm:cxn modelId="{B2AC2C38-0315-4ABA-A3AE-478CDAC92735}" type="presOf" srcId="{EB24A541-B868-49F2-9DF9-729CA7BAE853}" destId="{8BDBADF4-BF59-427D-A23F-7FF64F9AEC77}" srcOrd="0" destOrd="0" presId="urn:microsoft.com/office/officeart/2005/8/layout/vList2"/>
    <dgm:cxn modelId="{4D0E0497-6FF9-4404-A5D6-9E79DE61DF67}" type="presOf" srcId="{C2D8513E-C3A6-4665-B798-B366352C0855}" destId="{ED059148-8C7C-4E6F-9499-8472E12DAFCE}" srcOrd="0" destOrd="1" presId="urn:microsoft.com/office/officeart/2005/8/layout/vList2"/>
    <dgm:cxn modelId="{1E25888D-E47D-4A24-837D-4A3F0DAC5998}" type="presParOf" srcId="{8BDBADF4-BF59-427D-A23F-7FF64F9AEC77}" destId="{3713C3DA-140F-4BF7-961D-C26E95036EB7}" srcOrd="0" destOrd="0" presId="urn:microsoft.com/office/officeart/2005/8/layout/vList2"/>
    <dgm:cxn modelId="{031E8BEF-7C17-4031-A5A4-B22F576581A5}" type="presParOf" srcId="{8BDBADF4-BF59-427D-A23F-7FF64F9AEC77}" destId="{ED059148-8C7C-4E6F-9499-8472E12DAFCE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7940C15-930B-442D-885D-831F5DEBEE0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832A0599-BABA-4E06-BB18-480F479A333F}">
      <dgm:prSet/>
      <dgm:spPr/>
      <dgm:t>
        <a:bodyPr/>
        <a:lstStyle/>
        <a:p>
          <a:pPr rtl="0"/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 систематичному характері понаднормових робіт, обумовлених збільшенням завдання вихід в</a:t>
          </a:r>
          <a:endParaRPr lang="uk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409E05-C9E7-4EB9-ACE3-5F215D11D50E}" type="parTrans" cxnId="{E431EBB9-22E3-4F02-91A7-A75F25BD4795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53A279-EDBB-4471-A71F-0B6A5AF978F0}" type="sibTrans" cxnId="{E431EBB9-22E3-4F02-91A7-A75F25BD4795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66D493F-2AE9-4358-805E-EAD2C5FE56E4}">
      <dgm:prSet/>
      <dgm:spPr/>
      <dgm:t>
        <a:bodyPr/>
        <a:lstStyle/>
        <a:p>
          <a:pPr rtl="0"/>
          <a:r>
            <a:rPr lang="uk-UA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удосконаленні</a:t>
          </a:r>
          <a:r>
            <a:rPr lang="uk-UA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організації</a:t>
          </a:r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робіт, </a:t>
          </a:r>
          <a:endParaRPr lang="uk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8EA5C5-90C5-469A-9B83-1C5C9583E74D}" type="parTrans" cxnId="{88DBDD90-FF7C-457F-91C4-13922E979C91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1EC1E8-756A-4FCF-80DD-AC353BF5CF81}" type="sibTrans" cxnId="{88DBDD90-FF7C-457F-91C4-13922E979C91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808FEC-C31F-4C67-8A0C-8ABF68A34594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новому розподілі функцій,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189D8D-8F93-42EE-BB7E-36C00225B012}" type="parTrans" cxnId="{E9BFDAD5-649C-4E12-B7F5-7761A1A427DD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3A37EC3-606E-480A-B2D2-1F5D4C748FB2}" type="sibTrans" cxnId="{E9BFDAD5-649C-4E12-B7F5-7761A1A427DD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175796-4A4A-4067-B16F-9DDEC5F047C3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поліпшенні методів і техніки роботи менеджера.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C45DDD-4A8A-42A0-9951-8174C9A91C2A}" type="parTrans" cxnId="{F30D512E-6150-4E8C-A854-1CCCD155A91C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879292-F55C-491F-B899-99A5372C957B}" type="sibTrans" cxnId="{F30D512E-6150-4E8C-A854-1CCCD155A91C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B61277-4FB2-47C7-95C1-2D96E524894F}" type="pres">
      <dgm:prSet presAssocID="{C7940C15-930B-442D-885D-831F5DEBEE00}" presName="Name0" presStyleCnt="0">
        <dgm:presLayoutVars>
          <dgm:dir/>
          <dgm:animLvl val="lvl"/>
          <dgm:resizeHandles val="exact"/>
        </dgm:presLayoutVars>
      </dgm:prSet>
      <dgm:spPr/>
    </dgm:pt>
    <dgm:pt modelId="{43D77F0F-CA6B-4835-92EA-DA96940B479A}" type="pres">
      <dgm:prSet presAssocID="{832A0599-BABA-4E06-BB18-480F479A333F}" presName="linNode" presStyleCnt="0"/>
      <dgm:spPr/>
    </dgm:pt>
    <dgm:pt modelId="{511EF9C1-483C-45D3-9FDC-581DF65B2225}" type="pres">
      <dgm:prSet presAssocID="{832A0599-BABA-4E06-BB18-480F479A333F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B2CF1C23-0367-49BD-B42F-184F5C9063F9}" type="pres">
      <dgm:prSet presAssocID="{832A0599-BABA-4E06-BB18-480F479A333F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E9BFDAD5-649C-4E12-B7F5-7761A1A427DD}" srcId="{832A0599-BABA-4E06-BB18-480F479A333F}" destId="{2E808FEC-C31F-4C67-8A0C-8ABF68A34594}" srcOrd="1" destOrd="0" parTransId="{01189D8D-8F93-42EE-BB7E-36C00225B012}" sibTransId="{23A37EC3-606E-480A-B2D2-1F5D4C748FB2}"/>
    <dgm:cxn modelId="{14D5B503-A9E1-4B1A-A5AF-B619A238B0D2}" type="presOf" srcId="{2E808FEC-C31F-4C67-8A0C-8ABF68A34594}" destId="{B2CF1C23-0367-49BD-B42F-184F5C9063F9}" srcOrd="0" destOrd="1" presId="urn:microsoft.com/office/officeart/2005/8/layout/vList5"/>
    <dgm:cxn modelId="{E431EBB9-22E3-4F02-91A7-A75F25BD4795}" srcId="{C7940C15-930B-442D-885D-831F5DEBEE00}" destId="{832A0599-BABA-4E06-BB18-480F479A333F}" srcOrd="0" destOrd="0" parTransId="{52409E05-C9E7-4EB9-ACE3-5F215D11D50E}" sibTransId="{9153A279-EDBB-4471-A71F-0B6A5AF978F0}"/>
    <dgm:cxn modelId="{F30D512E-6150-4E8C-A854-1CCCD155A91C}" srcId="{832A0599-BABA-4E06-BB18-480F479A333F}" destId="{8C175796-4A4A-4067-B16F-9DDEC5F047C3}" srcOrd="2" destOrd="0" parTransId="{B6C45DDD-4A8A-42A0-9951-8174C9A91C2A}" sibTransId="{30879292-F55C-491F-B899-99A5372C957B}"/>
    <dgm:cxn modelId="{88DBDD90-FF7C-457F-91C4-13922E979C91}" srcId="{832A0599-BABA-4E06-BB18-480F479A333F}" destId="{666D493F-2AE9-4358-805E-EAD2C5FE56E4}" srcOrd="0" destOrd="0" parTransId="{CC8EA5C5-90C5-469A-9B83-1C5C9583E74D}" sibTransId="{731EC1E8-756A-4FCF-80DD-AC353BF5CF81}"/>
    <dgm:cxn modelId="{0930C933-FF29-472E-B0A5-59D0374BCF11}" type="presOf" srcId="{832A0599-BABA-4E06-BB18-480F479A333F}" destId="{511EF9C1-483C-45D3-9FDC-581DF65B2225}" srcOrd="0" destOrd="0" presId="urn:microsoft.com/office/officeart/2005/8/layout/vList5"/>
    <dgm:cxn modelId="{9B61180B-A4B4-452D-9537-B63835488CAE}" type="presOf" srcId="{8C175796-4A4A-4067-B16F-9DDEC5F047C3}" destId="{B2CF1C23-0367-49BD-B42F-184F5C9063F9}" srcOrd="0" destOrd="2" presId="urn:microsoft.com/office/officeart/2005/8/layout/vList5"/>
    <dgm:cxn modelId="{91BF034D-30BC-446A-844F-9624E15A8B5F}" type="presOf" srcId="{C7940C15-930B-442D-885D-831F5DEBEE00}" destId="{D4B61277-4FB2-47C7-95C1-2D96E524894F}" srcOrd="0" destOrd="0" presId="urn:microsoft.com/office/officeart/2005/8/layout/vList5"/>
    <dgm:cxn modelId="{40D47BD3-D2C6-44DB-8CD8-CEE8381BB214}" type="presOf" srcId="{666D493F-2AE9-4358-805E-EAD2C5FE56E4}" destId="{B2CF1C23-0367-49BD-B42F-184F5C9063F9}" srcOrd="0" destOrd="0" presId="urn:microsoft.com/office/officeart/2005/8/layout/vList5"/>
    <dgm:cxn modelId="{E98036E8-E1E4-4067-9108-17E880FD3658}" type="presParOf" srcId="{D4B61277-4FB2-47C7-95C1-2D96E524894F}" destId="{43D77F0F-CA6B-4835-92EA-DA96940B479A}" srcOrd="0" destOrd="0" presId="urn:microsoft.com/office/officeart/2005/8/layout/vList5"/>
    <dgm:cxn modelId="{3348CE3E-C944-47CE-8631-8E296D9AF4EB}" type="presParOf" srcId="{43D77F0F-CA6B-4835-92EA-DA96940B479A}" destId="{511EF9C1-483C-45D3-9FDC-581DF65B2225}" srcOrd="0" destOrd="0" presId="urn:microsoft.com/office/officeart/2005/8/layout/vList5"/>
    <dgm:cxn modelId="{2BD5F701-9D29-4518-AD24-E07E21E56B8F}" type="presParOf" srcId="{43D77F0F-CA6B-4835-92EA-DA96940B479A}" destId="{B2CF1C23-0367-49BD-B42F-184F5C9063F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E80B244-595C-4D4F-8AF3-8CA1DD3F60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A210B010-F412-48D6-B42E-7B0DA37CEFB4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Протягом цього періоду відбувається перебудова фізіологічних функцій від попереднього виду діяльності людини до поточного.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5B0959-F030-4894-8F21-02754523CD8E}" type="parTrans" cxnId="{3BEC6E23-DB31-45DC-87F5-4479A74C6AF9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51E06C-D192-488B-B3FF-BE021C36532E}" type="sibTrans" cxnId="{3BEC6E23-DB31-45DC-87F5-4479A74C6AF9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63DC63-CD1D-468A-8C1D-FF0CC5124F0B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Залежно від характеру праці й індивідуальних особливостей ця фаза триває від кількох хвилин до 1,5 години.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579DE6-15AA-4365-A3BB-3AF43AE80C9C}" type="parTrans" cxnId="{84AFCDE6-C1E1-478A-942F-815B4A8EAE74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422DE51-BC32-4B25-AA17-FF1A9EF4A29E}" type="sibTrans" cxnId="{84AFCDE6-C1E1-478A-942F-815B4A8EAE74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9CFAE56-B843-4873-8C0A-56026B7C15CD}" type="pres">
      <dgm:prSet presAssocID="{2E80B244-595C-4D4F-8AF3-8CA1DD3F603B}" presName="linear" presStyleCnt="0">
        <dgm:presLayoutVars>
          <dgm:animLvl val="lvl"/>
          <dgm:resizeHandles val="exact"/>
        </dgm:presLayoutVars>
      </dgm:prSet>
      <dgm:spPr/>
    </dgm:pt>
    <dgm:pt modelId="{A2CCACB6-EE9B-4509-ABE6-B5CBF0C65A9A}" type="pres">
      <dgm:prSet presAssocID="{A210B010-F412-48D6-B42E-7B0DA37CEFB4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F67EE460-14D5-4F41-B218-4136072882ED}" type="pres">
      <dgm:prSet presAssocID="{A210B010-F412-48D6-B42E-7B0DA37CEFB4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259CCF30-F7FD-4414-B015-DC36B032BB37}" type="presOf" srcId="{2E80B244-595C-4D4F-8AF3-8CA1DD3F603B}" destId="{29CFAE56-B843-4873-8C0A-56026B7C15CD}" srcOrd="0" destOrd="0" presId="urn:microsoft.com/office/officeart/2005/8/layout/vList2"/>
    <dgm:cxn modelId="{8EDBC156-DF6A-4195-A4AE-DEC200B1F8C8}" type="presOf" srcId="{4363DC63-CD1D-468A-8C1D-FF0CC5124F0B}" destId="{F67EE460-14D5-4F41-B218-4136072882ED}" srcOrd="0" destOrd="0" presId="urn:microsoft.com/office/officeart/2005/8/layout/vList2"/>
    <dgm:cxn modelId="{EB99171C-2444-4AF5-9B0A-5976B30C66CC}" type="presOf" srcId="{A210B010-F412-48D6-B42E-7B0DA37CEFB4}" destId="{A2CCACB6-EE9B-4509-ABE6-B5CBF0C65A9A}" srcOrd="0" destOrd="0" presId="urn:microsoft.com/office/officeart/2005/8/layout/vList2"/>
    <dgm:cxn modelId="{3BEC6E23-DB31-45DC-87F5-4479A74C6AF9}" srcId="{2E80B244-595C-4D4F-8AF3-8CA1DD3F603B}" destId="{A210B010-F412-48D6-B42E-7B0DA37CEFB4}" srcOrd="0" destOrd="0" parTransId="{955B0959-F030-4894-8F21-02754523CD8E}" sibTransId="{BF51E06C-D192-488B-B3FF-BE021C36532E}"/>
    <dgm:cxn modelId="{84AFCDE6-C1E1-478A-942F-815B4A8EAE74}" srcId="{A210B010-F412-48D6-B42E-7B0DA37CEFB4}" destId="{4363DC63-CD1D-468A-8C1D-FF0CC5124F0B}" srcOrd="0" destOrd="0" parTransId="{B5579DE6-15AA-4365-A3BB-3AF43AE80C9C}" sibTransId="{A422DE51-BC32-4B25-AA17-FF1A9EF4A29E}"/>
    <dgm:cxn modelId="{3661325E-31A0-4F60-B6B0-695DB02633FD}" type="presParOf" srcId="{29CFAE56-B843-4873-8C0A-56026B7C15CD}" destId="{A2CCACB6-EE9B-4509-ABE6-B5CBF0C65A9A}" srcOrd="0" destOrd="0" presId="urn:microsoft.com/office/officeart/2005/8/layout/vList2"/>
    <dgm:cxn modelId="{F5B23E21-DC9E-4C2D-95DA-3EEA868E5B45}" type="presParOf" srcId="{29CFAE56-B843-4873-8C0A-56026B7C15CD}" destId="{F67EE460-14D5-4F41-B218-4136072882ED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EA46C0A2-BA88-4DE4-8549-AAF164F1E6E6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975ADC38-6C22-49CE-ABD4-E477217D8317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неї характерно, що в організмі людини установлюється відносна стабільність чи навіть деяке зниження напруженості фізіологічних функцій.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C7D3AB9-0360-484B-8F73-43320795579E}" type="parTrans" cxnId="{8B5BE41E-31EE-47A0-83E6-154E0680F6D4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A23C0F-A8F6-491E-A886-84E6C29438AD}" type="sibTrans" cxnId="{8B5BE41E-31EE-47A0-83E6-154E0680F6D4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D26D56-FEE8-42D9-9623-1FA6C3EF8A2D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Цей стан поєднується з високою працездатністю.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591F72-D328-45EA-9520-346E3E138FEE}" type="parTrans" cxnId="{BB9ACEC7-32D7-4069-B496-63AD0073790D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197ED7-FD46-42BE-A29B-BFDA33639B14}" type="sibTrans" cxnId="{BB9ACEC7-32D7-4069-B496-63AD0073790D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C150DC-ACAA-45D3-9FFC-FA68939054D8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Фаза стійкої працездатності може утримуватися протягом 2–2,5 і більше годин.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0748CB9-77CF-4C67-B91D-213D448D22AE}" type="parTrans" cxnId="{9F2AED6B-1FF5-4F05-9343-CEC33C437BF6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230639-302F-494E-B341-B11FAF10445A}" type="sibTrans" cxnId="{9F2AED6B-1FF5-4F05-9343-CEC33C437BF6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E678BB4-7D6F-4C99-9CB4-0015B5F12227}" type="pres">
      <dgm:prSet presAssocID="{EA46C0A2-BA88-4DE4-8549-AAF164F1E6E6}" presName="CompostProcess" presStyleCnt="0">
        <dgm:presLayoutVars>
          <dgm:dir/>
          <dgm:resizeHandles val="exact"/>
        </dgm:presLayoutVars>
      </dgm:prSet>
      <dgm:spPr/>
    </dgm:pt>
    <dgm:pt modelId="{A776006D-DE01-4B84-BB8B-942C042E52F6}" type="pres">
      <dgm:prSet presAssocID="{EA46C0A2-BA88-4DE4-8549-AAF164F1E6E6}" presName="arrow" presStyleLbl="bgShp" presStyleIdx="0" presStyleCnt="1"/>
      <dgm:spPr/>
    </dgm:pt>
    <dgm:pt modelId="{712AA3C6-393A-46A8-ADB6-2C3C19E0121A}" type="pres">
      <dgm:prSet presAssocID="{EA46C0A2-BA88-4DE4-8549-AAF164F1E6E6}" presName="linearProcess" presStyleCnt="0"/>
      <dgm:spPr/>
    </dgm:pt>
    <dgm:pt modelId="{FD1E0A8B-F939-4124-87CA-75DDD01CD584}" type="pres">
      <dgm:prSet presAssocID="{975ADC38-6C22-49CE-ABD4-E477217D8317}" presName="textNode" presStyleLbl="node1" presStyleIdx="0" presStyleCnt="3">
        <dgm:presLayoutVars>
          <dgm:bulletEnabled val="1"/>
        </dgm:presLayoutVars>
      </dgm:prSet>
      <dgm:spPr/>
    </dgm:pt>
    <dgm:pt modelId="{8EDE4F38-11E5-4C7C-96B7-1DA573BD1144}" type="pres">
      <dgm:prSet presAssocID="{7DA23C0F-A8F6-491E-A886-84E6C29438AD}" presName="sibTrans" presStyleCnt="0"/>
      <dgm:spPr/>
    </dgm:pt>
    <dgm:pt modelId="{5C90463B-6F6C-4EB4-A63F-2187C424E468}" type="pres">
      <dgm:prSet presAssocID="{07D26D56-FEE8-42D9-9623-1FA6C3EF8A2D}" presName="textNode" presStyleLbl="node1" presStyleIdx="1" presStyleCnt="3">
        <dgm:presLayoutVars>
          <dgm:bulletEnabled val="1"/>
        </dgm:presLayoutVars>
      </dgm:prSet>
      <dgm:spPr/>
    </dgm:pt>
    <dgm:pt modelId="{62C24D92-510A-4BE1-9A89-864378ADB87A}" type="pres">
      <dgm:prSet presAssocID="{49197ED7-FD46-42BE-A29B-BFDA33639B14}" presName="sibTrans" presStyleCnt="0"/>
      <dgm:spPr/>
    </dgm:pt>
    <dgm:pt modelId="{10FE6A1D-FE64-415D-8D7B-D593F1A76D8C}" type="pres">
      <dgm:prSet presAssocID="{E3C150DC-ACAA-45D3-9FFC-FA68939054D8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8B5BE41E-31EE-47A0-83E6-154E0680F6D4}" srcId="{EA46C0A2-BA88-4DE4-8549-AAF164F1E6E6}" destId="{975ADC38-6C22-49CE-ABD4-E477217D8317}" srcOrd="0" destOrd="0" parTransId="{AC7D3AB9-0360-484B-8F73-43320795579E}" sibTransId="{7DA23C0F-A8F6-491E-A886-84E6C29438AD}"/>
    <dgm:cxn modelId="{BB9ACEC7-32D7-4069-B496-63AD0073790D}" srcId="{EA46C0A2-BA88-4DE4-8549-AAF164F1E6E6}" destId="{07D26D56-FEE8-42D9-9623-1FA6C3EF8A2D}" srcOrd="1" destOrd="0" parTransId="{53591F72-D328-45EA-9520-346E3E138FEE}" sibTransId="{49197ED7-FD46-42BE-A29B-BFDA33639B14}"/>
    <dgm:cxn modelId="{74C3A567-E0E6-4968-915E-B8BEB668FFB0}" type="presOf" srcId="{07D26D56-FEE8-42D9-9623-1FA6C3EF8A2D}" destId="{5C90463B-6F6C-4EB4-A63F-2187C424E468}" srcOrd="0" destOrd="0" presId="urn:microsoft.com/office/officeart/2005/8/layout/hProcess9"/>
    <dgm:cxn modelId="{5BE56A7D-D84D-4B44-BC2D-BB7681934CB4}" type="presOf" srcId="{EA46C0A2-BA88-4DE4-8549-AAF164F1E6E6}" destId="{1E678BB4-7D6F-4C99-9CB4-0015B5F12227}" srcOrd="0" destOrd="0" presId="urn:microsoft.com/office/officeart/2005/8/layout/hProcess9"/>
    <dgm:cxn modelId="{9F2AED6B-1FF5-4F05-9343-CEC33C437BF6}" srcId="{EA46C0A2-BA88-4DE4-8549-AAF164F1E6E6}" destId="{E3C150DC-ACAA-45D3-9FFC-FA68939054D8}" srcOrd="2" destOrd="0" parTransId="{E0748CB9-77CF-4C67-B91D-213D448D22AE}" sibTransId="{71230639-302F-494E-B341-B11FAF10445A}"/>
    <dgm:cxn modelId="{E939D7CF-D9F8-44D6-AF53-1102B62488C3}" type="presOf" srcId="{975ADC38-6C22-49CE-ABD4-E477217D8317}" destId="{FD1E0A8B-F939-4124-87CA-75DDD01CD584}" srcOrd="0" destOrd="0" presId="urn:microsoft.com/office/officeart/2005/8/layout/hProcess9"/>
    <dgm:cxn modelId="{4605B9B5-1120-4DB5-8B4E-2FF5834714B5}" type="presOf" srcId="{E3C150DC-ACAA-45D3-9FFC-FA68939054D8}" destId="{10FE6A1D-FE64-415D-8D7B-D593F1A76D8C}" srcOrd="0" destOrd="0" presId="urn:microsoft.com/office/officeart/2005/8/layout/hProcess9"/>
    <dgm:cxn modelId="{BDFE2169-1866-47BC-8955-35C5F75E8A90}" type="presParOf" srcId="{1E678BB4-7D6F-4C99-9CB4-0015B5F12227}" destId="{A776006D-DE01-4B84-BB8B-942C042E52F6}" srcOrd="0" destOrd="0" presId="urn:microsoft.com/office/officeart/2005/8/layout/hProcess9"/>
    <dgm:cxn modelId="{36211F53-6EA5-409C-A1E8-E8F96BBB93EF}" type="presParOf" srcId="{1E678BB4-7D6F-4C99-9CB4-0015B5F12227}" destId="{712AA3C6-393A-46A8-ADB6-2C3C19E0121A}" srcOrd="1" destOrd="0" presId="urn:microsoft.com/office/officeart/2005/8/layout/hProcess9"/>
    <dgm:cxn modelId="{D28117F8-2BC2-4367-80EE-F9ECDF5D3124}" type="presParOf" srcId="{712AA3C6-393A-46A8-ADB6-2C3C19E0121A}" destId="{FD1E0A8B-F939-4124-87CA-75DDD01CD584}" srcOrd="0" destOrd="0" presId="urn:microsoft.com/office/officeart/2005/8/layout/hProcess9"/>
    <dgm:cxn modelId="{1BCDBE24-55B2-4E74-933B-5EDA7E319228}" type="presParOf" srcId="{712AA3C6-393A-46A8-ADB6-2C3C19E0121A}" destId="{8EDE4F38-11E5-4C7C-96B7-1DA573BD1144}" srcOrd="1" destOrd="0" presId="urn:microsoft.com/office/officeart/2005/8/layout/hProcess9"/>
    <dgm:cxn modelId="{DDDD9641-9ECF-46AF-9BFC-B20985450D5D}" type="presParOf" srcId="{712AA3C6-393A-46A8-ADB6-2C3C19E0121A}" destId="{5C90463B-6F6C-4EB4-A63F-2187C424E468}" srcOrd="2" destOrd="0" presId="urn:microsoft.com/office/officeart/2005/8/layout/hProcess9"/>
    <dgm:cxn modelId="{2F42D353-0B16-41B2-A358-5279DE4F0741}" type="presParOf" srcId="{712AA3C6-393A-46A8-ADB6-2C3C19E0121A}" destId="{62C24D92-510A-4BE1-9A89-864378ADB87A}" srcOrd="3" destOrd="0" presId="urn:microsoft.com/office/officeart/2005/8/layout/hProcess9"/>
    <dgm:cxn modelId="{2A6E513A-E26D-439F-B170-5317A1D65379}" type="presParOf" srcId="{712AA3C6-393A-46A8-ADB6-2C3C19E0121A}" destId="{10FE6A1D-FE64-415D-8D7B-D593F1A76D8C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516A741-08F6-4BA0-B1F0-AC7579B13F6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1CF83111-3D92-4596-B518-AA0060F35548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триває від кількох хвилин до 1–1,5 години і характеризується погіршенням функціонального стану організму.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0D82BD-792C-4866-BF1A-87BEBB11A64B}" type="parTrans" cxnId="{B41B9655-1B88-44D7-8A4E-17E3613CB7E9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534AC9-909C-4B0B-86BA-F82272D2210F}" type="sibTrans" cxnId="{B41B9655-1B88-44D7-8A4E-17E3613CB7E9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BBBCA6A-EBA9-489D-9B29-B60E836E0E9D}" type="pres">
      <dgm:prSet presAssocID="{0516A741-08F6-4BA0-B1F0-AC7579B13F6B}" presName="linear" presStyleCnt="0">
        <dgm:presLayoutVars>
          <dgm:animLvl val="lvl"/>
          <dgm:resizeHandles val="exact"/>
        </dgm:presLayoutVars>
      </dgm:prSet>
      <dgm:spPr/>
    </dgm:pt>
    <dgm:pt modelId="{0F16AE69-E86A-46AB-AE3D-381C3E28EC09}" type="pres">
      <dgm:prSet presAssocID="{1CF83111-3D92-4596-B518-AA0060F35548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B41B9655-1B88-44D7-8A4E-17E3613CB7E9}" srcId="{0516A741-08F6-4BA0-B1F0-AC7579B13F6B}" destId="{1CF83111-3D92-4596-B518-AA0060F35548}" srcOrd="0" destOrd="0" parTransId="{D70D82BD-792C-4866-BF1A-87BEBB11A64B}" sibTransId="{80534AC9-909C-4B0B-86BA-F82272D2210F}"/>
    <dgm:cxn modelId="{1144B030-42A1-417A-B103-7D1F19FBBA9F}" type="presOf" srcId="{1CF83111-3D92-4596-B518-AA0060F35548}" destId="{0F16AE69-E86A-46AB-AE3D-381C3E28EC09}" srcOrd="0" destOrd="0" presId="urn:microsoft.com/office/officeart/2005/8/layout/vList2"/>
    <dgm:cxn modelId="{C4007D1F-8706-43B1-B41D-9CE367CF4EF6}" type="presOf" srcId="{0516A741-08F6-4BA0-B1F0-AC7579B13F6B}" destId="{1BBBCA6A-EBA9-489D-9B29-B60E836E0E9D}" srcOrd="0" destOrd="0" presId="urn:microsoft.com/office/officeart/2005/8/layout/vList2"/>
    <dgm:cxn modelId="{1E9519F8-D889-48C6-B691-6B05CB46B618}" type="presParOf" srcId="{1BBBCA6A-EBA9-489D-9B29-B60E836E0E9D}" destId="{0F16AE69-E86A-46AB-AE3D-381C3E28EC0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888329F-0978-43CF-BB7A-B07258F46C7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6AA49033-CC81-41C3-AB6F-7C945AE0E8D8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являє собою криву, що наростає в перші години, проходить потім на досягнутому високому рівні й знижується до обідньої перерви.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0BBC36-7402-4A8A-B01D-839A7A9DB854}" type="parTrans" cxnId="{7C9910B7-3CCD-4A0D-BF53-65990113F599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F51D7D-40A1-4CAC-B4EB-387E519A8094}" type="sibTrans" cxnId="{7C9910B7-3CCD-4A0D-BF53-65990113F599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009E1C-EB35-4C60-A01B-99DCBD98C368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Описані фази працездатності повторюються і після обіду.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D674F9-863F-4032-A6A4-C0D19E876CF3}" type="parTrans" cxnId="{D17C6ABC-3A7C-40D2-859F-25E92CB34FFE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F0E177-EE19-4085-97D4-E4D7E8E3B7FF}" type="sibTrans" cxnId="{D17C6ABC-3A7C-40D2-859F-25E92CB34FFE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4D898A-2B86-4528-AFEB-D8AE0867F34D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При цьому фаза спрацьовування протікає швидше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4A4C06-3256-4259-8756-9668B2A43AF9}" type="parTrans" cxnId="{1F691B1E-D797-4899-B619-CE58537CA8B9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4E6512-1F7E-4173-A6EA-6DCBB53E2746}" type="sibTrans" cxnId="{1F691B1E-D797-4899-B619-CE58537CA8B9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D8720C-3C05-460D-9A13-6110A69E9EA9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Фаза стійкої працездатності нижче за рівнем і менш тривала, ніж до обіду.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69F7A4-1872-482F-B12B-835D14A9818E}" type="parTrans" cxnId="{CB2CD7FF-5084-450D-9A3B-47FB578D7D79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1C7541-6215-497E-8DAB-239AEFED6571}" type="sibTrans" cxnId="{CB2CD7FF-5084-450D-9A3B-47FB578D7D79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4B01CF-AE67-441F-A5B3-151FF6C38B02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В другій половині зміни зниження працездатності настає раніше і розвивається сильніше у зв’язку з більш глибоким стомленням.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0A6A65-0D1A-41AF-B792-724D597317F8}" type="parTrans" cxnId="{8FD9F5A9-E6B7-4A85-B95D-131A224C2980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4A2725-CDC0-4EBA-BF7D-100A234AC5CA}" type="sibTrans" cxnId="{8FD9F5A9-E6B7-4A85-B95D-131A224C2980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D8CC0B-E39C-4406-945A-AC87B8E18AC6}" type="pres">
      <dgm:prSet presAssocID="{7888329F-0978-43CF-BB7A-B07258F46C7B}" presName="Name0" presStyleCnt="0">
        <dgm:presLayoutVars>
          <dgm:dir/>
          <dgm:animLvl val="lvl"/>
          <dgm:resizeHandles val="exact"/>
        </dgm:presLayoutVars>
      </dgm:prSet>
      <dgm:spPr/>
    </dgm:pt>
    <dgm:pt modelId="{D9F80649-767C-443C-A284-E089846E545B}" type="pres">
      <dgm:prSet presAssocID="{6AA49033-CC81-41C3-AB6F-7C945AE0E8D8}" presName="linNode" presStyleCnt="0"/>
      <dgm:spPr/>
    </dgm:pt>
    <dgm:pt modelId="{3560EB62-CC0C-4D7C-95C0-8E5B1042B14D}" type="pres">
      <dgm:prSet presAssocID="{6AA49033-CC81-41C3-AB6F-7C945AE0E8D8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200B9684-F2E1-42E6-9F4D-29D8B9B76B26}" type="pres">
      <dgm:prSet presAssocID="{DDF51D7D-40A1-4CAC-B4EB-387E519A8094}" presName="sp" presStyleCnt="0"/>
      <dgm:spPr/>
    </dgm:pt>
    <dgm:pt modelId="{0ACA4E7C-CC71-4CC9-8408-19157024E7F0}" type="pres">
      <dgm:prSet presAssocID="{5D009E1C-EB35-4C60-A01B-99DCBD98C368}" presName="linNode" presStyleCnt="0"/>
      <dgm:spPr/>
    </dgm:pt>
    <dgm:pt modelId="{E6A29E91-F627-4257-902D-DA117B75C199}" type="pres">
      <dgm:prSet presAssocID="{5D009E1C-EB35-4C60-A01B-99DCBD98C368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194690C8-41BF-44FA-A35D-AAE8C8D28B64}" type="pres">
      <dgm:prSet presAssocID="{5D009E1C-EB35-4C60-A01B-99DCBD98C368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D17C6ABC-3A7C-40D2-859F-25E92CB34FFE}" srcId="{7888329F-0978-43CF-BB7A-B07258F46C7B}" destId="{5D009E1C-EB35-4C60-A01B-99DCBD98C368}" srcOrd="1" destOrd="0" parTransId="{32D674F9-863F-4032-A6A4-C0D19E876CF3}" sibTransId="{87F0E177-EE19-4085-97D4-E4D7E8E3B7FF}"/>
    <dgm:cxn modelId="{8FD9F5A9-E6B7-4A85-B95D-131A224C2980}" srcId="{5D009E1C-EB35-4C60-A01B-99DCBD98C368}" destId="{7C4B01CF-AE67-441F-A5B3-151FF6C38B02}" srcOrd="2" destOrd="0" parTransId="{7F0A6A65-0D1A-41AF-B792-724D597317F8}" sibTransId="{A94A2725-CDC0-4EBA-BF7D-100A234AC5CA}"/>
    <dgm:cxn modelId="{F5374701-0845-4ED7-AE20-E4B4B646551D}" type="presOf" srcId="{944D898A-2B86-4528-AFEB-D8AE0867F34D}" destId="{194690C8-41BF-44FA-A35D-AAE8C8D28B64}" srcOrd="0" destOrd="0" presId="urn:microsoft.com/office/officeart/2005/8/layout/vList5"/>
    <dgm:cxn modelId="{CB2CD7FF-5084-450D-9A3B-47FB578D7D79}" srcId="{5D009E1C-EB35-4C60-A01B-99DCBD98C368}" destId="{10D8720C-3C05-460D-9A13-6110A69E9EA9}" srcOrd="1" destOrd="0" parTransId="{FE69F7A4-1872-482F-B12B-835D14A9818E}" sibTransId="{DA1C7541-6215-497E-8DAB-239AEFED6571}"/>
    <dgm:cxn modelId="{D88AEBF0-0B60-4BAE-B039-B009D45C24B0}" type="presOf" srcId="{7C4B01CF-AE67-441F-A5B3-151FF6C38B02}" destId="{194690C8-41BF-44FA-A35D-AAE8C8D28B64}" srcOrd="0" destOrd="2" presId="urn:microsoft.com/office/officeart/2005/8/layout/vList5"/>
    <dgm:cxn modelId="{AD4ED35C-7D01-432B-9042-C6C3A5E52DEE}" type="presOf" srcId="{7888329F-0978-43CF-BB7A-B07258F46C7B}" destId="{6CD8CC0B-E39C-4406-945A-AC87B8E18AC6}" srcOrd="0" destOrd="0" presId="urn:microsoft.com/office/officeart/2005/8/layout/vList5"/>
    <dgm:cxn modelId="{B5EA1309-A611-40C4-B7A3-5666CC2BE22D}" type="presOf" srcId="{6AA49033-CC81-41C3-AB6F-7C945AE0E8D8}" destId="{3560EB62-CC0C-4D7C-95C0-8E5B1042B14D}" srcOrd="0" destOrd="0" presId="urn:microsoft.com/office/officeart/2005/8/layout/vList5"/>
    <dgm:cxn modelId="{1F691B1E-D797-4899-B619-CE58537CA8B9}" srcId="{5D009E1C-EB35-4C60-A01B-99DCBD98C368}" destId="{944D898A-2B86-4528-AFEB-D8AE0867F34D}" srcOrd="0" destOrd="0" parTransId="{434A4C06-3256-4259-8756-9668B2A43AF9}" sibTransId="{444E6512-1F7E-4173-A6EA-6DCBB53E2746}"/>
    <dgm:cxn modelId="{CB56B270-A8BC-4D32-A70A-64BDD5251B2C}" type="presOf" srcId="{10D8720C-3C05-460D-9A13-6110A69E9EA9}" destId="{194690C8-41BF-44FA-A35D-AAE8C8D28B64}" srcOrd="0" destOrd="1" presId="urn:microsoft.com/office/officeart/2005/8/layout/vList5"/>
    <dgm:cxn modelId="{7C9910B7-3CCD-4A0D-BF53-65990113F599}" srcId="{7888329F-0978-43CF-BB7A-B07258F46C7B}" destId="{6AA49033-CC81-41C3-AB6F-7C945AE0E8D8}" srcOrd="0" destOrd="0" parTransId="{570BBC36-7402-4A8A-B01D-839A7A9DB854}" sibTransId="{DDF51D7D-40A1-4CAC-B4EB-387E519A8094}"/>
    <dgm:cxn modelId="{E122E456-483E-4CC7-9E85-B002CA9CCDF1}" type="presOf" srcId="{5D009E1C-EB35-4C60-A01B-99DCBD98C368}" destId="{E6A29E91-F627-4257-902D-DA117B75C199}" srcOrd="0" destOrd="0" presId="urn:microsoft.com/office/officeart/2005/8/layout/vList5"/>
    <dgm:cxn modelId="{70951DB3-6366-4A38-AC2D-71847F651801}" type="presParOf" srcId="{6CD8CC0B-E39C-4406-945A-AC87B8E18AC6}" destId="{D9F80649-767C-443C-A284-E089846E545B}" srcOrd="0" destOrd="0" presId="urn:microsoft.com/office/officeart/2005/8/layout/vList5"/>
    <dgm:cxn modelId="{20F34614-1E2F-43E1-B8A0-AD8D8B4E6176}" type="presParOf" srcId="{D9F80649-767C-443C-A284-E089846E545B}" destId="{3560EB62-CC0C-4D7C-95C0-8E5B1042B14D}" srcOrd="0" destOrd="0" presId="urn:microsoft.com/office/officeart/2005/8/layout/vList5"/>
    <dgm:cxn modelId="{E14C3322-5858-4D7E-B119-83D861200B62}" type="presParOf" srcId="{6CD8CC0B-E39C-4406-945A-AC87B8E18AC6}" destId="{200B9684-F2E1-42E6-9F4D-29D8B9B76B26}" srcOrd="1" destOrd="0" presId="urn:microsoft.com/office/officeart/2005/8/layout/vList5"/>
    <dgm:cxn modelId="{42C776A2-A84C-469B-8203-88376681F844}" type="presParOf" srcId="{6CD8CC0B-E39C-4406-945A-AC87B8E18AC6}" destId="{0ACA4E7C-CC71-4CC9-8408-19157024E7F0}" srcOrd="2" destOrd="0" presId="urn:microsoft.com/office/officeart/2005/8/layout/vList5"/>
    <dgm:cxn modelId="{A360E203-C038-44BB-B05E-72531EF28317}" type="presParOf" srcId="{0ACA4E7C-CC71-4CC9-8408-19157024E7F0}" destId="{E6A29E91-F627-4257-902D-DA117B75C199}" srcOrd="0" destOrd="0" presId="urn:microsoft.com/office/officeart/2005/8/layout/vList5"/>
    <dgm:cxn modelId="{BFA77146-FC24-4333-B7F5-50CDA4A54BE3}" type="presParOf" srcId="{0ACA4E7C-CC71-4CC9-8408-19157024E7F0}" destId="{194690C8-41BF-44FA-A35D-AAE8C8D28B6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C8F87CC4-3077-453B-8D6F-C07F021FC88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8BB4702D-2E85-4886-9A67-E217DFD95E75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Найвищий її рівень відзначається в ранкових і денних годинах: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2B6B46-9678-4122-B8A8-0072C3B9BF77}" type="parTrans" cxnId="{724CA801-E8E0-4D7D-AE10-53A3B4B8226E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8CFF2CE-2937-4952-BD0B-089FD9EF2EC8}" type="sibTrans" cxnId="{724CA801-E8E0-4D7D-AE10-53A3B4B8226E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D6EE4B-1EE3-4280-9E0E-4BB0B40EC493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з 8 до 12 години першої половини дня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7D17DA-D79D-439A-A597-5A8A8A734BC5}" type="parTrans" cxnId="{C7385AF0-F3F1-4698-A8A9-5E291D7C89B4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41E44B-110B-454D-B4CB-888C601B90AB}" type="sibTrans" cxnId="{C7385AF0-F3F1-4698-A8A9-5E291D7C89B4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3F813E-9E06-4455-8444-FCC1D92FCF8D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і з 14 до 17 години другої.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59F6911-BA44-4C1E-A0E9-CA52FC52E968}" type="parTrans" cxnId="{600840C0-71FB-496D-98C0-5E9FD745AF29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BDEDD7-AC00-44BC-8869-6C005BCC1A61}" type="sibTrans" cxnId="{600840C0-71FB-496D-98C0-5E9FD745AF29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C519A4-C128-4D3F-BA64-F2511FD39961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У вечірні години працездатність знижується, досягаючи свого мінімуму вночі.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96E08C-0241-481C-9E08-B3381106629E}" type="parTrans" cxnId="{2E467C6E-2F1F-4862-9710-936A62E71A3E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1116F3-215B-499A-A606-4336554C89A1}" type="sibTrans" cxnId="{2E467C6E-2F1F-4862-9710-936A62E71A3E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C21F07-2ECD-4EFF-9DC8-B7E7B5476EEE}" type="pres">
      <dgm:prSet presAssocID="{C8F87CC4-3077-453B-8D6F-C07F021FC88D}" presName="linear" presStyleCnt="0">
        <dgm:presLayoutVars>
          <dgm:animLvl val="lvl"/>
          <dgm:resizeHandles val="exact"/>
        </dgm:presLayoutVars>
      </dgm:prSet>
      <dgm:spPr/>
    </dgm:pt>
    <dgm:pt modelId="{9432DECC-F963-4B8D-A7C2-FE6C958B8D7B}" type="pres">
      <dgm:prSet presAssocID="{8BB4702D-2E85-4886-9A67-E217DFD95E7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696AF77-D775-41AC-B67B-69BB4F77B42B}" type="pres">
      <dgm:prSet presAssocID="{8BB4702D-2E85-4886-9A67-E217DFD95E75}" presName="childText" presStyleLbl="revTx" presStyleIdx="0" presStyleCnt="1">
        <dgm:presLayoutVars>
          <dgm:bulletEnabled val="1"/>
        </dgm:presLayoutVars>
      </dgm:prSet>
      <dgm:spPr/>
    </dgm:pt>
    <dgm:pt modelId="{0A62A655-8B25-43CB-A435-F128CC9BC02A}" type="pres">
      <dgm:prSet presAssocID="{9CC519A4-C128-4D3F-BA64-F2511FD39961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600840C0-71FB-496D-98C0-5E9FD745AF29}" srcId="{8BB4702D-2E85-4886-9A67-E217DFD95E75}" destId="{463F813E-9E06-4455-8444-FCC1D92FCF8D}" srcOrd="1" destOrd="0" parTransId="{C59F6911-BA44-4C1E-A0E9-CA52FC52E968}" sibTransId="{85BDEDD7-AC00-44BC-8869-6C005BCC1A61}"/>
    <dgm:cxn modelId="{724CA801-E8E0-4D7D-AE10-53A3B4B8226E}" srcId="{C8F87CC4-3077-453B-8D6F-C07F021FC88D}" destId="{8BB4702D-2E85-4886-9A67-E217DFD95E75}" srcOrd="0" destOrd="0" parTransId="{902B6B46-9678-4122-B8A8-0072C3B9BF77}" sibTransId="{18CFF2CE-2937-4952-BD0B-089FD9EF2EC8}"/>
    <dgm:cxn modelId="{F4ACA0F3-7D16-48FC-A637-809E611A3ECF}" type="presOf" srcId="{C8F87CC4-3077-453B-8D6F-C07F021FC88D}" destId="{16C21F07-2ECD-4EFF-9DC8-B7E7B5476EEE}" srcOrd="0" destOrd="0" presId="urn:microsoft.com/office/officeart/2005/8/layout/vList2"/>
    <dgm:cxn modelId="{2E467C6E-2F1F-4862-9710-936A62E71A3E}" srcId="{C8F87CC4-3077-453B-8D6F-C07F021FC88D}" destId="{9CC519A4-C128-4D3F-BA64-F2511FD39961}" srcOrd="1" destOrd="0" parTransId="{AF96E08C-0241-481C-9E08-B3381106629E}" sibTransId="{3C1116F3-215B-499A-A606-4336554C89A1}"/>
    <dgm:cxn modelId="{C7385AF0-F3F1-4698-A8A9-5E291D7C89B4}" srcId="{8BB4702D-2E85-4886-9A67-E217DFD95E75}" destId="{2DD6EE4B-1EE3-4280-9E0E-4BB0B40EC493}" srcOrd="0" destOrd="0" parTransId="{E37D17DA-D79D-439A-A597-5A8A8A734BC5}" sibTransId="{3D41E44B-110B-454D-B4CB-888C601B90AB}"/>
    <dgm:cxn modelId="{AD722BCF-BC20-4E50-BEE8-0D877009E37A}" type="presOf" srcId="{9CC519A4-C128-4D3F-BA64-F2511FD39961}" destId="{0A62A655-8B25-43CB-A435-F128CC9BC02A}" srcOrd="0" destOrd="0" presId="urn:microsoft.com/office/officeart/2005/8/layout/vList2"/>
    <dgm:cxn modelId="{B41A7BA2-4D1D-404D-A5FE-5DF8CB4EAC2C}" type="presOf" srcId="{2DD6EE4B-1EE3-4280-9E0E-4BB0B40EC493}" destId="{0696AF77-D775-41AC-B67B-69BB4F77B42B}" srcOrd="0" destOrd="0" presId="urn:microsoft.com/office/officeart/2005/8/layout/vList2"/>
    <dgm:cxn modelId="{104E7B99-52A4-4452-95BD-24F05B5CC5D6}" type="presOf" srcId="{463F813E-9E06-4455-8444-FCC1D92FCF8D}" destId="{0696AF77-D775-41AC-B67B-69BB4F77B42B}" srcOrd="0" destOrd="1" presId="urn:microsoft.com/office/officeart/2005/8/layout/vList2"/>
    <dgm:cxn modelId="{074AA4EE-896A-46AD-8500-66ED5F00454C}" type="presOf" srcId="{8BB4702D-2E85-4886-9A67-E217DFD95E75}" destId="{9432DECC-F963-4B8D-A7C2-FE6C958B8D7B}" srcOrd="0" destOrd="0" presId="urn:microsoft.com/office/officeart/2005/8/layout/vList2"/>
    <dgm:cxn modelId="{53C4D5C9-2BA2-484D-8F9D-74BCC1D87CD6}" type="presParOf" srcId="{16C21F07-2ECD-4EFF-9DC8-B7E7B5476EEE}" destId="{9432DECC-F963-4B8D-A7C2-FE6C958B8D7B}" srcOrd="0" destOrd="0" presId="urn:microsoft.com/office/officeart/2005/8/layout/vList2"/>
    <dgm:cxn modelId="{ABD3473F-9211-4C98-A1B4-6808CE11921E}" type="presParOf" srcId="{16C21F07-2ECD-4EFF-9DC8-B7E7B5476EEE}" destId="{0696AF77-D775-41AC-B67B-69BB4F77B42B}" srcOrd="1" destOrd="0" presId="urn:microsoft.com/office/officeart/2005/8/layout/vList2"/>
    <dgm:cxn modelId="{E6FE7BD1-64B2-4F8C-84CF-3D514632D7B2}" type="presParOf" srcId="{16C21F07-2ECD-4EFF-9DC8-B7E7B5476EEE}" destId="{0A62A655-8B25-43CB-A435-F128CC9BC02A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73180E17-2FED-4E20-A07E-A1FCD6E2530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7C714AC5-1AD8-4E9B-818E-5E8138739A9C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В який час дня Ви маєте найбільший приплив енергії?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415166-6431-418C-89E6-5BEAAF41BBB2}" type="parTrans" cxnId="{7CE02B01-85A3-40D7-B4A1-62E2E74C1681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BE4F5D7-D4B2-4222-8BEE-96DD4CA3BA9D}" type="sibTrans" cxnId="{7CE02B01-85A3-40D7-B4A1-62E2E74C1681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C8139C-7080-4269-9D1A-3B5D4F19854D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В який час дня Ви краще сприймаєте інформацію?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FE6415-5F07-46EC-81C9-FBD8DD6C08C1}" type="parTrans" cxnId="{B9016C9E-7153-47FF-BDC7-0BE136BC01EF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6CD42D-1600-4F56-A343-134094D0550A}" type="sibTrans" cxnId="{B9016C9E-7153-47FF-BDC7-0BE136BC01EF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3B3B59-268B-473F-A375-6D8CD66FC804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Коли відчувається втома, які види діяльності особливо важко робити?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5B7972-64E5-49FE-ADB8-5643FEA30ECB}" type="parTrans" cxnId="{B2330F96-A709-4387-AAAF-21AEF0ADAEA6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6ED7AF4-01D1-4BEA-8B1D-4E69A5CDA57D}" type="sibTrans" cxnId="{B2330F96-A709-4387-AAAF-21AEF0ADAEA6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BF3A62-5395-4934-B61A-1D9316FB16CC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До якого часу відчувається втома?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B15AC5-AA8E-4181-ACFC-F3D6FE576DF1}" type="parTrans" cxnId="{9C9DB900-D471-4CC3-8465-70BBE6C2C99E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2DB8AB-053F-44A4-925C-3DFFC38FF0BA}" type="sibTrans" cxnId="{9C9DB900-D471-4CC3-8465-70BBE6C2C99E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1C0075-C20F-4CEB-9145-A72FD68D4183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Коли Ви починаєте боротьбу зі сном?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2C8BBA-88EE-4953-8EFC-52FF2072C7B1}" type="parTrans" cxnId="{899004C7-05C1-428A-B684-B080809BC66A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6EEE2B-5C22-4199-8B33-FA34FC289299}" type="sibTrans" cxnId="{899004C7-05C1-428A-B684-B080809BC66A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C9C4DF-AD22-4C5A-80AC-4D59A54800C7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Коли Ви лягаєте спати?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CB9FD9-1AFE-4540-9606-08C3C9AF7732}" type="parTrans" cxnId="{51A09386-F586-4779-B51C-934DDD8F297B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DEA828-BB99-417E-AF4B-AEDEDF8C7653}" type="sibTrans" cxnId="{51A09386-F586-4779-B51C-934DDD8F297B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94053E7-1F60-4CB6-A6CA-AFBCF0010937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Який період дня є дійсно Вашим робочим часом?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BAF22E1-E7CD-4332-B441-E4AC639E93BA}" type="parTrans" cxnId="{D78A76C5-68F8-447E-BF8B-CB9E2AC04D19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A79782-24EE-4D6B-A498-6E286A1F2D7C}" type="sibTrans" cxnId="{D78A76C5-68F8-447E-BF8B-CB9E2AC04D19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1789AE-FC11-4A53-81CF-0F6549804261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Коли Ви займаєтеся найбільш важливими справами?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F7FEFB-67B4-4496-BD5A-BE372F4AA328}" type="parTrans" cxnId="{AC80DB94-A7A0-48EC-8356-87EBD89A48BF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A47A01-ACB5-4A63-827B-FAE23E9C4C8B}" type="sibTrans" cxnId="{AC80DB94-A7A0-48EC-8356-87EBD89A48BF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D95430-D201-4033-9F77-CA6C9A8402DB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Коли Ви виконуєте менш важливу роботу?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5986BA-E42D-491E-9AD8-59692F5B03EB}" type="parTrans" cxnId="{22D4C4B4-E2DA-48A3-A732-6698AAE85B2E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6CB4F85-5859-4C47-BB52-000218F07EAE}" type="sibTrans" cxnId="{22D4C4B4-E2DA-48A3-A732-6698AAE85B2E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BA71B5-65C8-4F1E-8B24-53F44DF6D8C8}" type="pres">
      <dgm:prSet presAssocID="{73180E17-2FED-4E20-A07E-A1FCD6E25304}" presName="linear" presStyleCnt="0">
        <dgm:presLayoutVars>
          <dgm:animLvl val="lvl"/>
          <dgm:resizeHandles val="exact"/>
        </dgm:presLayoutVars>
      </dgm:prSet>
      <dgm:spPr/>
    </dgm:pt>
    <dgm:pt modelId="{B198B178-E623-4601-83B4-4F385C4A863E}" type="pres">
      <dgm:prSet presAssocID="{7C714AC5-1AD8-4E9B-818E-5E8138739A9C}" presName="parentText" presStyleLbl="node1" presStyleIdx="0" presStyleCnt="9">
        <dgm:presLayoutVars>
          <dgm:chMax val="0"/>
          <dgm:bulletEnabled val="1"/>
        </dgm:presLayoutVars>
      </dgm:prSet>
      <dgm:spPr/>
    </dgm:pt>
    <dgm:pt modelId="{04117E95-3CAF-45F4-9893-0AF9839AFB18}" type="pres">
      <dgm:prSet presAssocID="{1BE4F5D7-D4B2-4222-8BEE-96DD4CA3BA9D}" presName="spacer" presStyleCnt="0"/>
      <dgm:spPr/>
    </dgm:pt>
    <dgm:pt modelId="{84554F17-6A7C-4DB7-9C62-976D24B3F402}" type="pres">
      <dgm:prSet presAssocID="{5FC8139C-7080-4269-9D1A-3B5D4F19854D}" presName="parentText" presStyleLbl="node1" presStyleIdx="1" presStyleCnt="9">
        <dgm:presLayoutVars>
          <dgm:chMax val="0"/>
          <dgm:bulletEnabled val="1"/>
        </dgm:presLayoutVars>
      </dgm:prSet>
      <dgm:spPr/>
    </dgm:pt>
    <dgm:pt modelId="{56579874-FFF4-4218-A743-CCE490C8A88C}" type="pres">
      <dgm:prSet presAssocID="{896CD42D-1600-4F56-A343-134094D0550A}" presName="spacer" presStyleCnt="0"/>
      <dgm:spPr/>
    </dgm:pt>
    <dgm:pt modelId="{8090B8A7-F5A9-417E-AACB-C7D6A6312D1C}" type="pres">
      <dgm:prSet presAssocID="{5A3B3B59-268B-473F-A375-6D8CD66FC804}" presName="parentText" presStyleLbl="node1" presStyleIdx="2" presStyleCnt="9">
        <dgm:presLayoutVars>
          <dgm:chMax val="0"/>
          <dgm:bulletEnabled val="1"/>
        </dgm:presLayoutVars>
      </dgm:prSet>
      <dgm:spPr/>
    </dgm:pt>
    <dgm:pt modelId="{03B9FF52-88EF-4EE7-9F90-0A741EC37940}" type="pres">
      <dgm:prSet presAssocID="{96ED7AF4-01D1-4BEA-8B1D-4E69A5CDA57D}" presName="spacer" presStyleCnt="0"/>
      <dgm:spPr/>
    </dgm:pt>
    <dgm:pt modelId="{17D6C022-48F7-41B0-AE8C-8688D8DFE98B}" type="pres">
      <dgm:prSet presAssocID="{41BF3A62-5395-4934-B61A-1D9316FB16CC}" presName="parentText" presStyleLbl="node1" presStyleIdx="3" presStyleCnt="9">
        <dgm:presLayoutVars>
          <dgm:chMax val="0"/>
          <dgm:bulletEnabled val="1"/>
        </dgm:presLayoutVars>
      </dgm:prSet>
      <dgm:spPr/>
    </dgm:pt>
    <dgm:pt modelId="{D75FB201-09B5-49C5-B9DF-C920B4BFF607}" type="pres">
      <dgm:prSet presAssocID="{492DB8AB-053F-44A4-925C-3DFFC38FF0BA}" presName="spacer" presStyleCnt="0"/>
      <dgm:spPr/>
    </dgm:pt>
    <dgm:pt modelId="{A7169692-8BD6-4159-BDB3-5A0B1F1163DC}" type="pres">
      <dgm:prSet presAssocID="{921C0075-C20F-4CEB-9145-A72FD68D4183}" presName="parentText" presStyleLbl="node1" presStyleIdx="4" presStyleCnt="9">
        <dgm:presLayoutVars>
          <dgm:chMax val="0"/>
          <dgm:bulletEnabled val="1"/>
        </dgm:presLayoutVars>
      </dgm:prSet>
      <dgm:spPr/>
    </dgm:pt>
    <dgm:pt modelId="{F5782839-67E9-4D52-BDA0-7DEB4A0D1A04}" type="pres">
      <dgm:prSet presAssocID="{1D6EEE2B-5C22-4199-8B33-FA34FC289299}" presName="spacer" presStyleCnt="0"/>
      <dgm:spPr/>
    </dgm:pt>
    <dgm:pt modelId="{C8642E29-1171-4BE3-B081-760394CE92A9}" type="pres">
      <dgm:prSet presAssocID="{7BC9C4DF-AD22-4C5A-80AC-4D59A54800C7}" presName="parentText" presStyleLbl="node1" presStyleIdx="5" presStyleCnt="9">
        <dgm:presLayoutVars>
          <dgm:chMax val="0"/>
          <dgm:bulletEnabled val="1"/>
        </dgm:presLayoutVars>
      </dgm:prSet>
      <dgm:spPr/>
    </dgm:pt>
    <dgm:pt modelId="{4A3A7454-D4C2-486C-A5CE-F6AEA37C902A}" type="pres">
      <dgm:prSet presAssocID="{3EDEA828-BB99-417E-AF4B-AEDEDF8C7653}" presName="spacer" presStyleCnt="0"/>
      <dgm:spPr/>
    </dgm:pt>
    <dgm:pt modelId="{4802A629-1C28-4720-8FA6-8BD56106E138}" type="pres">
      <dgm:prSet presAssocID="{B94053E7-1F60-4CB6-A6CA-AFBCF0010937}" presName="parentText" presStyleLbl="node1" presStyleIdx="6" presStyleCnt="9">
        <dgm:presLayoutVars>
          <dgm:chMax val="0"/>
          <dgm:bulletEnabled val="1"/>
        </dgm:presLayoutVars>
      </dgm:prSet>
      <dgm:spPr/>
    </dgm:pt>
    <dgm:pt modelId="{FCF7E211-FC83-4BEA-B158-F16738E2211A}" type="pres">
      <dgm:prSet presAssocID="{0BA79782-24EE-4D6B-A498-6E286A1F2D7C}" presName="spacer" presStyleCnt="0"/>
      <dgm:spPr/>
    </dgm:pt>
    <dgm:pt modelId="{382949E7-B58C-4D2D-BDF6-838BB5B70EBC}" type="pres">
      <dgm:prSet presAssocID="{711789AE-FC11-4A53-81CF-0F6549804261}" presName="parentText" presStyleLbl="node1" presStyleIdx="7" presStyleCnt="9">
        <dgm:presLayoutVars>
          <dgm:chMax val="0"/>
          <dgm:bulletEnabled val="1"/>
        </dgm:presLayoutVars>
      </dgm:prSet>
      <dgm:spPr/>
    </dgm:pt>
    <dgm:pt modelId="{7CFD7BB6-C6A8-445C-AAFD-4EDDFB686A20}" type="pres">
      <dgm:prSet presAssocID="{70A47A01-ACB5-4A63-827B-FAE23E9C4C8B}" presName="spacer" presStyleCnt="0"/>
      <dgm:spPr/>
    </dgm:pt>
    <dgm:pt modelId="{7005EA35-1DCA-4EB7-B546-A2A83231A74E}" type="pres">
      <dgm:prSet presAssocID="{4CD95430-D201-4033-9F77-CA6C9A8402DB}" presName="parentText" presStyleLbl="node1" presStyleIdx="8" presStyleCnt="9">
        <dgm:presLayoutVars>
          <dgm:chMax val="0"/>
          <dgm:bulletEnabled val="1"/>
        </dgm:presLayoutVars>
      </dgm:prSet>
      <dgm:spPr/>
    </dgm:pt>
  </dgm:ptLst>
  <dgm:cxnLst>
    <dgm:cxn modelId="{AE1D6338-E14A-49BC-A77D-769C6272B9A8}" type="presOf" srcId="{7C714AC5-1AD8-4E9B-818E-5E8138739A9C}" destId="{B198B178-E623-4601-83B4-4F385C4A863E}" srcOrd="0" destOrd="0" presId="urn:microsoft.com/office/officeart/2005/8/layout/vList2"/>
    <dgm:cxn modelId="{51A09386-F586-4779-B51C-934DDD8F297B}" srcId="{73180E17-2FED-4E20-A07E-A1FCD6E25304}" destId="{7BC9C4DF-AD22-4C5A-80AC-4D59A54800C7}" srcOrd="5" destOrd="0" parTransId="{53CB9FD9-1AFE-4540-9606-08C3C9AF7732}" sibTransId="{3EDEA828-BB99-417E-AF4B-AEDEDF8C7653}"/>
    <dgm:cxn modelId="{25760664-D010-4558-8C1C-E8BAC172C294}" type="presOf" srcId="{5FC8139C-7080-4269-9D1A-3B5D4F19854D}" destId="{84554F17-6A7C-4DB7-9C62-976D24B3F402}" srcOrd="0" destOrd="0" presId="urn:microsoft.com/office/officeart/2005/8/layout/vList2"/>
    <dgm:cxn modelId="{AC80DB94-A7A0-48EC-8356-87EBD89A48BF}" srcId="{73180E17-2FED-4E20-A07E-A1FCD6E25304}" destId="{711789AE-FC11-4A53-81CF-0F6549804261}" srcOrd="7" destOrd="0" parTransId="{6FF7FEFB-67B4-4496-BD5A-BE372F4AA328}" sibTransId="{70A47A01-ACB5-4A63-827B-FAE23E9C4C8B}"/>
    <dgm:cxn modelId="{C99B90D1-2BD7-43A9-AF05-F0A7B4FDFCE5}" type="presOf" srcId="{5A3B3B59-268B-473F-A375-6D8CD66FC804}" destId="{8090B8A7-F5A9-417E-AACB-C7D6A6312D1C}" srcOrd="0" destOrd="0" presId="urn:microsoft.com/office/officeart/2005/8/layout/vList2"/>
    <dgm:cxn modelId="{B9016C9E-7153-47FF-BDC7-0BE136BC01EF}" srcId="{73180E17-2FED-4E20-A07E-A1FCD6E25304}" destId="{5FC8139C-7080-4269-9D1A-3B5D4F19854D}" srcOrd="1" destOrd="0" parTransId="{BAFE6415-5F07-46EC-81C9-FBD8DD6C08C1}" sibTransId="{896CD42D-1600-4F56-A343-134094D0550A}"/>
    <dgm:cxn modelId="{899004C7-05C1-428A-B684-B080809BC66A}" srcId="{73180E17-2FED-4E20-A07E-A1FCD6E25304}" destId="{921C0075-C20F-4CEB-9145-A72FD68D4183}" srcOrd="4" destOrd="0" parTransId="{9C2C8BBA-88EE-4953-8EFC-52FF2072C7B1}" sibTransId="{1D6EEE2B-5C22-4199-8B33-FA34FC289299}"/>
    <dgm:cxn modelId="{0FAD3B4D-C5D2-4A0C-B7AB-A68D7622B553}" type="presOf" srcId="{B94053E7-1F60-4CB6-A6CA-AFBCF0010937}" destId="{4802A629-1C28-4720-8FA6-8BD56106E138}" srcOrd="0" destOrd="0" presId="urn:microsoft.com/office/officeart/2005/8/layout/vList2"/>
    <dgm:cxn modelId="{B2330F96-A709-4387-AAAF-21AEF0ADAEA6}" srcId="{73180E17-2FED-4E20-A07E-A1FCD6E25304}" destId="{5A3B3B59-268B-473F-A375-6D8CD66FC804}" srcOrd="2" destOrd="0" parTransId="{C15B7972-64E5-49FE-ADB8-5643FEA30ECB}" sibTransId="{96ED7AF4-01D1-4BEA-8B1D-4E69A5CDA57D}"/>
    <dgm:cxn modelId="{22D4C4B4-E2DA-48A3-A732-6698AAE85B2E}" srcId="{73180E17-2FED-4E20-A07E-A1FCD6E25304}" destId="{4CD95430-D201-4033-9F77-CA6C9A8402DB}" srcOrd="8" destOrd="0" parTransId="{EE5986BA-E42D-491E-9AD8-59692F5B03EB}" sibTransId="{C6CB4F85-5859-4C47-BB52-000218F07EAE}"/>
    <dgm:cxn modelId="{6797BB3A-8627-468E-B2FD-9AE96D1575A6}" type="presOf" srcId="{921C0075-C20F-4CEB-9145-A72FD68D4183}" destId="{A7169692-8BD6-4159-BDB3-5A0B1F1163DC}" srcOrd="0" destOrd="0" presId="urn:microsoft.com/office/officeart/2005/8/layout/vList2"/>
    <dgm:cxn modelId="{DBA58B98-E62E-487E-B5C4-DE05D3AB237A}" type="presOf" srcId="{4CD95430-D201-4033-9F77-CA6C9A8402DB}" destId="{7005EA35-1DCA-4EB7-B546-A2A83231A74E}" srcOrd="0" destOrd="0" presId="urn:microsoft.com/office/officeart/2005/8/layout/vList2"/>
    <dgm:cxn modelId="{10460944-A765-472D-8B59-1FE48EAD8058}" type="presOf" srcId="{711789AE-FC11-4A53-81CF-0F6549804261}" destId="{382949E7-B58C-4D2D-BDF6-838BB5B70EBC}" srcOrd="0" destOrd="0" presId="urn:microsoft.com/office/officeart/2005/8/layout/vList2"/>
    <dgm:cxn modelId="{7CE02B01-85A3-40D7-B4A1-62E2E74C1681}" srcId="{73180E17-2FED-4E20-A07E-A1FCD6E25304}" destId="{7C714AC5-1AD8-4E9B-818E-5E8138739A9C}" srcOrd="0" destOrd="0" parTransId="{3D415166-6431-418C-89E6-5BEAAF41BBB2}" sibTransId="{1BE4F5D7-D4B2-4222-8BEE-96DD4CA3BA9D}"/>
    <dgm:cxn modelId="{98AB5E6F-3EF0-4997-80F7-B53C670C1EAD}" type="presOf" srcId="{73180E17-2FED-4E20-A07E-A1FCD6E25304}" destId="{2EBA71B5-65C8-4F1E-8B24-53F44DF6D8C8}" srcOrd="0" destOrd="0" presId="urn:microsoft.com/office/officeart/2005/8/layout/vList2"/>
    <dgm:cxn modelId="{AC338CF3-47EC-4DA0-B78A-E910EE080E07}" type="presOf" srcId="{7BC9C4DF-AD22-4C5A-80AC-4D59A54800C7}" destId="{C8642E29-1171-4BE3-B081-760394CE92A9}" srcOrd="0" destOrd="0" presId="urn:microsoft.com/office/officeart/2005/8/layout/vList2"/>
    <dgm:cxn modelId="{D78A76C5-68F8-447E-BF8B-CB9E2AC04D19}" srcId="{73180E17-2FED-4E20-A07E-A1FCD6E25304}" destId="{B94053E7-1F60-4CB6-A6CA-AFBCF0010937}" srcOrd="6" destOrd="0" parTransId="{4BAF22E1-E7CD-4332-B441-E4AC639E93BA}" sibTransId="{0BA79782-24EE-4D6B-A498-6E286A1F2D7C}"/>
    <dgm:cxn modelId="{90117066-966C-40EA-8248-1EE521EAF9C3}" type="presOf" srcId="{41BF3A62-5395-4934-B61A-1D9316FB16CC}" destId="{17D6C022-48F7-41B0-AE8C-8688D8DFE98B}" srcOrd="0" destOrd="0" presId="urn:microsoft.com/office/officeart/2005/8/layout/vList2"/>
    <dgm:cxn modelId="{9C9DB900-D471-4CC3-8465-70BBE6C2C99E}" srcId="{73180E17-2FED-4E20-A07E-A1FCD6E25304}" destId="{41BF3A62-5395-4934-B61A-1D9316FB16CC}" srcOrd="3" destOrd="0" parTransId="{DEB15AC5-AA8E-4181-ACFC-F3D6FE576DF1}" sibTransId="{492DB8AB-053F-44A4-925C-3DFFC38FF0BA}"/>
    <dgm:cxn modelId="{25C5521A-A38A-4893-85B2-4D38B4E8E37B}" type="presParOf" srcId="{2EBA71B5-65C8-4F1E-8B24-53F44DF6D8C8}" destId="{B198B178-E623-4601-83B4-4F385C4A863E}" srcOrd="0" destOrd="0" presId="urn:microsoft.com/office/officeart/2005/8/layout/vList2"/>
    <dgm:cxn modelId="{411C659A-1D8B-4B32-A684-B5CE39D485D2}" type="presParOf" srcId="{2EBA71B5-65C8-4F1E-8B24-53F44DF6D8C8}" destId="{04117E95-3CAF-45F4-9893-0AF9839AFB18}" srcOrd="1" destOrd="0" presId="urn:microsoft.com/office/officeart/2005/8/layout/vList2"/>
    <dgm:cxn modelId="{808623B9-7BFD-4D2D-AF0A-A6D17A7B6506}" type="presParOf" srcId="{2EBA71B5-65C8-4F1E-8B24-53F44DF6D8C8}" destId="{84554F17-6A7C-4DB7-9C62-976D24B3F402}" srcOrd="2" destOrd="0" presId="urn:microsoft.com/office/officeart/2005/8/layout/vList2"/>
    <dgm:cxn modelId="{D35D2BE1-A081-4339-AC4F-7E0FAD584D06}" type="presParOf" srcId="{2EBA71B5-65C8-4F1E-8B24-53F44DF6D8C8}" destId="{56579874-FFF4-4218-A743-CCE490C8A88C}" srcOrd="3" destOrd="0" presId="urn:microsoft.com/office/officeart/2005/8/layout/vList2"/>
    <dgm:cxn modelId="{D49155A8-480D-451A-A101-1DA2B4C0CDCD}" type="presParOf" srcId="{2EBA71B5-65C8-4F1E-8B24-53F44DF6D8C8}" destId="{8090B8A7-F5A9-417E-AACB-C7D6A6312D1C}" srcOrd="4" destOrd="0" presId="urn:microsoft.com/office/officeart/2005/8/layout/vList2"/>
    <dgm:cxn modelId="{DFB3C7D2-7C59-4288-A550-1C6AAB21E49C}" type="presParOf" srcId="{2EBA71B5-65C8-4F1E-8B24-53F44DF6D8C8}" destId="{03B9FF52-88EF-4EE7-9F90-0A741EC37940}" srcOrd="5" destOrd="0" presId="urn:microsoft.com/office/officeart/2005/8/layout/vList2"/>
    <dgm:cxn modelId="{1742DF91-ED56-4633-ABA7-1839D3CA2905}" type="presParOf" srcId="{2EBA71B5-65C8-4F1E-8B24-53F44DF6D8C8}" destId="{17D6C022-48F7-41B0-AE8C-8688D8DFE98B}" srcOrd="6" destOrd="0" presId="urn:microsoft.com/office/officeart/2005/8/layout/vList2"/>
    <dgm:cxn modelId="{0A499D11-CDFA-4605-8BCD-1A1CAE3CEC4B}" type="presParOf" srcId="{2EBA71B5-65C8-4F1E-8B24-53F44DF6D8C8}" destId="{D75FB201-09B5-49C5-B9DF-C920B4BFF607}" srcOrd="7" destOrd="0" presId="urn:microsoft.com/office/officeart/2005/8/layout/vList2"/>
    <dgm:cxn modelId="{FC026232-2BFE-49E8-BA46-142C727FD1F1}" type="presParOf" srcId="{2EBA71B5-65C8-4F1E-8B24-53F44DF6D8C8}" destId="{A7169692-8BD6-4159-BDB3-5A0B1F1163DC}" srcOrd="8" destOrd="0" presId="urn:microsoft.com/office/officeart/2005/8/layout/vList2"/>
    <dgm:cxn modelId="{70E4BE1E-9DE7-469E-8676-8B08A394961F}" type="presParOf" srcId="{2EBA71B5-65C8-4F1E-8B24-53F44DF6D8C8}" destId="{F5782839-67E9-4D52-BDA0-7DEB4A0D1A04}" srcOrd="9" destOrd="0" presId="urn:microsoft.com/office/officeart/2005/8/layout/vList2"/>
    <dgm:cxn modelId="{4F88CDDB-0492-4C2E-89A0-82E5936E7A6C}" type="presParOf" srcId="{2EBA71B5-65C8-4F1E-8B24-53F44DF6D8C8}" destId="{C8642E29-1171-4BE3-B081-760394CE92A9}" srcOrd="10" destOrd="0" presId="urn:microsoft.com/office/officeart/2005/8/layout/vList2"/>
    <dgm:cxn modelId="{2BCF19A2-9769-40F8-8706-69034C94B3C1}" type="presParOf" srcId="{2EBA71B5-65C8-4F1E-8B24-53F44DF6D8C8}" destId="{4A3A7454-D4C2-486C-A5CE-F6AEA37C902A}" srcOrd="11" destOrd="0" presId="urn:microsoft.com/office/officeart/2005/8/layout/vList2"/>
    <dgm:cxn modelId="{406723FF-CECE-44C8-B47E-407158210543}" type="presParOf" srcId="{2EBA71B5-65C8-4F1E-8B24-53F44DF6D8C8}" destId="{4802A629-1C28-4720-8FA6-8BD56106E138}" srcOrd="12" destOrd="0" presId="urn:microsoft.com/office/officeart/2005/8/layout/vList2"/>
    <dgm:cxn modelId="{412AA8AD-C86E-4A88-AE64-7532753AB8C3}" type="presParOf" srcId="{2EBA71B5-65C8-4F1E-8B24-53F44DF6D8C8}" destId="{FCF7E211-FC83-4BEA-B158-F16738E2211A}" srcOrd="13" destOrd="0" presId="urn:microsoft.com/office/officeart/2005/8/layout/vList2"/>
    <dgm:cxn modelId="{371C5A34-BB1E-4E72-8E5A-6C1B20FD83F7}" type="presParOf" srcId="{2EBA71B5-65C8-4F1E-8B24-53F44DF6D8C8}" destId="{382949E7-B58C-4D2D-BDF6-838BB5B70EBC}" srcOrd="14" destOrd="0" presId="urn:microsoft.com/office/officeart/2005/8/layout/vList2"/>
    <dgm:cxn modelId="{5CBB90C9-B5B4-4B5A-BC48-0B86E4C3D202}" type="presParOf" srcId="{2EBA71B5-65C8-4F1E-8B24-53F44DF6D8C8}" destId="{7CFD7BB6-C6A8-445C-AAFD-4EDDFB686A20}" srcOrd="15" destOrd="0" presId="urn:microsoft.com/office/officeart/2005/8/layout/vList2"/>
    <dgm:cxn modelId="{EDF1E611-CEF3-441D-BBE6-7C689BD4EA72}" type="presParOf" srcId="{2EBA71B5-65C8-4F1E-8B24-53F44DF6D8C8}" destId="{7005EA35-1DCA-4EB7-B546-A2A83231A74E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94880435-1533-4D87-A483-0558F05D232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9589F15C-CF71-41F4-B92E-68B6923525CF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Розрізняють три окремих ритми: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F834340-97B3-41E9-A4AE-9B7DEC852EC9}" type="parTrans" cxnId="{45A0E680-132A-4203-AD4D-3471737D1233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0FAD77-3998-4DC6-AC09-A48E90653925}" type="sibTrans" cxnId="{45A0E680-132A-4203-AD4D-3471737D1233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E7E0E0-CD02-42A7-B9B3-D55D24D4039F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Ф (фізичний ритм) – тривалість періоду 23 дні, перепад кожні 11,5 дня. Впливає на фізичну силу і на силу волі.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D69D8E-4A12-41B0-A346-CF2507E8EEC2}" type="parTrans" cxnId="{E63C6837-CEBD-4057-A991-92F8174FA661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2A4B5D-2ED2-4697-9862-A486C5E3742C}" type="sibTrans" cxnId="{E63C6837-CEBD-4057-A991-92F8174FA661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0B305E-D6E0-44BB-8EAE-8570C08E3211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П (психічний ритм) – тривалість періоду – 28 днів, перепад – що 14 днів. Впливає на динаміку почуттів, настроїв, творчих сил.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0F1C50-DC9A-4CB1-BBD6-9C4423B7298E}" type="parTrans" cxnId="{9D596746-66B6-485A-A7B2-FA4F7413E536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10922C-E0AD-405E-B8C3-C420520CCBE6}" type="sibTrans" cxnId="{9D596746-66B6-485A-A7B2-FA4F7413E536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96127E-B601-406A-AFEA-40ED0E9962A3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І (інтелектуальний ритм) – тривалість періоду – 33 дні, перепад – 16,5 дня.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73A4ED-2C79-4C48-BA01-3BC7CE9AB4AE}" type="parTrans" cxnId="{E78F35B5-058C-466E-98D3-9DEE919EC681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163C08-2F97-421F-8D7C-9EB8B1747FF9}" type="sibTrans" cxnId="{E78F35B5-058C-466E-98D3-9DEE919EC681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42FF8E-5E3E-40DC-8A27-2C5490EC9829}" type="pres">
      <dgm:prSet presAssocID="{94880435-1533-4D87-A483-0558F05D232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1A95CD1-F4E9-4C53-A081-6DCB564CC517}" type="pres">
      <dgm:prSet presAssocID="{9589F15C-CF71-41F4-B92E-68B6923525CF}" presName="hierRoot1" presStyleCnt="0">
        <dgm:presLayoutVars>
          <dgm:hierBranch val="init"/>
        </dgm:presLayoutVars>
      </dgm:prSet>
      <dgm:spPr/>
    </dgm:pt>
    <dgm:pt modelId="{5AC3C558-A4EE-449F-996D-BF534D7C1219}" type="pres">
      <dgm:prSet presAssocID="{9589F15C-CF71-41F4-B92E-68B6923525CF}" presName="rootComposite1" presStyleCnt="0"/>
      <dgm:spPr/>
    </dgm:pt>
    <dgm:pt modelId="{7597FA29-B6CE-4F3E-8AE5-6E0511472B72}" type="pres">
      <dgm:prSet presAssocID="{9589F15C-CF71-41F4-B92E-68B6923525CF}" presName="rootText1" presStyleLbl="node0" presStyleIdx="0" presStyleCnt="1">
        <dgm:presLayoutVars>
          <dgm:chPref val="3"/>
        </dgm:presLayoutVars>
      </dgm:prSet>
      <dgm:spPr/>
    </dgm:pt>
    <dgm:pt modelId="{D399C2F5-07A7-4B13-9666-C971234F77D2}" type="pres">
      <dgm:prSet presAssocID="{9589F15C-CF71-41F4-B92E-68B6923525CF}" presName="rootConnector1" presStyleLbl="node1" presStyleIdx="0" presStyleCnt="0"/>
      <dgm:spPr/>
    </dgm:pt>
    <dgm:pt modelId="{ED2F9274-DDC4-4246-B9BB-F7D0F033D420}" type="pres">
      <dgm:prSet presAssocID="{9589F15C-CF71-41F4-B92E-68B6923525CF}" presName="hierChild2" presStyleCnt="0"/>
      <dgm:spPr/>
    </dgm:pt>
    <dgm:pt modelId="{5D3DA14C-1232-43D1-A9EA-3301EB2186BF}" type="pres">
      <dgm:prSet presAssocID="{DED69D8E-4A12-41B0-A346-CF2507E8EEC2}" presName="Name37" presStyleLbl="parChTrans1D2" presStyleIdx="0" presStyleCnt="3"/>
      <dgm:spPr/>
    </dgm:pt>
    <dgm:pt modelId="{D391954F-D7E6-4976-A9E9-55081654F513}" type="pres">
      <dgm:prSet presAssocID="{9FE7E0E0-CD02-42A7-B9B3-D55D24D4039F}" presName="hierRoot2" presStyleCnt="0">
        <dgm:presLayoutVars>
          <dgm:hierBranch val="init"/>
        </dgm:presLayoutVars>
      </dgm:prSet>
      <dgm:spPr/>
    </dgm:pt>
    <dgm:pt modelId="{90E31C27-9D08-4A31-92C2-52AECE43CE5F}" type="pres">
      <dgm:prSet presAssocID="{9FE7E0E0-CD02-42A7-B9B3-D55D24D4039F}" presName="rootComposite" presStyleCnt="0"/>
      <dgm:spPr/>
    </dgm:pt>
    <dgm:pt modelId="{AD699B09-8865-4F7D-8648-D5787C97E06C}" type="pres">
      <dgm:prSet presAssocID="{9FE7E0E0-CD02-42A7-B9B3-D55D24D4039F}" presName="rootText" presStyleLbl="node2" presStyleIdx="0" presStyleCnt="3">
        <dgm:presLayoutVars>
          <dgm:chPref val="3"/>
        </dgm:presLayoutVars>
      </dgm:prSet>
      <dgm:spPr/>
    </dgm:pt>
    <dgm:pt modelId="{63BC60CA-331A-40F2-AA9A-6A68636121C3}" type="pres">
      <dgm:prSet presAssocID="{9FE7E0E0-CD02-42A7-B9B3-D55D24D4039F}" presName="rootConnector" presStyleLbl="node2" presStyleIdx="0" presStyleCnt="3"/>
      <dgm:spPr/>
    </dgm:pt>
    <dgm:pt modelId="{FA85DCCE-83E1-454E-95AF-66BBD1104488}" type="pres">
      <dgm:prSet presAssocID="{9FE7E0E0-CD02-42A7-B9B3-D55D24D4039F}" presName="hierChild4" presStyleCnt="0"/>
      <dgm:spPr/>
    </dgm:pt>
    <dgm:pt modelId="{BBC039CC-E1E2-4192-B9E2-C5196210B0A3}" type="pres">
      <dgm:prSet presAssocID="{9FE7E0E0-CD02-42A7-B9B3-D55D24D4039F}" presName="hierChild5" presStyleCnt="0"/>
      <dgm:spPr/>
    </dgm:pt>
    <dgm:pt modelId="{9ED39EBC-BBA2-4C1A-9088-C806F4F868F9}" type="pres">
      <dgm:prSet presAssocID="{BC0F1C50-DC9A-4CB1-BBD6-9C4423B7298E}" presName="Name37" presStyleLbl="parChTrans1D2" presStyleIdx="1" presStyleCnt="3"/>
      <dgm:spPr/>
    </dgm:pt>
    <dgm:pt modelId="{418E1A08-D1D3-4284-B051-21DE683085FF}" type="pres">
      <dgm:prSet presAssocID="{C80B305E-D6E0-44BB-8EAE-8570C08E3211}" presName="hierRoot2" presStyleCnt="0">
        <dgm:presLayoutVars>
          <dgm:hierBranch val="init"/>
        </dgm:presLayoutVars>
      </dgm:prSet>
      <dgm:spPr/>
    </dgm:pt>
    <dgm:pt modelId="{F9643C4A-3142-40CA-9EB5-43875D649650}" type="pres">
      <dgm:prSet presAssocID="{C80B305E-D6E0-44BB-8EAE-8570C08E3211}" presName="rootComposite" presStyleCnt="0"/>
      <dgm:spPr/>
    </dgm:pt>
    <dgm:pt modelId="{44FF34B1-85B4-4D09-B809-47FDB6814599}" type="pres">
      <dgm:prSet presAssocID="{C80B305E-D6E0-44BB-8EAE-8570C08E3211}" presName="rootText" presStyleLbl="node2" presStyleIdx="1" presStyleCnt="3">
        <dgm:presLayoutVars>
          <dgm:chPref val="3"/>
        </dgm:presLayoutVars>
      </dgm:prSet>
      <dgm:spPr/>
    </dgm:pt>
    <dgm:pt modelId="{0049DDB0-899B-4E9B-A1AD-B315825ABD3C}" type="pres">
      <dgm:prSet presAssocID="{C80B305E-D6E0-44BB-8EAE-8570C08E3211}" presName="rootConnector" presStyleLbl="node2" presStyleIdx="1" presStyleCnt="3"/>
      <dgm:spPr/>
    </dgm:pt>
    <dgm:pt modelId="{F54DFC28-6C1B-46FE-BD84-14295175E38E}" type="pres">
      <dgm:prSet presAssocID="{C80B305E-D6E0-44BB-8EAE-8570C08E3211}" presName="hierChild4" presStyleCnt="0"/>
      <dgm:spPr/>
    </dgm:pt>
    <dgm:pt modelId="{70DC950E-964B-4079-B616-2E25151A7779}" type="pres">
      <dgm:prSet presAssocID="{C80B305E-D6E0-44BB-8EAE-8570C08E3211}" presName="hierChild5" presStyleCnt="0"/>
      <dgm:spPr/>
    </dgm:pt>
    <dgm:pt modelId="{4D9EC2F5-7D9D-4DB6-B253-EC809EF01098}" type="pres">
      <dgm:prSet presAssocID="{8473A4ED-2C79-4C48-BA01-3BC7CE9AB4AE}" presName="Name37" presStyleLbl="parChTrans1D2" presStyleIdx="2" presStyleCnt="3"/>
      <dgm:spPr/>
    </dgm:pt>
    <dgm:pt modelId="{505E4066-2AB0-4110-B1EC-7B361416CD7F}" type="pres">
      <dgm:prSet presAssocID="{4596127E-B601-406A-AFEA-40ED0E9962A3}" presName="hierRoot2" presStyleCnt="0">
        <dgm:presLayoutVars>
          <dgm:hierBranch val="init"/>
        </dgm:presLayoutVars>
      </dgm:prSet>
      <dgm:spPr/>
    </dgm:pt>
    <dgm:pt modelId="{DD04FD8D-F3AE-487C-8025-9E71B6D7F4DA}" type="pres">
      <dgm:prSet presAssocID="{4596127E-B601-406A-AFEA-40ED0E9962A3}" presName="rootComposite" presStyleCnt="0"/>
      <dgm:spPr/>
    </dgm:pt>
    <dgm:pt modelId="{9DD4E841-5A8B-4953-9E3F-37E30A749686}" type="pres">
      <dgm:prSet presAssocID="{4596127E-B601-406A-AFEA-40ED0E9962A3}" presName="rootText" presStyleLbl="node2" presStyleIdx="2" presStyleCnt="3">
        <dgm:presLayoutVars>
          <dgm:chPref val="3"/>
        </dgm:presLayoutVars>
      </dgm:prSet>
      <dgm:spPr/>
    </dgm:pt>
    <dgm:pt modelId="{A7515D82-00EB-4D86-999A-85A39AF2BF86}" type="pres">
      <dgm:prSet presAssocID="{4596127E-B601-406A-AFEA-40ED0E9962A3}" presName="rootConnector" presStyleLbl="node2" presStyleIdx="2" presStyleCnt="3"/>
      <dgm:spPr/>
    </dgm:pt>
    <dgm:pt modelId="{6B7C1CD8-CE2C-4E14-8090-45D7389CE056}" type="pres">
      <dgm:prSet presAssocID="{4596127E-B601-406A-AFEA-40ED0E9962A3}" presName="hierChild4" presStyleCnt="0"/>
      <dgm:spPr/>
    </dgm:pt>
    <dgm:pt modelId="{248C3CD0-B6CE-4D12-9569-4CEAFD1454E9}" type="pres">
      <dgm:prSet presAssocID="{4596127E-B601-406A-AFEA-40ED0E9962A3}" presName="hierChild5" presStyleCnt="0"/>
      <dgm:spPr/>
    </dgm:pt>
    <dgm:pt modelId="{CCF78D96-E0A0-4875-88D3-9716F55D66B0}" type="pres">
      <dgm:prSet presAssocID="{9589F15C-CF71-41F4-B92E-68B6923525CF}" presName="hierChild3" presStyleCnt="0"/>
      <dgm:spPr/>
    </dgm:pt>
  </dgm:ptLst>
  <dgm:cxnLst>
    <dgm:cxn modelId="{EED4E25A-5277-4C2E-B376-64300809F188}" type="presOf" srcId="{BC0F1C50-DC9A-4CB1-BBD6-9C4423B7298E}" destId="{9ED39EBC-BBA2-4C1A-9088-C806F4F868F9}" srcOrd="0" destOrd="0" presId="urn:microsoft.com/office/officeart/2005/8/layout/orgChart1"/>
    <dgm:cxn modelId="{E78F35B5-058C-466E-98D3-9DEE919EC681}" srcId="{9589F15C-CF71-41F4-B92E-68B6923525CF}" destId="{4596127E-B601-406A-AFEA-40ED0E9962A3}" srcOrd="2" destOrd="0" parTransId="{8473A4ED-2C79-4C48-BA01-3BC7CE9AB4AE}" sibTransId="{95163C08-2F97-421F-8D7C-9EB8B1747FF9}"/>
    <dgm:cxn modelId="{6D614D53-3642-42BC-97E5-97AEE31BD239}" type="presOf" srcId="{DED69D8E-4A12-41B0-A346-CF2507E8EEC2}" destId="{5D3DA14C-1232-43D1-A9EA-3301EB2186BF}" srcOrd="0" destOrd="0" presId="urn:microsoft.com/office/officeart/2005/8/layout/orgChart1"/>
    <dgm:cxn modelId="{969393DF-D2B0-472B-898F-284CA80420DA}" type="presOf" srcId="{94880435-1533-4D87-A483-0558F05D232B}" destId="{3042FF8E-5E3E-40DC-8A27-2C5490EC9829}" srcOrd="0" destOrd="0" presId="urn:microsoft.com/office/officeart/2005/8/layout/orgChart1"/>
    <dgm:cxn modelId="{232BE464-4B35-40E7-85FF-F38D6E91B092}" type="presOf" srcId="{C80B305E-D6E0-44BB-8EAE-8570C08E3211}" destId="{0049DDB0-899B-4E9B-A1AD-B315825ABD3C}" srcOrd="1" destOrd="0" presId="urn:microsoft.com/office/officeart/2005/8/layout/orgChart1"/>
    <dgm:cxn modelId="{E63C6837-CEBD-4057-A991-92F8174FA661}" srcId="{9589F15C-CF71-41F4-B92E-68B6923525CF}" destId="{9FE7E0E0-CD02-42A7-B9B3-D55D24D4039F}" srcOrd="0" destOrd="0" parTransId="{DED69D8E-4A12-41B0-A346-CF2507E8EEC2}" sibTransId="{632A4B5D-2ED2-4697-9862-A486C5E3742C}"/>
    <dgm:cxn modelId="{DE4A4F3B-F3EE-402D-BB8C-A8510801A6C2}" type="presOf" srcId="{9FE7E0E0-CD02-42A7-B9B3-D55D24D4039F}" destId="{AD699B09-8865-4F7D-8648-D5787C97E06C}" srcOrd="0" destOrd="0" presId="urn:microsoft.com/office/officeart/2005/8/layout/orgChart1"/>
    <dgm:cxn modelId="{FB0E91BF-D69C-459F-B3C5-4CA69BA80DA6}" type="presOf" srcId="{4596127E-B601-406A-AFEA-40ED0E9962A3}" destId="{9DD4E841-5A8B-4953-9E3F-37E30A749686}" srcOrd="0" destOrd="0" presId="urn:microsoft.com/office/officeart/2005/8/layout/orgChart1"/>
    <dgm:cxn modelId="{597DA34E-B891-490F-80F0-26040C4E64E8}" type="presOf" srcId="{4596127E-B601-406A-AFEA-40ED0E9962A3}" destId="{A7515D82-00EB-4D86-999A-85A39AF2BF86}" srcOrd="1" destOrd="0" presId="urn:microsoft.com/office/officeart/2005/8/layout/orgChart1"/>
    <dgm:cxn modelId="{45A0E680-132A-4203-AD4D-3471737D1233}" srcId="{94880435-1533-4D87-A483-0558F05D232B}" destId="{9589F15C-CF71-41F4-B92E-68B6923525CF}" srcOrd="0" destOrd="0" parTransId="{4F834340-97B3-41E9-A4AE-9B7DEC852EC9}" sibTransId="{220FAD77-3998-4DC6-AC09-A48E90653925}"/>
    <dgm:cxn modelId="{BB20A902-8A07-476C-A643-19C8CA8D3137}" type="presOf" srcId="{9589F15C-CF71-41F4-B92E-68B6923525CF}" destId="{D399C2F5-07A7-4B13-9666-C971234F77D2}" srcOrd="1" destOrd="0" presId="urn:microsoft.com/office/officeart/2005/8/layout/orgChart1"/>
    <dgm:cxn modelId="{A0F5861C-BBAE-425A-A57F-B3693AAC6CEC}" type="presOf" srcId="{C80B305E-D6E0-44BB-8EAE-8570C08E3211}" destId="{44FF34B1-85B4-4D09-B809-47FDB6814599}" srcOrd="0" destOrd="0" presId="urn:microsoft.com/office/officeart/2005/8/layout/orgChart1"/>
    <dgm:cxn modelId="{AEFBB2A4-37BA-4D0E-BDB0-5CDDB87DD054}" type="presOf" srcId="{9FE7E0E0-CD02-42A7-B9B3-D55D24D4039F}" destId="{63BC60CA-331A-40F2-AA9A-6A68636121C3}" srcOrd="1" destOrd="0" presId="urn:microsoft.com/office/officeart/2005/8/layout/orgChart1"/>
    <dgm:cxn modelId="{3EDD3582-96AC-4E8A-AFA7-DCD3A6AAD929}" type="presOf" srcId="{8473A4ED-2C79-4C48-BA01-3BC7CE9AB4AE}" destId="{4D9EC2F5-7D9D-4DB6-B253-EC809EF01098}" srcOrd="0" destOrd="0" presId="urn:microsoft.com/office/officeart/2005/8/layout/orgChart1"/>
    <dgm:cxn modelId="{70ACF858-409B-46E1-A2C3-DD0CA7AA7850}" type="presOf" srcId="{9589F15C-CF71-41F4-B92E-68B6923525CF}" destId="{7597FA29-B6CE-4F3E-8AE5-6E0511472B72}" srcOrd="0" destOrd="0" presId="urn:microsoft.com/office/officeart/2005/8/layout/orgChart1"/>
    <dgm:cxn modelId="{9D596746-66B6-485A-A7B2-FA4F7413E536}" srcId="{9589F15C-CF71-41F4-B92E-68B6923525CF}" destId="{C80B305E-D6E0-44BB-8EAE-8570C08E3211}" srcOrd="1" destOrd="0" parTransId="{BC0F1C50-DC9A-4CB1-BBD6-9C4423B7298E}" sibTransId="{7C10922C-E0AD-405E-B8C3-C420520CCBE6}"/>
    <dgm:cxn modelId="{D330B7B5-FC55-427E-B4D8-661B646081D8}" type="presParOf" srcId="{3042FF8E-5E3E-40DC-8A27-2C5490EC9829}" destId="{C1A95CD1-F4E9-4C53-A081-6DCB564CC517}" srcOrd="0" destOrd="0" presId="urn:microsoft.com/office/officeart/2005/8/layout/orgChart1"/>
    <dgm:cxn modelId="{1768C0E7-36B6-422D-974A-B47E8C06AB1C}" type="presParOf" srcId="{C1A95CD1-F4E9-4C53-A081-6DCB564CC517}" destId="{5AC3C558-A4EE-449F-996D-BF534D7C1219}" srcOrd="0" destOrd="0" presId="urn:microsoft.com/office/officeart/2005/8/layout/orgChart1"/>
    <dgm:cxn modelId="{4970CD59-A26F-4879-B670-D0E3345A7469}" type="presParOf" srcId="{5AC3C558-A4EE-449F-996D-BF534D7C1219}" destId="{7597FA29-B6CE-4F3E-8AE5-6E0511472B72}" srcOrd="0" destOrd="0" presId="urn:microsoft.com/office/officeart/2005/8/layout/orgChart1"/>
    <dgm:cxn modelId="{4CBFCAA4-2663-47EE-B30C-AB20DC3D8454}" type="presParOf" srcId="{5AC3C558-A4EE-449F-996D-BF534D7C1219}" destId="{D399C2F5-07A7-4B13-9666-C971234F77D2}" srcOrd="1" destOrd="0" presId="urn:microsoft.com/office/officeart/2005/8/layout/orgChart1"/>
    <dgm:cxn modelId="{79187709-07EA-4510-88C7-6D1535A42304}" type="presParOf" srcId="{C1A95CD1-F4E9-4C53-A081-6DCB564CC517}" destId="{ED2F9274-DDC4-4246-B9BB-F7D0F033D420}" srcOrd="1" destOrd="0" presId="urn:microsoft.com/office/officeart/2005/8/layout/orgChart1"/>
    <dgm:cxn modelId="{55E5B506-68BB-4DFD-A7AA-E8C0A71F6017}" type="presParOf" srcId="{ED2F9274-DDC4-4246-B9BB-F7D0F033D420}" destId="{5D3DA14C-1232-43D1-A9EA-3301EB2186BF}" srcOrd="0" destOrd="0" presId="urn:microsoft.com/office/officeart/2005/8/layout/orgChart1"/>
    <dgm:cxn modelId="{14BC147B-617A-4C4E-9063-2570D0C4D55D}" type="presParOf" srcId="{ED2F9274-DDC4-4246-B9BB-F7D0F033D420}" destId="{D391954F-D7E6-4976-A9E9-55081654F513}" srcOrd="1" destOrd="0" presId="urn:microsoft.com/office/officeart/2005/8/layout/orgChart1"/>
    <dgm:cxn modelId="{9CCD3606-1CA8-46A4-9658-33473EAC0761}" type="presParOf" srcId="{D391954F-D7E6-4976-A9E9-55081654F513}" destId="{90E31C27-9D08-4A31-92C2-52AECE43CE5F}" srcOrd="0" destOrd="0" presId="urn:microsoft.com/office/officeart/2005/8/layout/orgChart1"/>
    <dgm:cxn modelId="{0893CDD0-830F-4080-8B1D-EC4EE99D2D29}" type="presParOf" srcId="{90E31C27-9D08-4A31-92C2-52AECE43CE5F}" destId="{AD699B09-8865-4F7D-8648-D5787C97E06C}" srcOrd="0" destOrd="0" presId="urn:microsoft.com/office/officeart/2005/8/layout/orgChart1"/>
    <dgm:cxn modelId="{9094BCCB-06DE-45FF-93A6-84E1D20349BF}" type="presParOf" srcId="{90E31C27-9D08-4A31-92C2-52AECE43CE5F}" destId="{63BC60CA-331A-40F2-AA9A-6A68636121C3}" srcOrd="1" destOrd="0" presId="urn:microsoft.com/office/officeart/2005/8/layout/orgChart1"/>
    <dgm:cxn modelId="{41E76E1A-3CDD-4BD6-A8E8-F2C7F082CDA0}" type="presParOf" srcId="{D391954F-D7E6-4976-A9E9-55081654F513}" destId="{FA85DCCE-83E1-454E-95AF-66BBD1104488}" srcOrd="1" destOrd="0" presId="urn:microsoft.com/office/officeart/2005/8/layout/orgChart1"/>
    <dgm:cxn modelId="{810E9E6C-18BC-4480-8BEA-7CC15F209AAD}" type="presParOf" srcId="{D391954F-D7E6-4976-A9E9-55081654F513}" destId="{BBC039CC-E1E2-4192-B9E2-C5196210B0A3}" srcOrd="2" destOrd="0" presId="urn:microsoft.com/office/officeart/2005/8/layout/orgChart1"/>
    <dgm:cxn modelId="{19282433-7231-43A5-BBBE-C45104FF717C}" type="presParOf" srcId="{ED2F9274-DDC4-4246-B9BB-F7D0F033D420}" destId="{9ED39EBC-BBA2-4C1A-9088-C806F4F868F9}" srcOrd="2" destOrd="0" presId="urn:microsoft.com/office/officeart/2005/8/layout/orgChart1"/>
    <dgm:cxn modelId="{D3F0813A-015C-44DC-A3B2-9696BA51D963}" type="presParOf" srcId="{ED2F9274-DDC4-4246-B9BB-F7D0F033D420}" destId="{418E1A08-D1D3-4284-B051-21DE683085FF}" srcOrd="3" destOrd="0" presId="urn:microsoft.com/office/officeart/2005/8/layout/orgChart1"/>
    <dgm:cxn modelId="{FAD05698-F962-4526-8352-0498B3ABFDF3}" type="presParOf" srcId="{418E1A08-D1D3-4284-B051-21DE683085FF}" destId="{F9643C4A-3142-40CA-9EB5-43875D649650}" srcOrd="0" destOrd="0" presId="urn:microsoft.com/office/officeart/2005/8/layout/orgChart1"/>
    <dgm:cxn modelId="{63D571D7-4333-4E99-8EC7-3BC88E9328C2}" type="presParOf" srcId="{F9643C4A-3142-40CA-9EB5-43875D649650}" destId="{44FF34B1-85B4-4D09-B809-47FDB6814599}" srcOrd="0" destOrd="0" presId="urn:microsoft.com/office/officeart/2005/8/layout/orgChart1"/>
    <dgm:cxn modelId="{CDD4F2C0-FEFF-4597-90DB-9F1D89FC9CDB}" type="presParOf" srcId="{F9643C4A-3142-40CA-9EB5-43875D649650}" destId="{0049DDB0-899B-4E9B-A1AD-B315825ABD3C}" srcOrd="1" destOrd="0" presId="urn:microsoft.com/office/officeart/2005/8/layout/orgChart1"/>
    <dgm:cxn modelId="{73B21FE7-8B9F-4410-A2D6-10EA41006B1B}" type="presParOf" srcId="{418E1A08-D1D3-4284-B051-21DE683085FF}" destId="{F54DFC28-6C1B-46FE-BD84-14295175E38E}" srcOrd="1" destOrd="0" presId="urn:microsoft.com/office/officeart/2005/8/layout/orgChart1"/>
    <dgm:cxn modelId="{DE7B9A16-E286-4A01-B9BF-BD1479013C26}" type="presParOf" srcId="{418E1A08-D1D3-4284-B051-21DE683085FF}" destId="{70DC950E-964B-4079-B616-2E25151A7779}" srcOrd="2" destOrd="0" presId="urn:microsoft.com/office/officeart/2005/8/layout/orgChart1"/>
    <dgm:cxn modelId="{E4E8CEAE-95B7-45A2-A024-F543202A9A50}" type="presParOf" srcId="{ED2F9274-DDC4-4246-B9BB-F7D0F033D420}" destId="{4D9EC2F5-7D9D-4DB6-B253-EC809EF01098}" srcOrd="4" destOrd="0" presId="urn:microsoft.com/office/officeart/2005/8/layout/orgChart1"/>
    <dgm:cxn modelId="{9F83D992-825B-420D-8BAE-3F3DB4799E5D}" type="presParOf" srcId="{ED2F9274-DDC4-4246-B9BB-F7D0F033D420}" destId="{505E4066-2AB0-4110-B1EC-7B361416CD7F}" srcOrd="5" destOrd="0" presId="urn:microsoft.com/office/officeart/2005/8/layout/orgChart1"/>
    <dgm:cxn modelId="{4C535753-2C05-42A6-A8A1-7A09ED18C28D}" type="presParOf" srcId="{505E4066-2AB0-4110-B1EC-7B361416CD7F}" destId="{DD04FD8D-F3AE-487C-8025-9E71B6D7F4DA}" srcOrd="0" destOrd="0" presId="urn:microsoft.com/office/officeart/2005/8/layout/orgChart1"/>
    <dgm:cxn modelId="{4F40CA76-42BC-4490-A81B-D94C93166023}" type="presParOf" srcId="{DD04FD8D-F3AE-487C-8025-9E71B6D7F4DA}" destId="{9DD4E841-5A8B-4953-9E3F-37E30A749686}" srcOrd="0" destOrd="0" presId="urn:microsoft.com/office/officeart/2005/8/layout/orgChart1"/>
    <dgm:cxn modelId="{A5507188-336C-4C1C-B24C-DE2C8C8AE53A}" type="presParOf" srcId="{DD04FD8D-F3AE-487C-8025-9E71B6D7F4DA}" destId="{A7515D82-00EB-4D86-999A-85A39AF2BF86}" srcOrd="1" destOrd="0" presId="urn:microsoft.com/office/officeart/2005/8/layout/orgChart1"/>
    <dgm:cxn modelId="{EE3E4A21-C61F-472D-884D-FC96AEFD39A5}" type="presParOf" srcId="{505E4066-2AB0-4110-B1EC-7B361416CD7F}" destId="{6B7C1CD8-CE2C-4E14-8090-45D7389CE056}" srcOrd="1" destOrd="0" presId="urn:microsoft.com/office/officeart/2005/8/layout/orgChart1"/>
    <dgm:cxn modelId="{7666FA47-B8A4-456D-A446-7A8291BEACC2}" type="presParOf" srcId="{505E4066-2AB0-4110-B1EC-7B361416CD7F}" destId="{248C3CD0-B6CE-4D12-9569-4CEAFD1454E9}" srcOrd="2" destOrd="0" presId="urn:microsoft.com/office/officeart/2005/8/layout/orgChart1"/>
    <dgm:cxn modelId="{F5428317-E140-4801-ACC8-4EE72F4648BE}" type="presParOf" srcId="{C1A95CD1-F4E9-4C53-A081-6DCB564CC517}" destId="{CCF78D96-E0A0-4875-88D3-9716F55D66B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8DA5A466-4F0F-4F0D-8DEE-DC642553B8D8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F3AD3ED8-36B8-4AF0-A749-03D8331F94DA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Коли відбувається зміна фаз біоритмів.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59F646-9C29-4042-875A-BE1347D46B86}" type="parTrans" cxnId="{26BC1C75-A645-4FEC-B9FF-7ADD47D252CB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7C7F2C-407F-4790-9552-EFFA027D72BB}" type="sibTrans" cxnId="{26BC1C75-A645-4FEC-B9FF-7ADD47D252CB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CE39E8-58CF-447E-A0A5-3C5293C567A2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Їх називають критичними днями в цей час можуть відбуватися спонтанні порушення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E88B064-EECB-432A-BCCC-40DCA7A02C30}" type="parTrans" cxnId="{7B97D3FE-31F2-4BD2-A94B-999A074DD322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D23B55-577F-49CE-B84B-E9ADD5414450}" type="sibTrans" cxnId="{7B97D3FE-31F2-4BD2-A94B-999A074DD322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914968-EF9A-4D77-89D7-CE251925DD80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нормальних фізіологічних функцій,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9E10CE-BC97-4FE8-9871-7D9EB98D28E9}" type="parTrans" cxnId="{0D9D419E-CAF1-4E51-9102-31DB40A86097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6B23C4-2B68-4AF7-A9BF-69FBCDC9129A}" type="sibTrans" cxnId="{0D9D419E-CAF1-4E51-9102-31DB40A86097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FB838C-68FA-4050-9E87-C634FDDD0FC8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працездатності,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AA12E5-73B7-4777-A812-862A4AA0B161}" type="parTrans" cxnId="{11A81C9E-8892-453E-9800-8517697939A0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0398D5-9271-4E73-AB3D-552FDF91C351}" type="sibTrans" cxnId="{11A81C9E-8892-453E-9800-8517697939A0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F5B079-DFAD-43F2-9150-E5FB0B3C75F9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контролю над волею і розумом.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F648A7-862C-45D9-B445-C7F33F55602E}" type="parTrans" cxnId="{5FB62916-BFA2-4FF7-943E-19EEA8891A0D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3720C8-8663-4684-89DA-BCB8CC64649F}" type="sibTrans" cxnId="{5FB62916-BFA2-4FF7-943E-19EEA8891A0D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331CD0-B2AF-4EC8-A1DB-0017CE3B49B1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Подібні зміни фаз тривають 24 години, їхнє настання залежить від години народження, тобто вони можуть захоплювати як попередній, так і наступний день.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7EE326-22C7-480E-9A1B-3E7B796FA95B}" type="parTrans" cxnId="{1E90977F-0956-42C3-844D-F8D4B4405276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6D616B-9042-4555-A76F-5F95F3EAF0D6}" type="sibTrans" cxnId="{1E90977F-0956-42C3-844D-F8D4B4405276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312DD7-0616-4253-A2A3-47774E3ECBFC}" type="pres">
      <dgm:prSet presAssocID="{8DA5A466-4F0F-4F0D-8DEE-DC642553B8D8}" presName="CompostProcess" presStyleCnt="0">
        <dgm:presLayoutVars>
          <dgm:dir/>
          <dgm:resizeHandles val="exact"/>
        </dgm:presLayoutVars>
      </dgm:prSet>
      <dgm:spPr/>
    </dgm:pt>
    <dgm:pt modelId="{CB277902-AF23-4860-B579-4C0679F947AC}" type="pres">
      <dgm:prSet presAssocID="{8DA5A466-4F0F-4F0D-8DEE-DC642553B8D8}" presName="arrow" presStyleLbl="bgShp" presStyleIdx="0" presStyleCnt="1"/>
      <dgm:spPr/>
    </dgm:pt>
    <dgm:pt modelId="{3DFAB664-26CE-4B98-B01A-5A0A06A2269E}" type="pres">
      <dgm:prSet presAssocID="{8DA5A466-4F0F-4F0D-8DEE-DC642553B8D8}" presName="linearProcess" presStyleCnt="0"/>
      <dgm:spPr/>
    </dgm:pt>
    <dgm:pt modelId="{E44C13B8-F9F7-4364-943D-38CA4C94700E}" type="pres">
      <dgm:prSet presAssocID="{F3AD3ED8-36B8-4AF0-A749-03D8331F94DA}" presName="textNode" presStyleLbl="node1" presStyleIdx="0" presStyleCnt="3">
        <dgm:presLayoutVars>
          <dgm:bulletEnabled val="1"/>
        </dgm:presLayoutVars>
      </dgm:prSet>
      <dgm:spPr/>
    </dgm:pt>
    <dgm:pt modelId="{526AAAE3-FB4B-45FD-8AD8-0737F63B1D97}" type="pres">
      <dgm:prSet presAssocID="{097C7F2C-407F-4790-9552-EFFA027D72BB}" presName="sibTrans" presStyleCnt="0"/>
      <dgm:spPr/>
    </dgm:pt>
    <dgm:pt modelId="{14C681E8-7045-44A4-A3B2-318A16A9F3EA}" type="pres">
      <dgm:prSet presAssocID="{E4CE39E8-58CF-447E-A0A5-3C5293C567A2}" presName="textNode" presStyleLbl="node1" presStyleIdx="1" presStyleCnt="3">
        <dgm:presLayoutVars>
          <dgm:bulletEnabled val="1"/>
        </dgm:presLayoutVars>
      </dgm:prSet>
      <dgm:spPr/>
    </dgm:pt>
    <dgm:pt modelId="{F26E6A2E-6475-456C-B721-E6985D5DF3AC}" type="pres">
      <dgm:prSet presAssocID="{32D23B55-577F-49CE-B84B-E9ADD5414450}" presName="sibTrans" presStyleCnt="0"/>
      <dgm:spPr/>
    </dgm:pt>
    <dgm:pt modelId="{34CD09C5-21A5-4EAC-BD2B-F16E135FA7EC}" type="pres">
      <dgm:prSet presAssocID="{43331CD0-B2AF-4EC8-A1DB-0017CE3B49B1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DBDE21F7-C297-4212-AA3D-0DFB49D2810C}" type="presOf" srcId="{E4CE39E8-58CF-447E-A0A5-3C5293C567A2}" destId="{14C681E8-7045-44A4-A3B2-318A16A9F3EA}" srcOrd="0" destOrd="0" presId="urn:microsoft.com/office/officeart/2005/8/layout/hProcess9"/>
    <dgm:cxn modelId="{7B97D3FE-31F2-4BD2-A94B-999A074DD322}" srcId="{8DA5A466-4F0F-4F0D-8DEE-DC642553B8D8}" destId="{E4CE39E8-58CF-447E-A0A5-3C5293C567A2}" srcOrd="1" destOrd="0" parTransId="{7E88B064-EECB-432A-BCCC-40DCA7A02C30}" sibTransId="{32D23B55-577F-49CE-B84B-E9ADD5414450}"/>
    <dgm:cxn modelId="{2BB517F0-6291-4D64-991A-15D31E756E98}" type="presOf" srcId="{8DA5A466-4F0F-4F0D-8DEE-DC642553B8D8}" destId="{F1312DD7-0616-4253-A2A3-47774E3ECBFC}" srcOrd="0" destOrd="0" presId="urn:microsoft.com/office/officeart/2005/8/layout/hProcess9"/>
    <dgm:cxn modelId="{338173E1-4236-4985-AF20-B7976B5CAB8A}" type="presOf" srcId="{F3AD3ED8-36B8-4AF0-A749-03D8331F94DA}" destId="{E44C13B8-F9F7-4364-943D-38CA4C94700E}" srcOrd="0" destOrd="0" presId="urn:microsoft.com/office/officeart/2005/8/layout/hProcess9"/>
    <dgm:cxn modelId="{4F8860DB-E9CD-4543-97D8-285E8C9ED155}" type="presOf" srcId="{B5F5B079-DFAD-43F2-9150-E5FB0B3C75F9}" destId="{14C681E8-7045-44A4-A3B2-318A16A9F3EA}" srcOrd="0" destOrd="3" presId="urn:microsoft.com/office/officeart/2005/8/layout/hProcess9"/>
    <dgm:cxn modelId="{AD4DB558-3452-4042-AE8B-83970F376105}" type="presOf" srcId="{97914968-EF9A-4D77-89D7-CE251925DD80}" destId="{14C681E8-7045-44A4-A3B2-318A16A9F3EA}" srcOrd="0" destOrd="1" presId="urn:microsoft.com/office/officeart/2005/8/layout/hProcess9"/>
    <dgm:cxn modelId="{E8F7A1B8-A30B-420D-988B-D7B30F7E317A}" type="presOf" srcId="{43331CD0-B2AF-4EC8-A1DB-0017CE3B49B1}" destId="{34CD09C5-21A5-4EAC-BD2B-F16E135FA7EC}" srcOrd="0" destOrd="0" presId="urn:microsoft.com/office/officeart/2005/8/layout/hProcess9"/>
    <dgm:cxn modelId="{DC020298-5971-41E4-835B-DE9188F7D12C}" type="presOf" srcId="{DFFB838C-68FA-4050-9E87-C634FDDD0FC8}" destId="{14C681E8-7045-44A4-A3B2-318A16A9F3EA}" srcOrd="0" destOrd="2" presId="urn:microsoft.com/office/officeart/2005/8/layout/hProcess9"/>
    <dgm:cxn modelId="{1E90977F-0956-42C3-844D-F8D4B4405276}" srcId="{8DA5A466-4F0F-4F0D-8DEE-DC642553B8D8}" destId="{43331CD0-B2AF-4EC8-A1DB-0017CE3B49B1}" srcOrd="2" destOrd="0" parTransId="{327EE326-22C7-480E-9A1B-3E7B796FA95B}" sibTransId="{C46D616B-9042-4555-A76F-5F95F3EAF0D6}"/>
    <dgm:cxn modelId="{11A81C9E-8892-453E-9800-8517697939A0}" srcId="{E4CE39E8-58CF-447E-A0A5-3C5293C567A2}" destId="{DFFB838C-68FA-4050-9E87-C634FDDD0FC8}" srcOrd="1" destOrd="0" parTransId="{88AA12E5-73B7-4777-A812-862A4AA0B161}" sibTransId="{9F0398D5-9271-4E73-AB3D-552FDF91C351}"/>
    <dgm:cxn modelId="{0D9D419E-CAF1-4E51-9102-31DB40A86097}" srcId="{E4CE39E8-58CF-447E-A0A5-3C5293C567A2}" destId="{97914968-EF9A-4D77-89D7-CE251925DD80}" srcOrd="0" destOrd="0" parTransId="{599E10CE-BC97-4FE8-9871-7D9EB98D28E9}" sibTransId="{976B23C4-2B68-4AF7-A9BF-69FBCDC9129A}"/>
    <dgm:cxn modelId="{26BC1C75-A645-4FEC-B9FF-7ADD47D252CB}" srcId="{8DA5A466-4F0F-4F0D-8DEE-DC642553B8D8}" destId="{F3AD3ED8-36B8-4AF0-A749-03D8331F94DA}" srcOrd="0" destOrd="0" parTransId="{CE59F646-9C29-4042-875A-BE1347D46B86}" sibTransId="{097C7F2C-407F-4790-9552-EFFA027D72BB}"/>
    <dgm:cxn modelId="{5FB62916-BFA2-4FF7-943E-19EEA8891A0D}" srcId="{E4CE39E8-58CF-447E-A0A5-3C5293C567A2}" destId="{B5F5B079-DFAD-43F2-9150-E5FB0B3C75F9}" srcOrd="2" destOrd="0" parTransId="{EAF648A7-862C-45D9-B445-C7F33F55602E}" sibTransId="{EB3720C8-8663-4684-89DA-BCB8CC64649F}"/>
    <dgm:cxn modelId="{7CAE0B75-EDBA-4AE2-9854-795CCBAB0BC5}" type="presParOf" srcId="{F1312DD7-0616-4253-A2A3-47774E3ECBFC}" destId="{CB277902-AF23-4860-B579-4C0679F947AC}" srcOrd="0" destOrd="0" presId="urn:microsoft.com/office/officeart/2005/8/layout/hProcess9"/>
    <dgm:cxn modelId="{963F5ADA-0684-433F-8786-D8AEAAE03719}" type="presParOf" srcId="{F1312DD7-0616-4253-A2A3-47774E3ECBFC}" destId="{3DFAB664-26CE-4B98-B01A-5A0A06A2269E}" srcOrd="1" destOrd="0" presId="urn:microsoft.com/office/officeart/2005/8/layout/hProcess9"/>
    <dgm:cxn modelId="{C18400FF-FC82-4E75-85D5-3CEE92BD464D}" type="presParOf" srcId="{3DFAB664-26CE-4B98-B01A-5A0A06A2269E}" destId="{E44C13B8-F9F7-4364-943D-38CA4C94700E}" srcOrd="0" destOrd="0" presId="urn:microsoft.com/office/officeart/2005/8/layout/hProcess9"/>
    <dgm:cxn modelId="{0602BA62-DCAA-4001-8945-2B3D9A57C96D}" type="presParOf" srcId="{3DFAB664-26CE-4B98-B01A-5A0A06A2269E}" destId="{526AAAE3-FB4B-45FD-8AD8-0737F63B1D97}" srcOrd="1" destOrd="0" presId="urn:microsoft.com/office/officeart/2005/8/layout/hProcess9"/>
    <dgm:cxn modelId="{1ABAD11C-AEE7-435D-892E-3A81FAA44EFE}" type="presParOf" srcId="{3DFAB664-26CE-4B98-B01A-5A0A06A2269E}" destId="{14C681E8-7045-44A4-A3B2-318A16A9F3EA}" srcOrd="2" destOrd="0" presId="urn:microsoft.com/office/officeart/2005/8/layout/hProcess9"/>
    <dgm:cxn modelId="{CAE18590-BF21-4046-ACB7-6A27CEA5A01B}" type="presParOf" srcId="{3DFAB664-26CE-4B98-B01A-5A0A06A2269E}" destId="{F26E6A2E-6475-456C-B721-E6985D5DF3AC}" srcOrd="3" destOrd="0" presId="urn:microsoft.com/office/officeart/2005/8/layout/hProcess9"/>
    <dgm:cxn modelId="{F1CA04C5-9DFC-46A5-9D40-D6545F638B6F}" type="presParOf" srcId="{3DFAB664-26CE-4B98-B01A-5A0A06A2269E}" destId="{34CD09C5-21A5-4EAC-BD2B-F16E135FA7EC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11CD73-8E63-4CC3-9BC3-E53B452E2C33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8C956827-C981-44B8-BE79-B3BCDCF7A0F8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встановлюється точний термін завершення роботи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F15A70-CF86-4F6E-B551-963BA6A00736}" type="parTrans" cxnId="{D31B8277-9186-4D17-B43C-1F3144E49393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1B5611-3CE2-43C9-B6CF-A2DF39CD7282}" type="sibTrans" cxnId="{D31B8277-9186-4D17-B43C-1F3144E49393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B5D68E-4477-46E4-853B-1B312407D339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передбачається можливість перенесення її на більш пізній період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EFE38DA-38AE-4030-8CEB-D8B524DD80C1}" type="parTrans" cxnId="{BFB113E6-0C6F-44F2-B1E2-3203ED81F35D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54ED0F9-7020-4FC0-BAB1-7603C811C6A7}" type="sibTrans" cxnId="{BFB113E6-0C6F-44F2-B1E2-3203ED81F35D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B510FD-7D9D-49EB-ACCD-D48A92CEEB76}" type="pres">
      <dgm:prSet presAssocID="{9D11CD73-8E63-4CC3-9BC3-E53B452E2C33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25D09929-5DA7-49AF-B88A-55961A5505B3}" type="pres">
      <dgm:prSet presAssocID="{8C956827-C981-44B8-BE79-B3BCDCF7A0F8}" presName="horFlow" presStyleCnt="0"/>
      <dgm:spPr/>
    </dgm:pt>
    <dgm:pt modelId="{E938C3A8-7A0F-4E90-8DB8-87C72C130492}" type="pres">
      <dgm:prSet presAssocID="{8C956827-C981-44B8-BE79-B3BCDCF7A0F8}" presName="bigChev" presStyleLbl="node1" presStyleIdx="0" presStyleCnt="2"/>
      <dgm:spPr/>
    </dgm:pt>
    <dgm:pt modelId="{9EA952DA-D0AA-4943-AF14-DAC34E666391}" type="pres">
      <dgm:prSet presAssocID="{8C956827-C981-44B8-BE79-B3BCDCF7A0F8}" presName="vSp" presStyleCnt="0"/>
      <dgm:spPr/>
    </dgm:pt>
    <dgm:pt modelId="{995E39DC-EBEB-4718-8D6A-515F1026E6DE}" type="pres">
      <dgm:prSet presAssocID="{5EB5D68E-4477-46E4-853B-1B312407D339}" presName="horFlow" presStyleCnt="0"/>
      <dgm:spPr/>
    </dgm:pt>
    <dgm:pt modelId="{05436859-4AF7-4E0A-9E9C-5BB655156E19}" type="pres">
      <dgm:prSet presAssocID="{5EB5D68E-4477-46E4-853B-1B312407D339}" presName="bigChev" presStyleLbl="node1" presStyleIdx="1" presStyleCnt="2"/>
      <dgm:spPr/>
    </dgm:pt>
  </dgm:ptLst>
  <dgm:cxnLst>
    <dgm:cxn modelId="{152C4C9A-0159-45A9-853E-3CB5D05E4A1C}" type="presOf" srcId="{8C956827-C981-44B8-BE79-B3BCDCF7A0F8}" destId="{E938C3A8-7A0F-4E90-8DB8-87C72C130492}" srcOrd="0" destOrd="0" presId="urn:microsoft.com/office/officeart/2005/8/layout/lProcess3"/>
    <dgm:cxn modelId="{D31B8277-9186-4D17-B43C-1F3144E49393}" srcId="{9D11CD73-8E63-4CC3-9BC3-E53B452E2C33}" destId="{8C956827-C981-44B8-BE79-B3BCDCF7A0F8}" srcOrd="0" destOrd="0" parTransId="{DFF15A70-CF86-4F6E-B551-963BA6A00736}" sibTransId="{411B5611-3CE2-43C9-B6CF-A2DF39CD7282}"/>
    <dgm:cxn modelId="{92ECB382-0DE1-430F-9BE1-4F0F71DCA795}" type="presOf" srcId="{5EB5D68E-4477-46E4-853B-1B312407D339}" destId="{05436859-4AF7-4E0A-9E9C-5BB655156E19}" srcOrd="0" destOrd="0" presId="urn:microsoft.com/office/officeart/2005/8/layout/lProcess3"/>
    <dgm:cxn modelId="{588AAB0C-1779-4213-BAC3-5CF29FF6ACFE}" type="presOf" srcId="{9D11CD73-8E63-4CC3-9BC3-E53B452E2C33}" destId="{3CB510FD-7D9D-49EB-ACCD-D48A92CEEB76}" srcOrd="0" destOrd="0" presId="urn:microsoft.com/office/officeart/2005/8/layout/lProcess3"/>
    <dgm:cxn modelId="{BFB113E6-0C6F-44F2-B1E2-3203ED81F35D}" srcId="{9D11CD73-8E63-4CC3-9BC3-E53B452E2C33}" destId="{5EB5D68E-4477-46E4-853B-1B312407D339}" srcOrd="1" destOrd="0" parTransId="{7EFE38DA-38AE-4030-8CEB-D8B524DD80C1}" sibTransId="{A54ED0F9-7020-4FC0-BAB1-7603C811C6A7}"/>
    <dgm:cxn modelId="{DCCA0F13-E87A-4607-BD1D-DC0B13261A7E}" type="presParOf" srcId="{3CB510FD-7D9D-49EB-ACCD-D48A92CEEB76}" destId="{25D09929-5DA7-49AF-B88A-55961A5505B3}" srcOrd="0" destOrd="0" presId="urn:microsoft.com/office/officeart/2005/8/layout/lProcess3"/>
    <dgm:cxn modelId="{518F5039-49CB-49C5-B2F5-422FF95CADE7}" type="presParOf" srcId="{25D09929-5DA7-49AF-B88A-55961A5505B3}" destId="{E938C3A8-7A0F-4E90-8DB8-87C72C130492}" srcOrd="0" destOrd="0" presId="urn:microsoft.com/office/officeart/2005/8/layout/lProcess3"/>
    <dgm:cxn modelId="{C1166192-CC20-4B58-9C16-1237367F105B}" type="presParOf" srcId="{3CB510FD-7D9D-49EB-ACCD-D48A92CEEB76}" destId="{9EA952DA-D0AA-4943-AF14-DAC34E666391}" srcOrd="1" destOrd="0" presId="urn:microsoft.com/office/officeart/2005/8/layout/lProcess3"/>
    <dgm:cxn modelId="{6C024F01-1738-4EBE-BB9E-D1F2B7410FB5}" type="presParOf" srcId="{3CB510FD-7D9D-49EB-ACCD-D48A92CEEB76}" destId="{995E39DC-EBEB-4718-8D6A-515F1026E6DE}" srcOrd="2" destOrd="0" presId="urn:microsoft.com/office/officeart/2005/8/layout/lProcess3"/>
    <dgm:cxn modelId="{F10282AB-A919-41E4-821F-2508188A63AB}" type="presParOf" srcId="{995E39DC-EBEB-4718-8D6A-515F1026E6DE}" destId="{05436859-4AF7-4E0A-9E9C-5BB655156E19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03ABB620-054C-482A-8B12-3A56D7C6197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81E1F267-A21F-419D-91F3-94DCFCD169CD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З нульовою точкою одного з ритмів – цей день вважається «поганим днем».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C90A02-68F7-4CF9-BE0E-5AF002B1B2F6}" type="parTrans" cxnId="{0BE0A455-ED85-4262-852F-F79A8C9D2C6C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D1F609-BEAD-4D78-B83E-6D5B8E7AFDF7}" type="sibTrans" cxnId="{0BE0A455-ED85-4262-852F-F79A8C9D2C6C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F3F5E2C-1244-4A07-956D-85E0D4ABB7FB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Коли в цій точці сходяться два ритми (циклу), цей день оцінюється як «дуже поганий» (таких днів шість у році).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783EDD-BFD6-4462-9041-86E14D26DF57}" type="parTrans" cxnId="{0B48F29A-A594-472E-A8E8-A3885856BC46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ACE7045-3421-4F12-A618-15DA6F533B3E}" type="sibTrans" cxnId="{0B48F29A-A594-472E-A8E8-A3885856BC46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0347E3-E417-4BD6-82A4-A37A6FB83D54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А коли сходяться три цикли – день вважається «небезпечним» (буває тільки раз на рік).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9F1802-C978-47A9-B2E3-65C3AB8F455E}" type="parTrans" cxnId="{1AAFF515-8FA9-422A-AC88-FC290A9C8436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1AB75C-FF69-4086-AB56-89BB5BCCC632}" type="sibTrans" cxnId="{1AAFF515-8FA9-422A-AC88-FC290A9C8436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6BA327-D484-46AE-A63F-CEB896D3A133}" type="pres">
      <dgm:prSet presAssocID="{03ABB620-054C-482A-8B12-3A56D7C61970}" presName="linear" presStyleCnt="0">
        <dgm:presLayoutVars>
          <dgm:animLvl val="lvl"/>
          <dgm:resizeHandles val="exact"/>
        </dgm:presLayoutVars>
      </dgm:prSet>
      <dgm:spPr/>
    </dgm:pt>
    <dgm:pt modelId="{697097D6-A3A0-4FB4-AF1D-32A6DDC9C0E5}" type="pres">
      <dgm:prSet presAssocID="{81E1F267-A21F-419D-91F3-94DCFCD169C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41F9935-09C9-47DC-821D-2B87C7174A46}" type="pres">
      <dgm:prSet presAssocID="{52D1F609-BEAD-4D78-B83E-6D5B8E7AFDF7}" presName="spacer" presStyleCnt="0"/>
      <dgm:spPr/>
    </dgm:pt>
    <dgm:pt modelId="{53313B12-6814-4CC4-B249-28AA779D7F9F}" type="pres">
      <dgm:prSet presAssocID="{CF3F5E2C-1244-4A07-956D-85E0D4ABB7F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0AA78E7-844F-4616-B7C6-5D0E64437933}" type="pres">
      <dgm:prSet presAssocID="{CACE7045-3421-4F12-A618-15DA6F533B3E}" presName="spacer" presStyleCnt="0"/>
      <dgm:spPr/>
    </dgm:pt>
    <dgm:pt modelId="{911080DF-1A3F-486E-9D04-530F7E7C5F23}" type="pres">
      <dgm:prSet presAssocID="{A10347E3-E417-4BD6-82A4-A37A6FB83D54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0B48F29A-A594-472E-A8E8-A3885856BC46}" srcId="{03ABB620-054C-482A-8B12-3A56D7C61970}" destId="{CF3F5E2C-1244-4A07-956D-85E0D4ABB7FB}" srcOrd="1" destOrd="0" parTransId="{87783EDD-BFD6-4462-9041-86E14D26DF57}" sibTransId="{CACE7045-3421-4F12-A618-15DA6F533B3E}"/>
    <dgm:cxn modelId="{1AAFF515-8FA9-422A-AC88-FC290A9C8436}" srcId="{03ABB620-054C-482A-8B12-3A56D7C61970}" destId="{A10347E3-E417-4BD6-82A4-A37A6FB83D54}" srcOrd="2" destOrd="0" parTransId="{879F1802-C978-47A9-B2E3-65C3AB8F455E}" sibTransId="{011AB75C-FF69-4086-AB56-89BB5BCCC632}"/>
    <dgm:cxn modelId="{DF8E8EBE-CA51-46E7-9626-B0D28D8792D4}" type="presOf" srcId="{03ABB620-054C-482A-8B12-3A56D7C61970}" destId="{4A6BA327-D484-46AE-A63F-CEB896D3A133}" srcOrd="0" destOrd="0" presId="urn:microsoft.com/office/officeart/2005/8/layout/vList2"/>
    <dgm:cxn modelId="{0BE0A455-ED85-4262-852F-F79A8C9D2C6C}" srcId="{03ABB620-054C-482A-8B12-3A56D7C61970}" destId="{81E1F267-A21F-419D-91F3-94DCFCD169CD}" srcOrd="0" destOrd="0" parTransId="{72C90A02-68F7-4CF9-BE0E-5AF002B1B2F6}" sibTransId="{52D1F609-BEAD-4D78-B83E-6D5B8E7AFDF7}"/>
    <dgm:cxn modelId="{251FB7DE-CFDF-4BD8-92E2-B8F41630EDC1}" type="presOf" srcId="{CF3F5E2C-1244-4A07-956D-85E0D4ABB7FB}" destId="{53313B12-6814-4CC4-B249-28AA779D7F9F}" srcOrd="0" destOrd="0" presId="urn:microsoft.com/office/officeart/2005/8/layout/vList2"/>
    <dgm:cxn modelId="{AE708C0A-561F-40CA-83DE-2780FC7927EE}" type="presOf" srcId="{81E1F267-A21F-419D-91F3-94DCFCD169CD}" destId="{697097D6-A3A0-4FB4-AF1D-32A6DDC9C0E5}" srcOrd="0" destOrd="0" presId="urn:microsoft.com/office/officeart/2005/8/layout/vList2"/>
    <dgm:cxn modelId="{76310E85-DB7F-4C10-99C7-F5627A15E3D8}" type="presOf" srcId="{A10347E3-E417-4BD6-82A4-A37A6FB83D54}" destId="{911080DF-1A3F-486E-9D04-530F7E7C5F23}" srcOrd="0" destOrd="0" presId="urn:microsoft.com/office/officeart/2005/8/layout/vList2"/>
    <dgm:cxn modelId="{0B2EA72C-A7FD-40E1-81E1-7073B9EBEC1D}" type="presParOf" srcId="{4A6BA327-D484-46AE-A63F-CEB896D3A133}" destId="{697097D6-A3A0-4FB4-AF1D-32A6DDC9C0E5}" srcOrd="0" destOrd="0" presId="urn:microsoft.com/office/officeart/2005/8/layout/vList2"/>
    <dgm:cxn modelId="{1BD806F5-EEA3-4B9B-BC42-AC56E3A8E5FA}" type="presParOf" srcId="{4A6BA327-D484-46AE-A63F-CEB896D3A133}" destId="{A41F9935-09C9-47DC-821D-2B87C7174A46}" srcOrd="1" destOrd="0" presId="urn:microsoft.com/office/officeart/2005/8/layout/vList2"/>
    <dgm:cxn modelId="{ADAD2106-94E3-4EA0-BE90-3795411D617A}" type="presParOf" srcId="{4A6BA327-D484-46AE-A63F-CEB896D3A133}" destId="{53313B12-6814-4CC4-B249-28AA779D7F9F}" srcOrd="2" destOrd="0" presId="urn:microsoft.com/office/officeart/2005/8/layout/vList2"/>
    <dgm:cxn modelId="{66A8CBFA-6F73-45F3-9ECA-2676978B6B10}" type="presParOf" srcId="{4A6BA327-D484-46AE-A63F-CEB896D3A133}" destId="{B0AA78E7-844F-4616-B7C6-5D0E64437933}" srcOrd="3" destOrd="0" presId="urn:microsoft.com/office/officeart/2005/8/layout/vList2"/>
    <dgm:cxn modelId="{68F12611-060F-4133-9B6C-E5309C3B0E40}" type="presParOf" srcId="{4A6BA327-D484-46AE-A63F-CEB896D3A133}" destId="{911080DF-1A3F-486E-9D04-530F7E7C5F2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9645DDB7-DF7A-437E-AF17-22FCCABFFBD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24F47B8F-01AB-409D-8868-C8F4E531CB9C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Сфера впливу: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F25808-169D-4234-835F-9839C6BF1E6B}" type="parTrans" cxnId="{49AD9DAE-E00A-4C0A-ABD7-5EBE181E4726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088B472-5FB8-4B27-9B65-3C24A584CC6A}" type="sibTrans" cxnId="{49AD9DAE-E00A-4C0A-ABD7-5EBE181E4726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019E31-169A-443E-8C1F-B5A653C9A4A6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фізична активність, витривалість, витримка, опірність, впевненість у собі, жадання діяльності.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682DFA-526E-4BEA-B6CB-2C1F4B9BC498}" type="parTrans" cxnId="{1C588C89-A8F5-4699-88E5-E26F95634B86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C5A8E3-55BA-410A-A134-A6DF994CE7E2}" type="sibTrans" cxnId="{1C588C89-A8F5-4699-88E5-E26F95634B86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F47EEB-63E4-4A05-AD49-E160BC7813F3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Підйом (витрата енергії)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2FDE36-91B9-42D8-A63E-AB5EFEBD8966}" type="parTrans" cxnId="{D56F1D2A-1375-492C-A8D3-73D1A4C3FE46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21D9F90-35A0-47A1-853A-3CFFAB4278B7}" type="sibTrans" cxnId="{D56F1D2A-1375-492C-A8D3-73D1A4C3FE46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536EDD-1403-4687-A459-E6A7B9453112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характеризується припливом сил і фізичної витривалості. Сприятливий період для подорожей, операцій, видалення зубів, щеплень. У цей період опірність організму найвища.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7DBB60-758E-4907-8F2A-1F5EA6C77627}" type="parTrans" cxnId="{FBB82AF3-B90E-4894-BED9-A872822221BF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CD742D-DA9D-4D7D-B2E8-B0C9C12408A1}" type="sibTrans" cxnId="{FBB82AF3-B90E-4894-BED9-A872822221BF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6BF12D-AD32-40BD-8C45-F1E8A69DDF36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Спад (нагромадження енергії)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DA6A2E-02BB-4AB4-A1D1-F3174C65354B}" type="parTrans" cxnId="{80AEE781-9FBD-4D88-B0A5-FB345871F061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252F08-E718-43BF-A2DA-0D8BDD0EBA0B}" type="sibTrans" cxnId="{80AEE781-9FBD-4D88-B0A5-FB345871F061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7986E32-F72A-442A-BEFA-8539EFE9FECC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фаза спокою, утоми, небажання працювати, схильності до захворювань. У цей період відзначається сильний вплив медикаментів, чутливість до болю.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899529-3D19-4F8C-A878-9574D00E000E}" type="parTrans" cxnId="{276D6522-F56B-4C14-AFE8-4ACC5A6776DF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23E329-00C1-44B8-ADB1-ACEF15331C76}" type="sibTrans" cxnId="{276D6522-F56B-4C14-AFE8-4ACC5A6776DF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4E5338-B8C4-40D4-8469-6D9EC77C8295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Критичні точки (стан нестабільності)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5F78ED-8275-4CBE-B6FF-64FA32D03E40}" type="parTrans" cxnId="{437294D8-712E-4187-BEBD-86957121552A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5D381C-36B2-45E7-B42C-68812BF4C730}" type="sibTrans" cxnId="{437294D8-712E-4187-BEBD-86957121552A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15B293-4291-4F81-B7F0-1AE1FE9AAC34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небажання працювати, незадоволення собою, загострення захворювань, особливо виражені наслідки алкоголю. Можливі нещасні випадки, нанесення збитку здоров’ю.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648012-9A57-4F40-866B-6D257688EA0C}" type="parTrans" cxnId="{0546F444-0065-48FB-BA3F-AD1B9C40017E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ADE9C0-8936-4669-A058-EBE2E18A34AA}" type="sibTrans" cxnId="{0546F444-0065-48FB-BA3F-AD1B9C40017E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1160EA-DCA5-4499-ACF1-5B48796E5D47}" type="pres">
      <dgm:prSet presAssocID="{9645DDB7-DF7A-437E-AF17-22FCCABFFBDA}" presName="linear" presStyleCnt="0">
        <dgm:presLayoutVars>
          <dgm:animLvl val="lvl"/>
          <dgm:resizeHandles val="exact"/>
        </dgm:presLayoutVars>
      </dgm:prSet>
      <dgm:spPr/>
    </dgm:pt>
    <dgm:pt modelId="{60871A1B-0727-4B7A-8E5E-C79528157DB8}" type="pres">
      <dgm:prSet presAssocID="{24F47B8F-01AB-409D-8868-C8F4E531CB9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2B2DB3C-7695-4119-85DA-84607121E725}" type="pres">
      <dgm:prSet presAssocID="{24F47B8F-01AB-409D-8868-C8F4E531CB9C}" presName="childText" presStyleLbl="revTx" presStyleIdx="0" presStyleCnt="4">
        <dgm:presLayoutVars>
          <dgm:bulletEnabled val="1"/>
        </dgm:presLayoutVars>
      </dgm:prSet>
      <dgm:spPr/>
    </dgm:pt>
    <dgm:pt modelId="{FE21AFB3-F41D-414A-9FED-20C1EAFFAFD8}" type="pres">
      <dgm:prSet presAssocID="{4AF47EEB-63E4-4A05-AD49-E160BC7813F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FB997C8-5384-411F-A7F9-015D4BDCA6FE}" type="pres">
      <dgm:prSet presAssocID="{4AF47EEB-63E4-4A05-AD49-E160BC7813F3}" presName="childText" presStyleLbl="revTx" presStyleIdx="1" presStyleCnt="4">
        <dgm:presLayoutVars>
          <dgm:bulletEnabled val="1"/>
        </dgm:presLayoutVars>
      </dgm:prSet>
      <dgm:spPr/>
    </dgm:pt>
    <dgm:pt modelId="{A1C9F1FA-78D9-4BCA-AF0B-B2BB0B88DA62}" type="pres">
      <dgm:prSet presAssocID="{1C6BF12D-AD32-40BD-8C45-F1E8A69DDF3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9883B23-B871-42ED-8C42-9BEFACB87DD8}" type="pres">
      <dgm:prSet presAssocID="{1C6BF12D-AD32-40BD-8C45-F1E8A69DDF36}" presName="childText" presStyleLbl="revTx" presStyleIdx="2" presStyleCnt="4">
        <dgm:presLayoutVars>
          <dgm:bulletEnabled val="1"/>
        </dgm:presLayoutVars>
      </dgm:prSet>
      <dgm:spPr/>
    </dgm:pt>
    <dgm:pt modelId="{22B6AC34-B9A5-4AA5-AA95-1FB2D803D7C5}" type="pres">
      <dgm:prSet presAssocID="{2B4E5338-B8C4-40D4-8469-6D9EC77C8295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2255A38C-76C7-4E47-852A-7C2B8C60588F}" type="pres">
      <dgm:prSet presAssocID="{2B4E5338-B8C4-40D4-8469-6D9EC77C8295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FBB82AF3-B90E-4894-BED9-A872822221BF}" srcId="{4AF47EEB-63E4-4A05-AD49-E160BC7813F3}" destId="{B8536EDD-1403-4687-A459-E6A7B9453112}" srcOrd="0" destOrd="0" parTransId="{567DBB60-758E-4907-8F2A-1F5EA6C77627}" sibTransId="{95CD742D-DA9D-4D7D-B2E8-B0C9C12408A1}"/>
    <dgm:cxn modelId="{53D13A7D-2174-4CB1-A86A-9FB370CEDA0C}" type="presOf" srcId="{4AF47EEB-63E4-4A05-AD49-E160BC7813F3}" destId="{FE21AFB3-F41D-414A-9FED-20C1EAFFAFD8}" srcOrd="0" destOrd="0" presId="urn:microsoft.com/office/officeart/2005/8/layout/vList2"/>
    <dgm:cxn modelId="{49AD9DAE-E00A-4C0A-ABD7-5EBE181E4726}" srcId="{9645DDB7-DF7A-437E-AF17-22FCCABFFBDA}" destId="{24F47B8F-01AB-409D-8868-C8F4E531CB9C}" srcOrd="0" destOrd="0" parTransId="{B4F25808-169D-4234-835F-9839C6BF1E6B}" sibTransId="{E088B472-5FB8-4B27-9B65-3C24A584CC6A}"/>
    <dgm:cxn modelId="{437294D8-712E-4187-BEBD-86957121552A}" srcId="{9645DDB7-DF7A-437E-AF17-22FCCABFFBDA}" destId="{2B4E5338-B8C4-40D4-8469-6D9EC77C8295}" srcOrd="3" destOrd="0" parTransId="{525F78ED-8275-4CBE-B6FF-64FA32D03E40}" sibTransId="{845D381C-36B2-45E7-B42C-68812BF4C730}"/>
    <dgm:cxn modelId="{3342BEEC-E3AD-4DC7-881A-19498032C976}" type="presOf" srcId="{32019E31-169A-443E-8C1F-B5A653C9A4A6}" destId="{32B2DB3C-7695-4119-85DA-84607121E725}" srcOrd="0" destOrd="0" presId="urn:microsoft.com/office/officeart/2005/8/layout/vList2"/>
    <dgm:cxn modelId="{D56F1D2A-1375-492C-A8D3-73D1A4C3FE46}" srcId="{9645DDB7-DF7A-437E-AF17-22FCCABFFBDA}" destId="{4AF47EEB-63E4-4A05-AD49-E160BC7813F3}" srcOrd="1" destOrd="0" parTransId="{DB2FDE36-91B9-42D8-A63E-AB5EFEBD8966}" sibTransId="{F21D9F90-35A0-47A1-853A-3CFFAB4278B7}"/>
    <dgm:cxn modelId="{1EACF188-9742-48A2-997E-DCB085CC5FDB}" type="presOf" srcId="{F7986E32-F72A-442A-BEFA-8539EFE9FECC}" destId="{49883B23-B871-42ED-8C42-9BEFACB87DD8}" srcOrd="0" destOrd="0" presId="urn:microsoft.com/office/officeart/2005/8/layout/vList2"/>
    <dgm:cxn modelId="{67F62F51-9E78-42A9-9168-CAEEC89E268C}" type="presOf" srcId="{1C6BF12D-AD32-40BD-8C45-F1E8A69DDF36}" destId="{A1C9F1FA-78D9-4BCA-AF0B-B2BB0B88DA62}" srcOrd="0" destOrd="0" presId="urn:microsoft.com/office/officeart/2005/8/layout/vList2"/>
    <dgm:cxn modelId="{CFA3EE52-F89D-4DA0-A23B-2CB6B2AAC117}" type="presOf" srcId="{9645DDB7-DF7A-437E-AF17-22FCCABFFBDA}" destId="{401160EA-DCA5-4499-ACF1-5B48796E5D47}" srcOrd="0" destOrd="0" presId="urn:microsoft.com/office/officeart/2005/8/layout/vList2"/>
    <dgm:cxn modelId="{E93F4EF2-7875-447F-80FD-611DC06E1229}" type="presOf" srcId="{2B4E5338-B8C4-40D4-8469-6D9EC77C8295}" destId="{22B6AC34-B9A5-4AA5-AA95-1FB2D803D7C5}" srcOrd="0" destOrd="0" presId="urn:microsoft.com/office/officeart/2005/8/layout/vList2"/>
    <dgm:cxn modelId="{80AEE781-9FBD-4D88-B0A5-FB345871F061}" srcId="{9645DDB7-DF7A-437E-AF17-22FCCABFFBDA}" destId="{1C6BF12D-AD32-40BD-8C45-F1E8A69DDF36}" srcOrd="2" destOrd="0" parTransId="{21DA6A2E-02BB-4AB4-A1D1-F3174C65354B}" sibTransId="{26252F08-E718-43BF-A2DA-0D8BDD0EBA0B}"/>
    <dgm:cxn modelId="{1C588C89-A8F5-4699-88E5-E26F95634B86}" srcId="{24F47B8F-01AB-409D-8868-C8F4E531CB9C}" destId="{32019E31-169A-443E-8C1F-B5A653C9A4A6}" srcOrd="0" destOrd="0" parTransId="{64682DFA-526E-4BEA-B6CB-2C1F4B9BC498}" sibTransId="{A7C5A8E3-55BA-410A-A134-A6DF994CE7E2}"/>
    <dgm:cxn modelId="{26503099-F588-4356-8AD9-6619BA25A79A}" type="presOf" srcId="{24F47B8F-01AB-409D-8868-C8F4E531CB9C}" destId="{60871A1B-0727-4B7A-8E5E-C79528157DB8}" srcOrd="0" destOrd="0" presId="urn:microsoft.com/office/officeart/2005/8/layout/vList2"/>
    <dgm:cxn modelId="{563F6975-9413-4C7C-BAB1-AD05F8823668}" type="presOf" srcId="{D815B293-4291-4F81-B7F0-1AE1FE9AAC34}" destId="{2255A38C-76C7-4E47-852A-7C2B8C60588F}" srcOrd="0" destOrd="0" presId="urn:microsoft.com/office/officeart/2005/8/layout/vList2"/>
    <dgm:cxn modelId="{0546F444-0065-48FB-BA3F-AD1B9C40017E}" srcId="{2B4E5338-B8C4-40D4-8469-6D9EC77C8295}" destId="{D815B293-4291-4F81-B7F0-1AE1FE9AAC34}" srcOrd="0" destOrd="0" parTransId="{DB648012-9A57-4F40-866B-6D257688EA0C}" sibTransId="{65ADE9C0-8936-4669-A058-EBE2E18A34AA}"/>
    <dgm:cxn modelId="{DC8DBABB-7B96-4B75-A83B-FBC1207FEBF1}" type="presOf" srcId="{B8536EDD-1403-4687-A459-E6A7B9453112}" destId="{5FB997C8-5384-411F-A7F9-015D4BDCA6FE}" srcOrd="0" destOrd="0" presId="urn:microsoft.com/office/officeart/2005/8/layout/vList2"/>
    <dgm:cxn modelId="{276D6522-F56B-4C14-AFE8-4ACC5A6776DF}" srcId="{1C6BF12D-AD32-40BD-8C45-F1E8A69DDF36}" destId="{F7986E32-F72A-442A-BEFA-8539EFE9FECC}" srcOrd="0" destOrd="0" parTransId="{DA899529-3D19-4F8C-A878-9574D00E000E}" sibTransId="{8523E329-00C1-44B8-ADB1-ACEF15331C76}"/>
    <dgm:cxn modelId="{3DEAC0CC-1F73-4B38-904B-84CB03EC1D2E}" type="presParOf" srcId="{401160EA-DCA5-4499-ACF1-5B48796E5D47}" destId="{60871A1B-0727-4B7A-8E5E-C79528157DB8}" srcOrd="0" destOrd="0" presId="urn:microsoft.com/office/officeart/2005/8/layout/vList2"/>
    <dgm:cxn modelId="{B4427555-79F6-413E-8B15-7F7EEC867514}" type="presParOf" srcId="{401160EA-DCA5-4499-ACF1-5B48796E5D47}" destId="{32B2DB3C-7695-4119-85DA-84607121E725}" srcOrd="1" destOrd="0" presId="urn:microsoft.com/office/officeart/2005/8/layout/vList2"/>
    <dgm:cxn modelId="{79A80ECD-06EA-40DA-AA2D-7C6584CD4247}" type="presParOf" srcId="{401160EA-DCA5-4499-ACF1-5B48796E5D47}" destId="{FE21AFB3-F41D-414A-9FED-20C1EAFFAFD8}" srcOrd="2" destOrd="0" presId="urn:microsoft.com/office/officeart/2005/8/layout/vList2"/>
    <dgm:cxn modelId="{D413BF28-A679-498E-B27F-91617228E6CC}" type="presParOf" srcId="{401160EA-DCA5-4499-ACF1-5B48796E5D47}" destId="{5FB997C8-5384-411F-A7F9-015D4BDCA6FE}" srcOrd="3" destOrd="0" presId="urn:microsoft.com/office/officeart/2005/8/layout/vList2"/>
    <dgm:cxn modelId="{1ECFE419-CC46-4451-93F2-3B7A83C0B1CE}" type="presParOf" srcId="{401160EA-DCA5-4499-ACF1-5B48796E5D47}" destId="{A1C9F1FA-78D9-4BCA-AF0B-B2BB0B88DA62}" srcOrd="4" destOrd="0" presId="urn:microsoft.com/office/officeart/2005/8/layout/vList2"/>
    <dgm:cxn modelId="{7EFF5E42-099F-4633-904D-0EEC95423E04}" type="presParOf" srcId="{401160EA-DCA5-4499-ACF1-5B48796E5D47}" destId="{49883B23-B871-42ED-8C42-9BEFACB87DD8}" srcOrd="5" destOrd="0" presId="urn:microsoft.com/office/officeart/2005/8/layout/vList2"/>
    <dgm:cxn modelId="{8B674926-1720-428F-9398-751A9D8E0CC4}" type="presParOf" srcId="{401160EA-DCA5-4499-ACF1-5B48796E5D47}" destId="{22B6AC34-B9A5-4AA5-AA95-1FB2D803D7C5}" srcOrd="6" destOrd="0" presId="urn:microsoft.com/office/officeart/2005/8/layout/vList2"/>
    <dgm:cxn modelId="{D066D83E-FAE5-4CA7-A5B6-ADC151007444}" type="presParOf" srcId="{401160EA-DCA5-4499-ACF1-5B48796E5D47}" destId="{2255A38C-76C7-4E47-852A-7C2B8C60588F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1B17EBC2-A4B6-4B4E-A281-A686B849834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79684816-E4D2-4305-89F4-04F156545929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Сфера впливу: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ADAE29-46D4-4382-AEDF-7CC449061B4E}" type="parTrans" cxnId="{1CB2FEE4-7926-4E66-AC0D-ED567CEAFB1E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93381C-900A-40DD-96E5-E469E4C5E2D2}" type="sibTrans" cxnId="{1CB2FEE4-7926-4E66-AC0D-ED567CEAFB1E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F64043-1BE9-4399-864A-09A142296F11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сфера психіки, характер, духовний світ, підсвідомість, інтуїція, комунікабельність, гармонія, здатність до співробітництва, моральні сили, творчі сили, настрій, самовладання.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7B511B-8F3B-4188-9677-E827CC40289F}" type="parTrans" cxnId="{79FD603C-39E7-47D7-9D1C-AB8E83E51C85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D4888F-0368-47CB-8BF3-E1C856F0E0F5}" type="sibTrans" cxnId="{79FD603C-39E7-47D7-9D1C-AB8E83E51C85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0EA1BB-53BA-4D95-9E78-A416D891927A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Підйом: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8134EC-17E8-4EBC-9B55-56D6919E8BE1}" type="parTrans" cxnId="{6F7E190E-4592-458E-9546-ABBD4162FCB0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D1045E-2767-40C0-A61C-41AB2993648D}" type="sibTrans" cxnId="{6F7E190E-4592-458E-9546-ABBD4162FCB0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9CD582B-061A-49A9-8ACA-4171C7423B77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позитивний настрій, гармонія з навколишнім світом, контактність. Сприятливий час для здачі іспитів, знайомств, участі в змаганнях, публічних виступах. Радість від спілкування.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E81D44-CE45-44A5-B9E6-079EECF7DD6A}" type="parTrans" cxnId="{28878C60-5777-490B-8833-C90B1DBC54B3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1698C7-B6C9-4283-BD42-0FF0E042B11B}" type="sibTrans" cxnId="{28878C60-5777-490B-8833-C90B1DBC54B3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5DF82B7-E5BF-4935-8E06-908FE6BB3B7C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Спад: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908AC1-F67B-4F6E-9273-52ED69D60849}" type="parTrans" cxnId="{D97D9301-229F-484D-849C-6E4627AFD0A6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7D94C1-DA75-4EC2-975F-2D3DA4991D92}" type="sibTrans" cxnId="{D97D9301-229F-484D-849C-6E4627AFD0A6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21B1FC-1EE7-4ECB-8945-B24F70672A42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негативні емоції обтяжують роботу «у команді» і співробітництво. Схильність до замкнутості, монотонності, іноді до депресії. Варто контролювати відносини з оточуючими.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B7B6ED-CCE5-4BEC-85B5-A8DF59CA8754}" type="parTrans" cxnId="{49CB735A-3CCA-4C01-9538-43B777F78835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4FE895-C1A8-4AD7-A8B6-1CB8B9FE24AF}" type="sibTrans" cxnId="{49CB735A-3CCA-4C01-9538-43B777F78835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C87665-C1EB-4B76-9846-6E8EFE402B47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Критичні точки: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6B67AD9-12FF-40CC-AE1F-2DD5F2E25589}" type="parTrans" cxnId="{5F6D7C01-DACA-4563-B9C0-0A0C01383EFC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0C2CD3-A245-4436-B99D-D349DEA28305}" type="sibTrans" cxnId="{5F6D7C01-DACA-4563-B9C0-0A0C01383EFC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DAD7B6-B1A1-4664-ABF1-28DEC5ED59EE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гострі суперечки, безглузда нервозність. Погіршення хворобливого стану. Уповільнена реакція.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E9A037-4AE2-43D6-A615-E37BA1FAC767}" type="parTrans" cxnId="{360862DF-9EDA-4DF1-837D-7F335F0FF5BA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D4886AF-EA9E-4E8D-B909-98B0F4B6494E}" type="sibTrans" cxnId="{360862DF-9EDA-4DF1-837D-7F335F0FF5BA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3DFAC0-F925-4185-831B-E2BCD52EBC14}" type="pres">
      <dgm:prSet presAssocID="{1B17EBC2-A4B6-4B4E-A281-A686B849834D}" presName="linear" presStyleCnt="0">
        <dgm:presLayoutVars>
          <dgm:animLvl val="lvl"/>
          <dgm:resizeHandles val="exact"/>
        </dgm:presLayoutVars>
      </dgm:prSet>
      <dgm:spPr/>
    </dgm:pt>
    <dgm:pt modelId="{92E743B8-F3E7-4B8E-9671-4C9FB53B349F}" type="pres">
      <dgm:prSet presAssocID="{79684816-E4D2-4305-89F4-04F15654592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D386A48-1BA5-495B-AD5C-AB9FB5BB21CE}" type="pres">
      <dgm:prSet presAssocID="{79684816-E4D2-4305-89F4-04F156545929}" presName="childText" presStyleLbl="revTx" presStyleIdx="0" presStyleCnt="4">
        <dgm:presLayoutVars>
          <dgm:bulletEnabled val="1"/>
        </dgm:presLayoutVars>
      </dgm:prSet>
      <dgm:spPr/>
    </dgm:pt>
    <dgm:pt modelId="{46603A1B-29C9-41C0-8989-7BB7263F355C}" type="pres">
      <dgm:prSet presAssocID="{C70EA1BB-53BA-4D95-9E78-A416D891927A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171BAC64-FCE2-4107-9B35-8F2CD723A0A4}" type="pres">
      <dgm:prSet presAssocID="{C70EA1BB-53BA-4D95-9E78-A416D891927A}" presName="childText" presStyleLbl="revTx" presStyleIdx="1" presStyleCnt="4">
        <dgm:presLayoutVars>
          <dgm:bulletEnabled val="1"/>
        </dgm:presLayoutVars>
      </dgm:prSet>
      <dgm:spPr/>
    </dgm:pt>
    <dgm:pt modelId="{8DAA3269-685E-445A-8C32-B6BD70D182B0}" type="pres">
      <dgm:prSet presAssocID="{05DF82B7-E5BF-4935-8E06-908FE6BB3B7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1569092-E750-48DD-91A2-DF748A899052}" type="pres">
      <dgm:prSet presAssocID="{05DF82B7-E5BF-4935-8E06-908FE6BB3B7C}" presName="childText" presStyleLbl="revTx" presStyleIdx="2" presStyleCnt="4">
        <dgm:presLayoutVars>
          <dgm:bulletEnabled val="1"/>
        </dgm:presLayoutVars>
      </dgm:prSet>
      <dgm:spPr/>
    </dgm:pt>
    <dgm:pt modelId="{E9EBCF5C-1FB5-4D96-88F7-CBF57E4782F2}" type="pres">
      <dgm:prSet presAssocID="{C4C87665-C1EB-4B76-9846-6E8EFE402B47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A392E052-D76D-4A32-809C-B305FCD2DC0E}" type="pres">
      <dgm:prSet presAssocID="{C4C87665-C1EB-4B76-9846-6E8EFE402B47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8F00752D-3218-437B-805A-7D9AAAF3C50A}" type="presOf" srcId="{92DAD7B6-B1A1-4664-ABF1-28DEC5ED59EE}" destId="{A392E052-D76D-4A32-809C-B305FCD2DC0E}" srcOrd="0" destOrd="0" presId="urn:microsoft.com/office/officeart/2005/8/layout/vList2"/>
    <dgm:cxn modelId="{49CB735A-3CCA-4C01-9538-43B777F78835}" srcId="{05DF82B7-E5BF-4935-8E06-908FE6BB3B7C}" destId="{4321B1FC-1EE7-4ECB-8945-B24F70672A42}" srcOrd="0" destOrd="0" parTransId="{BAB7B6ED-CCE5-4BEC-85B5-A8DF59CA8754}" sibTransId="{954FE895-C1A8-4AD7-A8B6-1CB8B9FE24AF}"/>
    <dgm:cxn modelId="{26526566-3E9F-4C93-BBC4-7F8A716FC9D4}" type="presOf" srcId="{79684816-E4D2-4305-89F4-04F156545929}" destId="{92E743B8-F3E7-4B8E-9671-4C9FB53B349F}" srcOrd="0" destOrd="0" presId="urn:microsoft.com/office/officeart/2005/8/layout/vList2"/>
    <dgm:cxn modelId="{F023D7F2-34D0-4514-B84F-E1F8FEC682B6}" type="presOf" srcId="{F8F64043-1BE9-4399-864A-09A142296F11}" destId="{7D386A48-1BA5-495B-AD5C-AB9FB5BB21CE}" srcOrd="0" destOrd="0" presId="urn:microsoft.com/office/officeart/2005/8/layout/vList2"/>
    <dgm:cxn modelId="{6F7E190E-4592-458E-9546-ABBD4162FCB0}" srcId="{1B17EBC2-A4B6-4B4E-A281-A686B849834D}" destId="{C70EA1BB-53BA-4D95-9E78-A416D891927A}" srcOrd="1" destOrd="0" parTransId="{728134EC-17E8-4EBC-9B55-56D6919E8BE1}" sibTransId="{67D1045E-2767-40C0-A61C-41AB2993648D}"/>
    <dgm:cxn modelId="{360862DF-9EDA-4DF1-837D-7F335F0FF5BA}" srcId="{C4C87665-C1EB-4B76-9846-6E8EFE402B47}" destId="{92DAD7B6-B1A1-4664-ABF1-28DEC5ED59EE}" srcOrd="0" destOrd="0" parTransId="{12E9A037-4AE2-43D6-A615-E37BA1FAC767}" sibTransId="{8D4886AF-EA9E-4E8D-B909-98B0F4B6494E}"/>
    <dgm:cxn modelId="{222D1BCC-D434-4A25-8C32-6233EAB50D9E}" type="presOf" srcId="{4321B1FC-1EE7-4ECB-8945-B24F70672A42}" destId="{C1569092-E750-48DD-91A2-DF748A899052}" srcOrd="0" destOrd="0" presId="urn:microsoft.com/office/officeart/2005/8/layout/vList2"/>
    <dgm:cxn modelId="{D97D9301-229F-484D-849C-6E4627AFD0A6}" srcId="{1B17EBC2-A4B6-4B4E-A281-A686B849834D}" destId="{05DF82B7-E5BF-4935-8E06-908FE6BB3B7C}" srcOrd="2" destOrd="0" parTransId="{8F908AC1-F67B-4F6E-9273-52ED69D60849}" sibTransId="{FF7D94C1-DA75-4EC2-975F-2D3DA4991D92}"/>
    <dgm:cxn modelId="{40FB1326-7354-4560-826C-5770CA4C35AD}" type="presOf" srcId="{1B17EBC2-A4B6-4B4E-A281-A686B849834D}" destId="{2C3DFAC0-F925-4185-831B-E2BCD52EBC14}" srcOrd="0" destOrd="0" presId="urn:microsoft.com/office/officeart/2005/8/layout/vList2"/>
    <dgm:cxn modelId="{6C66733D-9500-4C8A-B6A0-7CC15ECA5870}" type="presOf" srcId="{05DF82B7-E5BF-4935-8E06-908FE6BB3B7C}" destId="{8DAA3269-685E-445A-8C32-B6BD70D182B0}" srcOrd="0" destOrd="0" presId="urn:microsoft.com/office/officeart/2005/8/layout/vList2"/>
    <dgm:cxn modelId="{3EA8A760-0D9E-4523-A923-CBAF7863DF53}" type="presOf" srcId="{69CD582B-061A-49A9-8ACA-4171C7423B77}" destId="{171BAC64-FCE2-4107-9B35-8F2CD723A0A4}" srcOrd="0" destOrd="0" presId="urn:microsoft.com/office/officeart/2005/8/layout/vList2"/>
    <dgm:cxn modelId="{5F6D7C01-DACA-4563-B9C0-0A0C01383EFC}" srcId="{1B17EBC2-A4B6-4B4E-A281-A686B849834D}" destId="{C4C87665-C1EB-4B76-9846-6E8EFE402B47}" srcOrd="3" destOrd="0" parTransId="{96B67AD9-12FF-40CC-AE1F-2DD5F2E25589}" sibTransId="{F10C2CD3-A245-4436-B99D-D349DEA28305}"/>
    <dgm:cxn modelId="{28878C60-5777-490B-8833-C90B1DBC54B3}" srcId="{C70EA1BB-53BA-4D95-9E78-A416D891927A}" destId="{69CD582B-061A-49A9-8ACA-4171C7423B77}" srcOrd="0" destOrd="0" parTransId="{10E81D44-CE45-44A5-B9E6-079EECF7DD6A}" sibTransId="{9B1698C7-B6C9-4283-BD42-0FF0E042B11B}"/>
    <dgm:cxn modelId="{1CB2FEE4-7926-4E66-AC0D-ED567CEAFB1E}" srcId="{1B17EBC2-A4B6-4B4E-A281-A686B849834D}" destId="{79684816-E4D2-4305-89F4-04F156545929}" srcOrd="0" destOrd="0" parTransId="{8EADAE29-46D4-4382-AEDF-7CC449061B4E}" sibTransId="{AB93381C-900A-40DD-96E5-E469E4C5E2D2}"/>
    <dgm:cxn modelId="{286CFF06-9E5B-4F3C-B1B4-C2154F09C6BD}" type="presOf" srcId="{C70EA1BB-53BA-4D95-9E78-A416D891927A}" destId="{46603A1B-29C9-41C0-8989-7BB7263F355C}" srcOrd="0" destOrd="0" presId="urn:microsoft.com/office/officeart/2005/8/layout/vList2"/>
    <dgm:cxn modelId="{79FD603C-39E7-47D7-9D1C-AB8E83E51C85}" srcId="{79684816-E4D2-4305-89F4-04F156545929}" destId="{F8F64043-1BE9-4399-864A-09A142296F11}" srcOrd="0" destOrd="0" parTransId="{867B511B-8F3B-4188-9677-E827CC40289F}" sibTransId="{74D4888F-0368-47CB-8BF3-E1C856F0E0F5}"/>
    <dgm:cxn modelId="{C7F11F56-49D7-44DB-B6E2-D1EB7953BCDA}" type="presOf" srcId="{C4C87665-C1EB-4B76-9846-6E8EFE402B47}" destId="{E9EBCF5C-1FB5-4D96-88F7-CBF57E4782F2}" srcOrd="0" destOrd="0" presId="urn:microsoft.com/office/officeart/2005/8/layout/vList2"/>
    <dgm:cxn modelId="{2E784C6B-4EBC-48E9-AB65-93C5F6EADFD4}" type="presParOf" srcId="{2C3DFAC0-F925-4185-831B-E2BCD52EBC14}" destId="{92E743B8-F3E7-4B8E-9671-4C9FB53B349F}" srcOrd="0" destOrd="0" presId="urn:microsoft.com/office/officeart/2005/8/layout/vList2"/>
    <dgm:cxn modelId="{B9956B2B-FFB2-4897-A61A-418C18475410}" type="presParOf" srcId="{2C3DFAC0-F925-4185-831B-E2BCD52EBC14}" destId="{7D386A48-1BA5-495B-AD5C-AB9FB5BB21CE}" srcOrd="1" destOrd="0" presId="urn:microsoft.com/office/officeart/2005/8/layout/vList2"/>
    <dgm:cxn modelId="{76EDADA0-19D2-49C3-87D4-8F02EF6DDBAE}" type="presParOf" srcId="{2C3DFAC0-F925-4185-831B-E2BCD52EBC14}" destId="{46603A1B-29C9-41C0-8989-7BB7263F355C}" srcOrd="2" destOrd="0" presId="urn:microsoft.com/office/officeart/2005/8/layout/vList2"/>
    <dgm:cxn modelId="{C900F24C-F239-4336-BF49-A24377376110}" type="presParOf" srcId="{2C3DFAC0-F925-4185-831B-E2BCD52EBC14}" destId="{171BAC64-FCE2-4107-9B35-8F2CD723A0A4}" srcOrd="3" destOrd="0" presId="urn:microsoft.com/office/officeart/2005/8/layout/vList2"/>
    <dgm:cxn modelId="{F3B70F8E-6E35-4B85-B370-EDDCB9483C66}" type="presParOf" srcId="{2C3DFAC0-F925-4185-831B-E2BCD52EBC14}" destId="{8DAA3269-685E-445A-8C32-B6BD70D182B0}" srcOrd="4" destOrd="0" presId="urn:microsoft.com/office/officeart/2005/8/layout/vList2"/>
    <dgm:cxn modelId="{16FEAA45-FE92-4211-9623-062A368FBF83}" type="presParOf" srcId="{2C3DFAC0-F925-4185-831B-E2BCD52EBC14}" destId="{C1569092-E750-48DD-91A2-DF748A899052}" srcOrd="5" destOrd="0" presId="urn:microsoft.com/office/officeart/2005/8/layout/vList2"/>
    <dgm:cxn modelId="{DE37B2ED-97FD-42EA-9F0E-C6F5DD8C90AB}" type="presParOf" srcId="{2C3DFAC0-F925-4185-831B-E2BCD52EBC14}" destId="{E9EBCF5C-1FB5-4D96-88F7-CBF57E4782F2}" srcOrd="6" destOrd="0" presId="urn:microsoft.com/office/officeart/2005/8/layout/vList2"/>
    <dgm:cxn modelId="{6CDF1A35-72AC-4482-A0E9-5BAE92F1F35C}" type="presParOf" srcId="{2C3DFAC0-F925-4185-831B-E2BCD52EBC14}" destId="{A392E052-D76D-4A32-809C-B305FCD2DC0E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B5CCF4DA-74B4-402E-9FDC-D5E2136D2CD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E087FEF3-45CA-4595-BA6B-B54A58E9E060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Сфера впливу: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5371F1-6365-4F7A-8794-2A482DB1276C}" type="parTrans" cxnId="{E4B84000-94F5-4F18-9FC1-C6556FA813F7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D160A1-AFA6-4616-9A22-E7F729DBBE5F}" type="sibTrans" cxnId="{E4B84000-94F5-4F18-9FC1-C6556FA813F7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F0E6AA-3115-403A-B44E-F86794892434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інтелектуальні, розумові здібності, пристосовність, логіка; розум. Увага, здатність до реагування, пам’ять (життєва сила, життєствердження).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3DDEEA-A44A-4D25-88DB-F1CF97DCEA59}" type="parTrans" cxnId="{B761C69C-F9D6-453B-B09A-BC0A038730E7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4CB839-2823-4BD6-9CFD-4D2BE9CF0158}" type="sibTrans" cxnId="{B761C69C-F9D6-453B-B09A-BC0A038730E7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299BFB5-6EFD-4026-9D5F-40E3E3D04866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Підйом: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04A5A8-66B6-4A2C-85BF-093CEDF5F8D1}" type="parTrans" cxnId="{87B36201-48CC-4E59-981A-39563F686289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769366-77CE-4B7B-8176-83903EEC28E1}" type="sibTrans" cxnId="{87B36201-48CC-4E59-981A-39563F686289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5544C5-E933-4619-912E-D6C80FA87CB7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духовна розкутість, сприйнятливість до нового, гарна пам’ять, пристосовність. Сприятливий час для виконання нових задач, закордонних поїздок, вивчення важких предметів, складання планів, прийняття рішень, здачі іспитів.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B05DF7-3954-451D-90A0-3AB74012660C}" type="parTrans" cxnId="{CB0A8132-A376-4E3A-9A2F-2EBDF19058AF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51830B9-DBD1-4EA0-ADDD-7A351274C16D}" type="sibTrans" cxnId="{CB0A8132-A376-4E3A-9A2F-2EBDF19058AF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AB04A7-2019-40A7-B665-32148F129E75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Спад: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E0ED65B-709A-4AA3-B6CE-3079CE8FC3BD}" type="parTrans" cxnId="{BC0CDBB0-5360-4409-B44E-977E48F0D122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47B988-C8BB-46E2-8987-6325656A473E}" type="sibTrans" cxnId="{BC0CDBB0-5360-4409-B44E-977E48F0D122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0988CF-C6F8-4E9A-978C-5B7B231D14F1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недолік розумових здібностей, сконцентрованості, погіршення пам’яті, недолік виразності. Сприятливий час для виконання рутинної роботи, збори й упорядкування інформації, повторень (репетицій).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41CB9E-3E74-40E0-B5D8-AC9FA566883B}" type="parTrans" cxnId="{9659F1D4-4656-4B52-B6CB-E52702EA0014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DEA893-F8B5-4586-B3BA-17086C1B6C32}" type="sibTrans" cxnId="{9659F1D4-4656-4B52-B6CB-E52702EA0014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703AAD-9910-49EE-90C1-18650170128E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Критичні точки: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DD8560-CD6E-4F1C-8A8C-F1506C9F46B2}" type="parTrans" cxnId="{A1782F60-C41C-44F8-AC00-07C89FF362F4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DE824F-03C4-4A21-83B9-193E8A90B48F}" type="sibTrans" cxnId="{A1782F60-C41C-44F8-AC00-07C89FF362F4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C7C851-6DE8-459B-A274-10DFE43623E0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слабка пам’ять, схильність до помилок. Духовний дискомфорт, недолік цілковитого самовладання, здатність до реагування. Схильність до нещасливих випадків.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3A07AD-86AB-4F4A-8E62-FDF7ED538815}" type="parTrans" cxnId="{2514C678-DE8C-4A17-9D2E-E0E8C7D09E52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2088F6-EAEE-4F02-B7B3-428F11A3D5B8}" type="sibTrans" cxnId="{2514C678-DE8C-4A17-9D2E-E0E8C7D09E52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296C75F-6E4E-4550-A579-FB68B62C5E9D}" type="pres">
      <dgm:prSet presAssocID="{B5CCF4DA-74B4-402E-9FDC-D5E2136D2CD9}" presName="linear" presStyleCnt="0">
        <dgm:presLayoutVars>
          <dgm:animLvl val="lvl"/>
          <dgm:resizeHandles val="exact"/>
        </dgm:presLayoutVars>
      </dgm:prSet>
      <dgm:spPr/>
    </dgm:pt>
    <dgm:pt modelId="{117D992E-16E8-4DA0-BDBC-B7D42A746066}" type="pres">
      <dgm:prSet presAssocID="{E087FEF3-45CA-4595-BA6B-B54A58E9E06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1713BC2-7325-4673-B702-846755E7444D}" type="pres">
      <dgm:prSet presAssocID="{E087FEF3-45CA-4595-BA6B-B54A58E9E060}" presName="childText" presStyleLbl="revTx" presStyleIdx="0" presStyleCnt="4">
        <dgm:presLayoutVars>
          <dgm:bulletEnabled val="1"/>
        </dgm:presLayoutVars>
      </dgm:prSet>
      <dgm:spPr/>
    </dgm:pt>
    <dgm:pt modelId="{39ADBCAD-E5CE-4939-980F-3014D9CF0F52}" type="pres">
      <dgm:prSet presAssocID="{D299BFB5-6EFD-4026-9D5F-40E3E3D0486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E58A552-E84F-4DF4-86EA-BF9D45E424A4}" type="pres">
      <dgm:prSet presAssocID="{D299BFB5-6EFD-4026-9D5F-40E3E3D04866}" presName="childText" presStyleLbl="revTx" presStyleIdx="1" presStyleCnt="4">
        <dgm:presLayoutVars>
          <dgm:bulletEnabled val="1"/>
        </dgm:presLayoutVars>
      </dgm:prSet>
      <dgm:spPr/>
    </dgm:pt>
    <dgm:pt modelId="{DDD6EC0C-E83D-4C24-990A-6AC58A7EB532}" type="pres">
      <dgm:prSet presAssocID="{AEAB04A7-2019-40A7-B665-32148F129E7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36E0C84-2B77-4422-8A60-FA1FDDDA8A72}" type="pres">
      <dgm:prSet presAssocID="{AEAB04A7-2019-40A7-B665-32148F129E75}" presName="childText" presStyleLbl="revTx" presStyleIdx="2" presStyleCnt="4">
        <dgm:presLayoutVars>
          <dgm:bulletEnabled val="1"/>
        </dgm:presLayoutVars>
      </dgm:prSet>
      <dgm:spPr/>
    </dgm:pt>
    <dgm:pt modelId="{06159B01-78F9-41EF-A7A0-ED5C468278A9}" type="pres">
      <dgm:prSet presAssocID="{89703AAD-9910-49EE-90C1-18650170128E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9C01AF46-9448-47CF-8548-44A33E1D3486}" type="pres">
      <dgm:prSet presAssocID="{89703AAD-9910-49EE-90C1-18650170128E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87B36201-48CC-4E59-981A-39563F686289}" srcId="{B5CCF4DA-74B4-402E-9FDC-D5E2136D2CD9}" destId="{D299BFB5-6EFD-4026-9D5F-40E3E3D04866}" srcOrd="1" destOrd="0" parTransId="{A804A5A8-66B6-4A2C-85BF-093CEDF5F8D1}" sibTransId="{81769366-77CE-4B7B-8176-83903EEC28E1}"/>
    <dgm:cxn modelId="{BC0CDBB0-5360-4409-B44E-977E48F0D122}" srcId="{B5CCF4DA-74B4-402E-9FDC-D5E2136D2CD9}" destId="{AEAB04A7-2019-40A7-B665-32148F129E75}" srcOrd="2" destOrd="0" parTransId="{1E0ED65B-709A-4AA3-B6CE-3079CE8FC3BD}" sibTransId="{5C47B988-C8BB-46E2-8987-6325656A473E}"/>
    <dgm:cxn modelId="{BFFB6176-A2BF-4882-B62A-D9A2768A2D14}" type="presOf" srcId="{D00988CF-C6F8-4E9A-978C-5B7B231D14F1}" destId="{236E0C84-2B77-4422-8A60-FA1FDDDA8A72}" srcOrd="0" destOrd="0" presId="urn:microsoft.com/office/officeart/2005/8/layout/vList2"/>
    <dgm:cxn modelId="{9659F1D4-4656-4B52-B6CB-E52702EA0014}" srcId="{AEAB04A7-2019-40A7-B665-32148F129E75}" destId="{D00988CF-C6F8-4E9A-978C-5B7B231D14F1}" srcOrd="0" destOrd="0" parTransId="{B341CB9E-3E74-40E0-B5D8-AC9FA566883B}" sibTransId="{6BDEA893-F8B5-4586-B3BA-17086C1B6C32}"/>
    <dgm:cxn modelId="{4404BD8D-BD52-4AD3-A06F-4985CE96F9F9}" type="presOf" srcId="{B5CCF4DA-74B4-402E-9FDC-D5E2136D2CD9}" destId="{F296C75F-6E4E-4550-A579-FB68B62C5E9D}" srcOrd="0" destOrd="0" presId="urn:microsoft.com/office/officeart/2005/8/layout/vList2"/>
    <dgm:cxn modelId="{34A08EC8-C60A-4285-ABF9-B3640D532AB7}" type="presOf" srcId="{19F0E6AA-3115-403A-B44E-F86794892434}" destId="{61713BC2-7325-4673-B702-846755E7444D}" srcOrd="0" destOrd="0" presId="urn:microsoft.com/office/officeart/2005/8/layout/vList2"/>
    <dgm:cxn modelId="{A1782F60-C41C-44F8-AC00-07C89FF362F4}" srcId="{B5CCF4DA-74B4-402E-9FDC-D5E2136D2CD9}" destId="{89703AAD-9910-49EE-90C1-18650170128E}" srcOrd="3" destOrd="0" parTransId="{EBDD8560-CD6E-4F1C-8A8C-F1506C9F46B2}" sibTransId="{88DE824F-03C4-4A21-83B9-193E8A90B48F}"/>
    <dgm:cxn modelId="{CB0A8132-A376-4E3A-9A2F-2EBDF19058AF}" srcId="{D299BFB5-6EFD-4026-9D5F-40E3E3D04866}" destId="{915544C5-E933-4619-912E-D6C80FA87CB7}" srcOrd="0" destOrd="0" parTransId="{52B05DF7-3954-451D-90A0-3AB74012660C}" sibTransId="{F51830B9-DBD1-4EA0-ADDD-7A351274C16D}"/>
    <dgm:cxn modelId="{FCA8933E-204F-449F-B2AC-71CF768C2A80}" type="presOf" srcId="{E087FEF3-45CA-4595-BA6B-B54A58E9E060}" destId="{117D992E-16E8-4DA0-BDBC-B7D42A746066}" srcOrd="0" destOrd="0" presId="urn:microsoft.com/office/officeart/2005/8/layout/vList2"/>
    <dgm:cxn modelId="{7E665D1C-8FEF-454F-B917-E8E012F9EA9D}" type="presOf" srcId="{AEAB04A7-2019-40A7-B665-32148F129E75}" destId="{DDD6EC0C-E83D-4C24-990A-6AC58A7EB532}" srcOrd="0" destOrd="0" presId="urn:microsoft.com/office/officeart/2005/8/layout/vList2"/>
    <dgm:cxn modelId="{B761C69C-F9D6-453B-B09A-BC0A038730E7}" srcId="{E087FEF3-45CA-4595-BA6B-B54A58E9E060}" destId="{19F0E6AA-3115-403A-B44E-F86794892434}" srcOrd="0" destOrd="0" parTransId="{953DDEEA-A44A-4D25-88DB-F1CF97DCEA59}" sibTransId="{734CB839-2823-4BD6-9CFD-4D2BE9CF0158}"/>
    <dgm:cxn modelId="{81079E0A-AFB5-46B0-ABE9-AC4BD1609939}" type="presOf" srcId="{C4C7C851-6DE8-459B-A274-10DFE43623E0}" destId="{9C01AF46-9448-47CF-8548-44A33E1D3486}" srcOrd="0" destOrd="0" presId="urn:microsoft.com/office/officeart/2005/8/layout/vList2"/>
    <dgm:cxn modelId="{2514C678-DE8C-4A17-9D2E-E0E8C7D09E52}" srcId="{89703AAD-9910-49EE-90C1-18650170128E}" destId="{C4C7C851-6DE8-459B-A274-10DFE43623E0}" srcOrd="0" destOrd="0" parTransId="{1D3A07AD-86AB-4F4A-8E62-FDF7ED538815}" sibTransId="{7C2088F6-EAEE-4F02-B7B3-428F11A3D5B8}"/>
    <dgm:cxn modelId="{6D166F56-C052-45BC-8243-7D68BF85B68C}" type="presOf" srcId="{915544C5-E933-4619-912E-D6C80FA87CB7}" destId="{BE58A552-E84F-4DF4-86EA-BF9D45E424A4}" srcOrd="0" destOrd="0" presId="urn:microsoft.com/office/officeart/2005/8/layout/vList2"/>
    <dgm:cxn modelId="{C134B2D5-CB42-4EED-99CB-11BEF501AA91}" type="presOf" srcId="{89703AAD-9910-49EE-90C1-18650170128E}" destId="{06159B01-78F9-41EF-A7A0-ED5C468278A9}" srcOrd="0" destOrd="0" presId="urn:microsoft.com/office/officeart/2005/8/layout/vList2"/>
    <dgm:cxn modelId="{10ED84F6-9CE0-43D1-AF5D-CA445B3B55A3}" type="presOf" srcId="{D299BFB5-6EFD-4026-9D5F-40E3E3D04866}" destId="{39ADBCAD-E5CE-4939-980F-3014D9CF0F52}" srcOrd="0" destOrd="0" presId="urn:microsoft.com/office/officeart/2005/8/layout/vList2"/>
    <dgm:cxn modelId="{E4B84000-94F5-4F18-9FC1-C6556FA813F7}" srcId="{B5CCF4DA-74B4-402E-9FDC-D5E2136D2CD9}" destId="{E087FEF3-45CA-4595-BA6B-B54A58E9E060}" srcOrd="0" destOrd="0" parTransId="{7D5371F1-6365-4F7A-8794-2A482DB1276C}" sibTransId="{B5D160A1-AFA6-4616-9A22-E7F729DBBE5F}"/>
    <dgm:cxn modelId="{586E722C-FC2F-4D57-970C-D642711E2550}" type="presParOf" srcId="{F296C75F-6E4E-4550-A579-FB68B62C5E9D}" destId="{117D992E-16E8-4DA0-BDBC-B7D42A746066}" srcOrd="0" destOrd="0" presId="urn:microsoft.com/office/officeart/2005/8/layout/vList2"/>
    <dgm:cxn modelId="{AC5D090B-1A8C-4534-A453-190B0FD310FB}" type="presParOf" srcId="{F296C75F-6E4E-4550-A579-FB68B62C5E9D}" destId="{61713BC2-7325-4673-B702-846755E7444D}" srcOrd="1" destOrd="0" presId="urn:microsoft.com/office/officeart/2005/8/layout/vList2"/>
    <dgm:cxn modelId="{7548EF01-61E5-4D71-841A-833F586C67F4}" type="presParOf" srcId="{F296C75F-6E4E-4550-A579-FB68B62C5E9D}" destId="{39ADBCAD-E5CE-4939-980F-3014D9CF0F52}" srcOrd="2" destOrd="0" presId="urn:microsoft.com/office/officeart/2005/8/layout/vList2"/>
    <dgm:cxn modelId="{613D6780-92EE-4E28-8DD3-CC7514852A17}" type="presParOf" srcId="{F296C75F-6E4E-4550-A579-FB68B62C5E9D}" destId="{BE58A552-E84F-4DF4-86EA-BF9D45E424A4}" srcOrd="3" destOrd="0" presId="urn:microsoft.com/office/officeart/2005/8/layout/vList2"/>
    <dgm:cxn modelId="{813D0F7D-4BC3-483B-9162-F61F64FF5FE7}" type="presParOf" srcId="{F296C75F-6E4E-4550-A579-FB68B62C5E9D}" destId="{DDD6EC0C-E83D-4C24-990A-6AC58A7EB532}" srcOrd="4" destOrd="0" presId="urn:microsoft.com/office/officeart/2005/8/layout/vList2"/>
    <dgm:cxn modelId="{FA0764F4-3083-46BC-A13B-FE27EB1B3E86}" type="presParOf" srcId="{F296C75F-6E4E-4550-A579-FB68B62C5E9D}" destId="{236E0C84-2B77-4422-8A60-FA1FDDDA8A72}" srcOrd="5" destOrd="0" presId="urn:microsoft.com/office/officeart/2005/8/layout/vList2"/>
    <dgm:cxn modelId="{5C7B15ED-BECB-4657-BBA5-49CA0669100F}" type="presParOf" srcId="{F296C75F-6E4E-4550-A579-FB68B62C5E9D}" destId="{06159B01-78F9-41EF-A7A0-ED5C468278A9}" srcOrd="6" destOrd="0" presId="urn:microsoft.com/office/officeart/2005/8/layout/vList2"/>
    <dgm:cxn modelId="{BDC51030-C946-4C4C-8DB8-BFF522881059}" type="presParOf" srcId="{F296C75F-6E4E-4550-A579-FB68B62C5E9D}" destId="{9C01AF46-9448-47CF-8548-44A33E1D3486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2905535E-E217-4390-AEC4-8548E64F5AB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96EDFEA1-BDE8-4F75-92C6-76901B506C1D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забезпечення раціональної, продуктивної розумової праці її треба організувати так, щоб передбачати зміну різних видів діяльності протягом робочого дня відповідно до того, як змінюється працездатність.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AB6D7F-5F28-400D-8CF2-DA44A7CFF656}" type="parTrans" cxnId="{2A4F358D-A7DA-4A9E-BD74-D84340A96E34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A4DB85-46D5-4A31-925A-7D95BFC20E80}" type="sibTrans" cxnId="{2A4F358D-A7DA-4A9E-BD74-D84340A96E34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20EA36-72B7-441F-ACDB-FC76AECAD0B6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Допоміжні операції, що потребують незначного напруження, бажано виконувати наприкінці дня.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F8B62A-121F-44EC-AB6A-5B5854B852E2}" type="parTrans" cxnId="{70F0B7DA-7195-425A-870D-90D3C0DE5E45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88AD20-7870-44E9-8DE2-4CE6BF6C9A11}" type="sibTrans" cxnId="{70F0B7DA-7195-425A-870D-90D3C0DE5E45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79DD11-C463-44A8-8C65-40BE2B4EE10F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Якщо з якоїсь причини людина не працювала певний час, то навантаження треба збільшувати поступово, особливо в старшому віці.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371701-7F71-4C70-806F-8C46F807AA36}" type="parTrans" cxnId="{BE5D458C-5F6E-4378-80FA-5EDFEE1FBC03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94A541-F41E-49C0-9EFE-9C577F27FC28}" type="sibTrans" cxnId="{BE5D458C-5F6E-4378-80FA-5EDFEE1FBC03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E868B0-93B5-4E1E-A3CC-E69621E4B3B6}" type="pres">
      <dgm:prSet presAssocID="{2905535E-E217-4390-AEC4-8548E64F5AB8}" presName="linear" presStyleCnt="0">
        <dgm:presLayoutVars>
          <dgm:animLvl val="lvl"/>
          <dgm:resizeHandles val="exact"/>
        </dgm:presLayoutVars>
      </dgm:prSet>
      <dgm:spPr/>
    </dgm:pt>
    <dgm:pt modelId="{C0F888EA-3B70-4714-A6F9-F67F92CB0C2D}" type="pres">
      <dgm:prSet presAssocID="{96EDFEA1-BDE8-4F75-92C6-76901B506C1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0839C91-8465-4662-A264-158984EC294C}" type="pres">
      <dgm:prSet presAssocID="{34A4DB85-46D5-4A31-925A-7D95BFC20E80}" presName="spacer" presStyleCnt="0"/>
      <dgm:spPr/>
    </dgm:pt>
    <dgm:pt modelId="{152ABBD9-0CD7-4118-A8A3-20A30DBFDA5B}" type="pres">
      <dgm:prSet presAssocID="{8920EA36-72B7-441F-ACDB-FC76AECAD0B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21A0C86-337E-4D39-A1B7-4C275EB621B2}" type="pres">
      <dgm:prSet presAssocID="{6388AD20-7870-44E9-8DE2-4CE6BF6C9A11}" presName="spacer" presStyleCnt="0"/>
      <dgm:spPr/>
    </dgm:pt>
    <dgm:pt modelId="{1F026467-B591-496A-8407-7C47F7E63A0A}" type="pres">
      <dgm:prSet presAssocID="{6379DD11-C463-44A8-8C65-40BE2B4EE10F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0F0B7DA-7195-425A-870D-90D3C0DE5E45}" srcId="{2905535E-E217-4390-AEC4-8548E64F5AB8}" destId="{8920EA36-72B7-441F-ACDB-FC76AECAD0B6}" srcOrd="1" destOrd="0" parTransId="{EDF8B62A-121F-44EC-AB6A-5B5854B852E2}" sibTransId="{6388AD20-7870-44E9-8DE2-4CE6BF6C9A11}"/>
    <dgm:cxn modelId="{4E05CEBD-9802-431C-86F1-E54DABEDAEF1}" type="presOf" srcId="{96EDFEA1-BDE8-4F75-92C6-76901B506C1D}" destId="{C0F888EA-3B70-4714-A6F9-F67F92CB0C2D}" srcOrd="0" destOrd="0" presId="urn:microsoft.com/office/officeart/2005/8/layout/vList2"/>
    <dgm:cxn modelId="{BE5D458C-5F6E-4378-80FA-5EDFEE1FBC03}" srcId="{2905535E-E217-4390-AEC4-8548E64F5AB8}" destId="{6379DD11-C463-44A8-8C65-40BE2B4EE10F}" srcOrd="2" destOrd="0" parTransId="{62371701-7F71-4C70-806F-8C46F807AA36}" sibTransId="{9994A541-F41E-49C0-9EFE-9C577F27FC28}"/>
    <dgm:cxn modelId="{CDE9355A-E8F6-4B73-B74C-9A250DCDC6FE}" type="presOf" srcId="{6379DD11-C463-44A8-8C65-40BE2B4EE10F}" destId="{1F026467-B591-496A-8407-7C47F7E63A0A}" srcOrd="0" destOrd="0" presId="urn:microsoft.com/office/officeart/2005/8/layout/vList2"/>
    <dgm:cxn modelId="{18411A7F-91D8-4ABF-A246-4EE272C79F0D}" type="presOf" srcId="{8920EA36-72B7-441F-ACDB-FC76AECAD0B6}" destId="{152ABBD9-0CD7-4118-A8A3-20A30DBFDA5B}" srcOrd="0" destOrd="0" presId="urn:microsoft.com/office/officeart/2005/8/layout/vList2"/>
    <dgm:cxn modelId="{2A4F358D-A7DA-4A9E-BD74-D84340A96E34}" srcId="{2905535E-E217-4390-AEC4-8548E64F5AB8}" destId="{96EDFEA1-BDE8-4F75-92C6-76901B506C1D}" srcOrd="0" destOrd="0" parTransId="{6CAB6D7F-5F28-400D-8CF2-DA44A7CFF656}" sibTransId="{34A4DB85-46D5-4A31-925A-7D95BFC20E80}"/>
    <dgm:cxn modelId="{E4E0E330-5101-4AA4-A9F0-4F99E1442FA7}" type="presOf" srcId="{2905535E-E217-4390-AEC4-8548E64F5AB8}" destId="{48E868B0-93B5-4E1E-A3CC-E69621E4B3B6}" srcOrd="0" destOrd="0" presId="urn:microsoft.com/office/officeart/2005/8/layout/vList2"/>
    <dgm:cxn modelId="{AD785306-97B0-4BE3-8AF0-D39B88220F3E}" type="presParOf" srcId="{48E868B0-93B5-4E1E-A3CC-E69621E4B3B6}" destId="{C0F888EA-3B70-4714-A6F9-F67F92CB0C2D}" srcOrd="0" destOrd="0" presId="urn:microsoft.com/office/officeart/2005/8/layout/vList2"/>
    <dgm:cxn modelId="{626D6999-F6BC-476F-8566-075FD4054FC4}" type="presParOf" srcId="{48E868B0-93B5-4E1E-A3CC-E69621E4B3B6}" destId="{70839C91-8465-4662-A264-158984EC294C}" srcOrd="1" destOrd="0" presId="urn:microsoft.com/office/officeart/2005/8/layout/vList2"/>
    <dgm:cxn modelId="{BF5EDB74-2D35-4216-832C-82E4F8DDE4CF}" type="presParOf" srcId="{48E868B0-93B5-4E1E-A3CC-E69621E4B3B6}" destId="{152ABBD9-0CD7-4118-A8A3-20A30DBFDA5B}" srcOrd="2" destOrd="0" presId="urn:microsoft.com/office/officeart/2005/8/layout/vList2"/>
    <dgm:cxn modelId="{086D7C74-FB6D-42AA-8212-AEDBD487BB3F}" type="presParOf" srcId="{48E868B0-93B5-4E1E-A3CC-E69621E4B3B6}" destId="{A21A0C86-337E-4D39-A1B7-4C275EB621B2}" srcOrd="3" destOrd="0" presId="urn:microsoft.com/office/officeart/2005/8/layout/vList2"/>
    <dgm:cxn modelId="{77B775CD-EC84-4FDD-B047-1D3FEC0A932E}" type="presParOf" srcId="{48E868B0-93B5-4E1E-A3CC-E69621E4B3B6}" destId="{1F026467-B591-496A-8407-7C47F7E63A0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8CD49C3D-F3B6-4E60-A888-7C5C2EC1DCB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DB05E742-8729-4C32-BC60-DD49B0D46448}">
      <dgm:prSet/>
      <dgm:spPr/>
      <dgm:t>
        <a:bodyPr/>
        <a:lstStyle/>
        <a:p>
          <a:pPr rtl="0"/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Індивідуальний робочий стиль визначається: </a:t>
          </a:r>
          <a:endParaRPr lang="uk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303DF8-73AB-4087-B445-CE503C42AD42}" type="parTrans" cxnId="{CC6A11BE-EEA5-4192-9904-338414123A89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F23548-090E-4363-A3B7-09883DC7421B}" type="sibTrans" cxnId="{CC6A11BE-EEA5-4192-9904-338414123A89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FA3D31F-B9D1-4546-B76C-B472ECD90B61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властивостями характеру, схильністю до чогось, звичками.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8BE699-E298-42C1-B1AD-9078AC41DCB2}" type="parTrans" cxnId="{B95009B0-7A74-4C36-8652-FD1AEDB10F90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383A9B-7795-4A05-8FD4-B21A0D3EF027}" type="sibTrans" cxnId="{B95009B0-7A74-4C36-8652-FD1AEDB10F90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4F66F15-C303-4190-B84E-69D402DFA63D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зміни свого робочого стилю слід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6A1E41-4E38-4F70-84D1-FB496A7D2F35}" type="parTrans" cxnId="{55E2FE72-8337-4DE6-81D6-321873E920D8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831ADC-8B49-491C-AE53-500816D763F5}" type="sibTrans" cxnId="{55E2FE72-8337-4DE6-81D6-321873E920D8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3D7CF4-AC03-4C39-8700-27E17DBF3FAF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усвідомити сильні та слабкі сторони свого стилю роботи;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2EFFCD-9A42-4E0D-98D4-93E6F8EC8D46}" type="parTrans" cxnId="{2AE41DC8-673A-4F55-B7E1-BDBC29EF525A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9EE2EB-7378-4616-A4F1-2778C206A6AA}" type="sibTrans" cxnId="{2AE41DC8-673A-4F55-B7E1-BDBC29EF525A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5350F2E-1C37-4E34-B203-1588D2409AFE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стимулювати сильні сторони та працювати над подоланням особистих недоліків.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D4B0E7-151F-433F-BFC7-5880B8E77877}" type="parTrans" cxnId="{EEEBA79A-CD02-4649-8113-4B6227461B20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227B75-F5F3-4F03-A409-A199E21A5304}" type="sibTrans" cxnId="{EEEBA79A-CD02-4649-8113-4B6227461B20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42A5EA-356F-4A93-805A-F0AD4528FFE0}" type="pres">
      <dgm:prSet presAssocID="{8CD49C3D-F3B6-4E60-A888-7C5C2EC1DCB8}" presName="linear" presStyleCnt="0">
        <dgm:presLayoutVars>
          <dgm:animLvl val="lvl"/>
          <dgm:resizeHandles val="exact"/>
        </dgm:presLayoutVars>
      </dgm:prSet>
      <dgm:spPr/>
    </dgm:pt>
    <dgm:pt modelId="{F6D9728F-7ECA-457A-ABE0-DD50CB8B50FB}" type="pres">
      <dgm:prSet presAssocID="{DB05E742-8729-4C32-BC60-DD49B0D4644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8BD9651-B232-40AC-B829-CFD461164726}" type="pres">
      <dgm:prSet presAssocID="{DB05E742-8729-4C32-BC60-DD49B0D46448}" presName="childText" presStyleLbl="revTx" presStyleIdx="0" presStyleCnt="2">
        <dgm:presLayoutVars>
          <dgm:bulletEnabled val="1"/>
        </dgm:presLayoutVars>
      </dgm:prSet>
      <dgm:spPr/>
    </dgm:pt>
    <dgm:pt modelId="{805F4916-67F8-4931-938B-D9192DD31197}" type="pres">
      <dgm:prSet presAssocID="{A4F66F15-C303-4190-B84E-69D402DFA63D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7B1384DB-1F02-4A3F-9C7A-EEF69AE5BACB}" type="pres">
      <dgm:prSet presAssocID="{A4F66F15-C303-4190-B84E-69D402DFA63D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55E2FE72-8337-4DE6-81D6-321873E920D8}" srcId="{8CD49C3D-F3B6-4E60-A888-7C5C2EC1DCB8}" destId="{A4F66F15-C303-4190-B84E-69D402DFA63D}" srcOrd="1" destOrd="0" parTransId="{EE6A1E41-4E38-4F70-84D1-FB496A7D2F35}" sibTransId="{15831ADC-8B49-491C-AE53-500816D763F5}"/>
    <dgm:cxn modelId="{07789D99-740F-4517-B8BA-762BC8D3B600}" type="presOf" srcId="{8CD49C3D-F3B6-4E60-A888-7C5C2EC1DCB8}" destId="{8B42A5EA-356F-4A93-805A-F0AD4528FFE0}" srcOrd="0" destOrd="0" presId="urn:microsoft.com/office/officeart/2005/8/layout/vList2"/>
    <dgm:cxn modelId="{2C20173E-6C45-4C1A-8E76-02EE6CDEADF1}" type="presOf" srcId="{A5350F2E-1C37-4E34-B203-1588D2409AFE}" destId="{7B1384DB-1F02-4A3F-9C7A-EEF69AE5BACB}" srcOrd="0" destOrd="1" presId="urn:microsoft.com/office/officeart/2005/8/layout/vList2"/>
    <dgm:cxn modelId="{73CCD23C-DF92-44E5-956A-3E31112D65AD}" type="presOf" srcId="{323D7CF4-AC03-4C39-8700-27E17DBF3FAF}" destId="{7B1384DB-1F02-4A3F-9C7A-EEF69AE5BACB}" srcOrd="0" destOrd="0" presId="urn:microsoft.com/office/officeart/2005/8/layout/vList2"/>
    <dgm:cxn modelId="{DA675761-431C-4594-B5D1-76F903AECA7A}" type="presOf" srcId="{DB05E742-8729-4C32-BC60-DD49B0D46448}" destId="{F6D9728F-7ECA-457A-ABE0-DD50CB8B50FB}" srcOrd="0" destOrd="0" presId="urn:microsoft.com/office/officeart/2005/8/layout/vList2"/>
    <dgm:cxn modelId="{E4717E2D-CADF-465A-9192-8A3343CA4816}" type="presOf" srcId="{A4F66F15-C303-4190-B84E-69D402DFA63D}" destId="{805F4916-67F8-4931-938B-D9192DD31197}" srcOrd="0" destOrd="0" presId="urn:microsoft.com/office/officeart/2005/8/layout/vList2"/>
    <dgm:cxn modelId="{EEEBA79A-CD02-4649-8113-4B6227461B20}" srcId="{A4F66F15-C303-4190-B84E-69D402DFA63D}" destId="{A5350F2E-1C37-4E34-B203-1588D2409AFE}" srcOrd="1" destOrd="0" parTransId="{D6D4B0E7-151F-433F-BFC7-5880B8E77877}" sibTransId="{7D227B75-F5F3-4F03-A409-A199E21A5304}"/>
    <dgm:cxn modelId="{CC6A11BE-EEA5-4192-9904-338414123A89}" srcId="{8CD49C3D-F3B6-4E60-A888-7C5C2EC1DCB8}" destId="{DB05E742-8729-4C32-BC60-DD49B0D46448}" srcOrd="0" destOrd="0" parTransId="{82303DF8-73AB-4087-B445-CE503C42AD42}" sibTransId="{A0F23548-090E-4363-A3B7-09883DC7421B}"/>
    <dgm:cxn modelId="{B95009B0-7A74-4C36-8652-FD1AEDB10F90}" srcId="{DB05E742-8729-4C32-BC60-DD49B0D46448}" destId="{4FA3D31F-B9D1-4546-B76C-B472ECD90B61}" srcOrd="0" destOrd="0" parTransId="{BC8BE699-E298-42C1-B1AD-9078AC41DCB2}" sibTransId="{51383A9B-7795-4A05-8FD4-B21A0D3EF027}"/>
    <dgm:cxn modelId="{2AE41DC8-673A-4F55-B7E1-BDBC29EF525A}" srcId="{A4F66F15-C303-4190-B84E-69D402DFA63D}" destId="{323D7CF4-AC03-4C39-8700-27E17DBF3FAF}" srcOrd="0" destOrd="0" parTransId="{0B2EFFCD-9A42-4E0D-98D4-93E6F8EC8D46}" sibTransId="{7F9EE2EB-7378-4616-A4F1-2778C206A6AA}"/>
    <dgm:cxn modelId="{CB7C9755-F09C-4FBD-8133-6E8B1CECE203}" type="presOf" srcId="{4FA3D31F-B9D1-4546-B76C-B472ECD90B61}" destId="{78BD9651-B232-40AC-B829-CFD461164726}" srcOrd="0" destOrd="0" presId="urn:microsoft.com/office/officeart/2005/8/layout/vList2"/>
    <dgm:cxn modelId="{4AD0E352-6AAF-4037-9A11-05ED8D34A5BB}" type="presParOf" srcId="{8B42A5EA-356F-4A93-805A-F0AD4528FFE0}" destId="{F6D9728F-7ECA-457A-ABE0-DD50CB8B50FB}" srcOrd="0" destOrd="0" presId="urn:microsoft.com/office/officeart/2005/8/layout/vList2"/>
    <dgm:cxn modelId="{39D4D98A-2D7E-446E-8719-AE2A06FDBFEC}" type="presParOf" srcId="{8B42A5EA-356F-4A93-805A-F0AD4528FFE0}" destId="{78BD9651-B232-40AC-B829-CFD461164726}" srcOrd="1" destOrd="0" presId="urn:microsoft.com/office/officeart/2005/8/layout/vList2"/>
    <dgm:cxn modelId="{AFE61C14-F534-4929-A443-EA097B46AE14}" type="presParOf" srcId="{8B42A5EA-356F-4A93-805A-F0AD4528FFE0}" destId="{805F4916-67F8-4931-938B-D9192DD31197}" srcOrd="2" destOrd="0" presId="urn:microsoft.com/office/officeart/2005/8/layout/vList2"/>
    <dgm:cxn modelId="{792B3918-CCEB-40AB-9A9D-26029ED957B5}" type="presParOf" srcId="{8B42A5EA-356F-4A93-805A-F0AD4528FFE0}" destId="{7B1384DB-1F02-4A3F-9C7A-EEF69AE5BACB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2E46BE8-6597-4592-A210-CFEA3CA24E02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B1BA2A47-83CC-4C62-9376-E408E3AC97AA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розпочинайте день з хорошим настроєм;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B0A135-CD1E-4AB2-9F56-65D7C2299606}" type="parTrans" cxnId="{29825028-DF92-41DA-BEE1-70B36796EBAC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3D09C7-5C13-4B4A-B6E5-9F3AF8CEFAA9}" type="sibTrans" cxnId="{29825028-DF92-41DA-BEE1-70B36796EBAC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272137-B38B-4768-8F2A-71FE697289A8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добре поснідайте і без поспіху – на роботу;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698EDE6-D78E-4506-8C0B-9571CE647661}" type="parTrans" cxnId="{20A993B5-8E86-422C-A1B3-D70DD17BCF0B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F1A8569-71E2-4770-A51D-8084B70CD4D4}" type="sibTrans" cxnId="{20A993B5-8E86-422C-A1B3-D70DD17BCF0B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055B22-2860-4921-8376-C56199195058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розпочинайте роботу по можливості в один і той самий час;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8F9AAC-0182-4F13-A21F-048B06025CFA}" type="parTrans" cxnId="{9F28C6AD-7E4F-47B3-A874-6609985784BD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C8D01A-1170-4813-A1FC-7360FAF2D0D1}" type="sibTrans" cxnId="{9F28C6AD-7E4F-47B3-A874-6609985784BD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1369EF-B7D5-43FE-BD78-31F839A718F0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повторно ознайомтеся з планом;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88E5F4-175B-4F93-818C-A184DDAF494B}" type="parTrans" cxnId="{9F8EBC20-9E1F-4C3F-8101-9B36B8EC83C0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18A675-D914-4769-B2E3-6947D5BA1E16}" type="sibTrans" cxnId="{9F8EBC20-9E1F-4C3F-8101-9B36B8EC83C0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C34490-BA79-407F-AEDF-91713AF0D960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погоджуйте план дня із секретарем;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B87004-F6BB-44CA-90F9-44EDE7E96E39}" type="parTrans" cxnId="{149B87CD-D242-4820-8A4A-94F94B673B58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B282B2-1572-4270-A305-49E3F7BBB438}" type="sibTrans" cxnId="{149B87CD-D242-4820-8A4A-94F94B673B58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5DEFC5-BD7E-4C2D-A5F6-BFFEAA541FB4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вирішивши відносно просте завдання, ви тим самим створите собі гарний настрій;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E0A0F4-1C21-42A9-8EAD-F00CBDA63BA8}" type="parTrans" cxnId="{1D02B810-3A96-4ADC-AA57-6E47F69B54C5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C46A914-7601-4969-BB34-9D0A3D866358}" type="sibTrans" cxnId="{1D02B810-3A96-4ADC-AA57-6E47F69B54C5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766CA1-056B-4005-9322-A0699FEA8C95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вранці краще вирішувати важливі і складні завдання.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5062FA5-6BEF-43E6-8C5A-E60ADBB0F267}" type="parTrans" cxnId="{9CDFB65B-F29C-495D-8D6E-F820AFF2412C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6E3DD8E-B8DC-451A-AA43-750B7750B34F}" type="sibTrans" cxnId="{9CDFB65B-F29C-495D-8D6E-F820AFF2412C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9A1A7D-BB4E-40C0-B02E-890E00C8C0C9}" type="pres">
      <dgm:prSet presAssocID="{22E46BE8-6597-4592-A210-CFEA3CA24E02}" presName="CompostProcess" presStyleCnt="0">
        <dgm:presLayoutVars>
          <dgm:dir/>
          <dgm:resizeHandles val="exact"/>
        </dgm:presLayoutVars>
      </dgm:prSet>
      <dgm:spPr/>
    </dgm:pt>
    <dgm:pt modelId="{A3D15E70-C029-4B8B-8B19-11AA6EA858B8}" type="pres">
      <dgm:prSet presAssocID="{22E46BE8-6597-4592-A210-CFEA3CA24E02}" presName="arrow" presStyleLbl="bgShp" presStyleIdx="0" presStyleCnt="1"/>
      <dgm:spPr/>
    </dgm:pt>
    <dgm:pt modelId="{6213AAD7-9E01-4E89-BA23-C4149B42ADAB}" type="pres">
      <dgm:prSet presAssocID="{22E46BE8-6597-4592-A210-CFEA3CA24E02}" presName="linearProcess" presStyleCnt="0"/>
      <dgm:spPr/>
    </dgm:pt>
    <dgm:pt modelId="{3F49447F-D5DA-4FB8-A0E2-FC19845397D7}" type="pres">
      <dgm:prSet presAssocID="{B1BA2A47-83CC-4C62-9376-E408E3AC97AA}" presName="textNode" presStyleLbl="node1" presStyleIdx="0" presStyleCnt="7">
        <dgm:presLayoutVars>
          <dgm:bulletEnabled val="1"/>
        </dgm:presLayoutVars>
      </dgm:prSet>
      <dgm:spPr/>
    </dgm:pt>
    <dgm:pt modelId="{22EDDF9C-21F5-4CB9-B975-1D30DEA2B3BE}" type="pres">
      <dgm:prSet presAssocID="{773D09C7-5C13-4B4A-B6E5-9F3AF8CEFAA9}" presName="sibTrans" presStyleCnt="0"/>
      <dgm:spPr/>
    </dgm:pt>
    <dgm:pt modelId="{6F03FC9B-746B-4D3A-A18F-0C82501B99C2}" type="pres">
      <dgm:prSet presAssocID="{2F272137-B38B-4768-8F2A-71FE697289A8}" presName="textNode" presStyleLbl="node1" presStyleIdx="1" presStyleCnt="7">
        <dgm:presLayoutVars>
          <dgm:bulletEnabled val="1"/>
        </dgm:presLayoutVars>
      </dgm:prSet>
      <dgm:spPr/>
    </dgm:pt>
    <dgm:pt modelId="{C51CAAE7-B6C5-4099-8C53-C25FD3BA58C3}" type="pres">
      <dgm:prSet presAssocID="{CF1A8569-71E2-4770-A51D-8084B70CD4D4}" presName="sibTrans" presStyleCnt="0"/>
      <dgm:spPr/>
    </dgm:pt>
    <dgm:pt modelId="{9A9D2D34-6764-4465-B349-A6E9DA9F69D5}" type="pres">
      <dgm:prSet presAssocID="{DE055B22-2860-4921-8376-C56199195058}" presName="textNode" presStyleLbl="node1" presStyleIdx="2" presStyleCnt="7">
        <dgm:presLayoutVars>
          <dgm:bulletEnabled val="1"/>
        </dgm:presLayoutVars>
      </dgm:prSet>
      <dgm:spPr/>
    </dgm:pt>
    <dgm:pt modelId="{D385A730-2842-450D-949E-E18D87DEB72D}" type="pres">
      <dgm:prSet presAssocID="{85C8D01A-1170-4813-A1FC-7360FAF2D0D1}" presName="sibTrans" presStyleCnt="0"/>
      <dgm:spPr/>
    </dgm:pt>
    <dgm:pt modelId="{5C5B4422-41F4-46AC-8EF8-24636020F74F}" type="pres">
      <dgm:prSet presAssocID="{6B1369EF-B7D5-43FE-BD78-31F839A718F0}" presName="textNode" presStyleLbl="node1" presStyleIdx="3" presStyleCnt="7">
        <dgm:presLayoutVars>
          <dgm:bulletEnabled val="1"/>
        </dgm:presLayoutVars>
      </dgm:prSet>
      <dgm:spPr/>
    </dgm:pt>
    <dgm:pt modelId="{94680FCC-212A-45E4-AAFD-62AD1865EE53}" type="pres">
      <dgm:prSet presAssocID="{FD18A675-D914-4769-B2E3-6947D5BA1E16}" presName="sibTrans" presStyleCnt="0"/>
      <dgm:spPr/>
    </dgm:pt>
    <dgm:pt modelId="{AD447F6D-B14F-44CA-8269-9CAEB97AD5D1}" type="pres">
      <dgm:prSet presAssocID="{10C34490-BA79-407F-AEDF-91713AF0D960}" presName="textNode" presStyleLbl="node1" presStyleIdx="4" presStyleCnt="7">
        <dgm:presLayoutVars>
          <dgm:bulletEnabled val="1"/>
        </dgm:presLayoutVars>
      </dgm:prSet>
      <dgm:spPr/>
    </dgm:pt>
    <dgm:pt modelId="{DA813249-6E90-41EB-883F-9B213A58CE8D}" type="pres">
      <dgm:prSet presAssocID="{86B282B2-1572-4270-A305-49E3F7BBB438}" presName="sibTrans" presStyleCnt="0"/>
      <dgm:spPr/>
    </dgm:pt>
    <dgm:pt modelId="{9CBC63C6-F5AA-40BC-8A74-135DF3D8D7DB}" type="pres">
      <dgm:prSet presAssocID="{AE5DEFC5-BD7E-4C2D-A5F6-BFFEAA541FB4}" presName="textNode" presStyleLbl="node1" presStyleIdx="5" presStyleCnt="7">
        <dgm:presLayoutVars>
          <dgm:bulletEnabled val="1"/>
        </dgm:presLayoutVars>
      </dgm:prSet>
      <dgm:spPr/>
    </dgm:pt>
    <dgm:pt modelId="{1315953E-0C07-41C9-B3C2-0B3C49D36C42}" type="pres">
      <dgm:prSet presAssocID="{DC46A914-7601-4969-BB34-9D0A3D866358}" presName="sibTrans" presStyleCnt="0"/>
      <dgm:spPr/>
    </dgm:pt>
    <dgm:pt modelId="{CDB68066-2596-4E8F-938D-C9759E22EDC4}" type="pres">
      <dgm:prSet presAssocID="{D8766CA1-056B-4005-9322-A0699FEA8C95}" presName="textNode" presStyleLbl="node1" presStyleIdx="6" presStyleCnt="7">
        <dgm:presLayoutVars>
          <dgm:bulletEnabled val="1"/>
        </dgm:presLayoutVars>
      </dgm:prSet>
      <dgm:spPr/>
    </dgm:pt>
  </dgm:ptLst>
  <dgm:cxnLst>
    <dgm:cxn modelId="{20A993B5-8E86-422C-A1B3-D70DD17BCF0B}" srcId="{22E46BE8-6597-4592-A210-CFEA3CA24E02}" destId="{2F272137-B38B-4768-8F2A-71FE697289A8}" srcOrd="1" destOrd="0" parTransId="{C698EDE6-D78E-4506-8C0B-9571CE647661}" sibTransId="{CF1A8569-71E2-4770-A51D-8084B70CD4D4}"/>
    <dgm:cxn modelId="{149B87CD-D242-4820-8A4A-94F94B673B58}" srcId="{22E46BE8-6597-4592-A210-CFEA3CA24E02}" destId="{10C34490-BA79-407F-AEDF-91713AF0D960}" srcOrd="4" destOrd="0" parTransId="{2FB87004-F6BB-44CA-90F9-44EDE7E96E39}" sibTransId="{86B282B2-1572-4270-A305-49E3F7BBB438}"/>
    <dgm:cxn modelId="{2EE70165-D36B-415E-912E-CD458277A4BA}" type="presOf" srcId="{AE5DEFC5-BD7E-4C2D-A5F6-BFFEAA541FB4}" destId="{9CBC63C6-F5AA-40BC-8A74-135DF3D8D7DB}" srcOrd="0" destOrd="0" presId="urn:microsoft.com/office/officeart/2005/8/layout/hProcess9"/>
    <dgm:cxn modelId="{C81A17DC-6F31-40E3-89AD-359292DAC379}" type="presOf" srcId="{10C34490-BA79-407F-AEDF-91713AF0D960}" destId="{AD447F6D-B14F-44CA-8269-9CAEB97AD5D1}" srcOrd="0" destOrd="0" presId="urn:microsoft.com/office/officeart/2005/8/layout/hProcess9"/>
    <dgm:cxn modelId="{9CDFB65B-F29C-495D-8D6E-F820AFF2412C}" srcId="{22E46BE8-6597-4592-A210-CFEA3CA24E02}" destId="{D8766CA1-056B-4005-9322-A0699FEA8C95}" srcOrd="6" destOrd="0" parTransId="{C5062FA5-6BEF-43E6-8C5A-E60ADBB0F267}" sibTransId="{96E3DD8E-B8DC-451A-AA43-750B7750B34F}"/>
    <dgm:cxn modelId="{3DBE0EF9-554F-474A-AED5-A630E1026EDF}" type="presOf" srcId="{6B1369EF-B7D5-43FE-BD78-31F839A718F0}" destId="{5C5B4422-41F4-46AC-8EF8-24636020F74F}" srcOrd="0" destOrd="0" presId="urn:microsoft.com/office/officeart/2005/8/layout/hProcess9"/>
    <dgm:cxn modelId="{1D02B810-3A96-4ADC-AA57-6E47F69B54C5}" srcId="{22E46BE8-6597-4592-A210-CFEA3CA24E02}" destId="{AE5DEFC5-BD7E-4C2D-A5F6-BFFEAA541FB4}" srcOrd="5" destOrd="0" parTransId="{D5E0A0F4-1C21-42A9-8EAD-F00CBDA63BA8}" sibTransId="{DC46A914-7601-4969-BB34-9D0A3D866358}"/>
    <dgm:cxn modelId="{9F8EBC20-9E1F-4C3F-8101-9B36B8EC83C0}" srcId="{22E46BE8-6597-4592-A210-CFEA3CA24E02}" destId="{6B1369EF-B7D5-43FE-BD78-31F839A718F0}" srcOrd="3" destOrd="0" parTransId="{3C88E5F4-175B-4F93-818C-A184DDAF494B}" sibTransId="{FD18A675-D914-4769-B2E3-6947D5BA1E16}"/>
    <dgm:cxn modelId="{80098A2D-C559-4CC7-A063-594E057B9D8A}" type="presOf" srcId="{2F272137-B38B-4768-8F2A-71FE697289A8}" destId="{6F03FC9B-746B-4D3A-A18F-0C82501B99C2}" srcOrd="0" destOrd="0" presId="urn:microsoft.com/office/officeart/2005/8/layout/hProcess9"/>
    <dgm:cxn modelId="{29825028-DF92-41DA-BEE1-70B36796EBAC}" srcId="{22E46BE8-6597-4592-A210-CFEA3CA24E02}" destId="{B1BA2A47-83CC-4C62-9376-E408E3AC97AA}" srcOrd="0" destOrd="0" parTransId="{32B0A135-CD1E-4AB2-9F56-65D7C2299606}" sibTransId="{773D09C7-5C13-4B4A-B6E5-9F3AF8CEFAA9}"/>
    <dgm:cxn modelId="{11E84EFE-62D6-4DB3-9423-542E7EDD0780}" type="presOf" srcId="{B1BA2A47-83CC-4C62-9376-E408E3AC97AA}" destId="{3F49447F-D5DA-4FB8-A0E2-FC19845397D7}" srcOrd="0" destOrd="0" presId="urn:microsoft.com/office/officeart/2005/8/layout/hProcess9"/>
    <dgm:cxn modelId="{9346238C-AF56-4B11-9E65-4262007B6AC3}" type="presOf" srcId="{DE055B22-2860-4921-8376-C56199195058}" destId="{9A9D2D34-6764-4465-B349-A6E9DA9F69D5}" srcOrd="0" destOrd="0" presId="urn:microsoft.com/office/officeart/2005/8/layout/hProcess9"/>
    <dgm:cxn modelId="{225F07C7-0EE6-4747-A518-E0FC26A02959}" type="presOf" srcId="{D8766CA1-056B-4005-9322-A0699FEA8C95}" destId="{CDB68066-2596-4E8F-938D-C9759E22EDC4}" srcOrd="0" destOrd="0" presId="urn:microsoft.com/office/officeart/2005/8/layout/hProcess9"/>
    <dgm:cxn modelId="{9F28C6AD-7E4F-47B3-A874-6609985784BD}" srcId="{22E46BE8-6597-4592-A210-CFEA3CA24E02}" destId="{DE055B22-2860-4921-8376-C56199195058}" srcOrd="2" destOrd="0" parTransId="{2C8F9AAC-0182-4F13-A21F-048B06025CFA}" sibTransId="{85C8D01A-1170-4813-A1FC-7360FAF2D0D1}"/>
    <dgm:cxn modelId="{6379B190-150F-4BBB-9E9C-8F14F03D9F01}" type="presOf" srcId="{22E46BE8-6597-4592-A210-CFEA3CA24E02}" destId="{309A1A7D-BB4E-40C0-B02E-890E00C8C0C9}" srcOrd="0" destOrd="0" presId="urn:microsoft.com/office/officeart/2005/8/layout/hProcess9"/>
    <dgm:cxn modelId="{C1FBA8F5-2413-4455-B327-152D7F58ABDF}" type="presParOf" srcId="{309A1A7D-BB4E-40C0-B02E-890E00C8C0C9}" destId="{A3D15E70-C029-4B8B-8B19-11AA6EA858B8}" srcOrd="0" destOrd="0" presId="urn:microsoft.com/office/officeart/2005/8/layout/hProcess9"/>
    <dgm:cxn modelId="{F760472F-155C-48CF-9394-9075E784B3EE}" type="presParOf" srcId="{309A1A7D-BB4E-40C0-B02E-890E00C8C0C9}" destId="{6213AAD7-9E01-4E89-BA23-C4149B42ADAB}" srcOrd="1" destOrd="0" presId="urn:microsoft.com/office/officeart/2005/8/layout/hProcess9"/>
    <dgm:cxn modelId="{C97C6F12-4955-4E39-B07F-DFE51D6D888E}" type="presParOf" srcId="{6213AAD7-9E01-4E89-BA23-C4149B42ADAB}" destId="{3F49447F-D5DA-4FB8-A0E2-FC19845397D7}" srcOrd="0" destOrd="0" presId="urn:microsoft.com/office/officeart/2005/8/layout/hProcess9"/>
    <dgm:cxn modelId="{CDEE2E82-069D-4585-9D25-1A620F354ABC}" type="presParOf" srcId="{6213AAD7-9E01-4E89-BA23-C4149B42ADAB}" destId="{22EDDF9C-21F5-4CB9-B975-1D30DEA2B3BE}" srcOrd="1" destOrd="0" presId="urn:microsoft.com/office/officeart/2005/8/layout/hProcess9"/>
    <dgm:cxn modelId="{68E3F610-2A2D-48D4-B742-1E48BF0D2E79}" type="presParOf" srcId="{6213AAD7-9E01-4E89-BA23-C4149B42ADAB}" destId="{6F03FC9B-746B-4D3A-A18F-0C82501B99C2}" srcOrd="2" destOrd="0" presId="urn:microsoft.com/office/officeart/2005/8/layout/hProcess9"/>
    <dgm:cxn modelId="{762D8DA6-E52A-4069-A203-D85FFD6E0AA5}" type="presParOf" srcId="{6213AAD7-9E01-4E89-BA23-C4149B42ADAB}" destId="{C51CAAE7-B6C5-4099-8C53-C25FD3BA58C3}" srcOrd="3" destOrd="0" presId="urn:microsoft.com/office/officeart/2005/8/layout/hProcess9"/>
    <dgm:cxn modelId="{756496C0-2511-406B-8D0F-8A5CD3F214FE}" type="presParOf" srcId="{6213AAD7-9E01-4E89-BA23-C4149B42ADAB}" destId="{9A9D2D34-6764-4465-B349-A6E9DA9F69D5}" srcOrd="4" destOrd="0" presId="urn:microsoft.com/office/officeart/2005/8/layout/hProcess9"/>
    <dgm:cxn modelId="{A1314D1B-EAED-47A2-B5F4-0C40DA6ED307}" type="presParOf" srcId="{6213AAD7-9E01-4E89-BA23-C4149B42ADAB}" destId="{D385A730-2842-450D-949E-E18D87DEB72D}" srcOrd="5" destOrd="0" presId="urn:microsoft.com/office/officeart/2005/8/layout/hProcess9"/>
    <dgm:cxn modelId="{FEFAEA73-67B0-4D22-8706-34A556ED3B53}" type="presParOf" srcId="{6213AAD7-9E01-4E89-BA23-C4149B42ADAB}" destId="{5C5B4422-41F4-46AC-8EF8-24636020F74F}" srcOrd="6" destOrd="0" presId="urn:microsoft.com/office/officeart/2005/8/layout/hProcess9"/>
    <dgm:cxn modelId="{B32E8356-7802-4A88-8CE5-A2927FA287F0}" type="presParOf" srcId="{6213AAD7-9E01-4E89-BA23-C4149B42ADAB}" destId="{94680FCC-212A-45E4-AAFD-62AD1865EE53}" srcOrd="7" destOrd="0" presId="urn:microsoft.com/office/officeart/2005/8/layout/hProcess9"/>
    <dgm:cxn modelId="{3BA3F69A-DC6C-462D-B46D-3EA86F446ED4}" type="presParOf" srcId="{6213AAD7-9E01-4E89-BA23-C4149B42ADAB}" destId="{AD447F6D-B14F-44CA-8269-9CAEB97AD5D1}" srcOrd="8" destOrd="0" presId="urn:microsoft.com/office/officeart/2005/8/layout/hProcess9"/>
    <dgm:cxn modelId="{CFBFD56E-D0FB-4A9C-A6E6-1DE7981C5928}" type="presParOf" srcId="{6213AAD7-9E01-4E89-BA23-C4149B42ADAB}" destId="{DA813249-6E90-41EB-883F-9B213A58CE8D}" srcOrd="9" destOrd="0" presId="urn:microsoft.com/office/officeart/2005/8/layout/hProcess9"/>
    <dgm:cxn modelId="{2DD94535-981A-4AE6-96D2-951EE89B426A}" type="presParOf" srcId="{6213AAD7-9E01-4E89-BA23-C4149B42ADAB}" destId="{9CBC63C6-F5AA-40BC-8A74-135DF3D8D7DB}" srcOrd="10" destOrd="0" presId="urn:microsoft.com/office/officeart/2005/8/layout/hProcess9"/>
    <dgm:cxn modelId="{53DB472F-3434-4294-A4DB-3351B572F396}" type="presParOf" srcId="{6213AAD7-9E01-4E89-BA23-C4149B42ADAB}" destId="{1315953E-0C07-41C9-B3C2-0B3C49D36C42}" srcOrd="11" destOrd="0" presId="urn:microsoft.com/office/officeart/2005/8/layout/hProcess9"/>
    <dgm:cxn modelId="{5C01EE1D-A546-4C8B-8966-09033EBCD1D1}" type="presParOf" srcId="{6213AAD7-9E01-4E89-BA23-C4149B42ADAB}" destId="{CDB68066-2596-4E8F-938D-C9759E22EDC4}" srcOrd="1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E944A2B-C5A3-484A-ABF2-E8D75BDDE4DE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D010495E-8859-42DE-92A9-7FF90EA1177A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фіксуйте терміни виконання завдань;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9BB1BA-20B0-4402-BD6A-F12BBD647D6C}" type="parTrans" cxnId="{21748587-DCBC-47E7-9E7D-753F8664B46E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9ACC90-6D7F-4758-B87A-9D18119D1342}" type="sibTrans" cxnId="{21748587-DCBC-47E7-9E7D-753F8664B46E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5728EC-B6A7-4382-80A5-577BBFEC7CEA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уникайте дій, що викликають зворотну реакцію;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5B6C9F-6671-42A0-AA7E-98DCAD624807}" type="parTrans" cxnId="{1A9C28E6-975D-4B53-8031-0BF443CE5599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CB19E1-B2DC-42B7-87A3-50E57B396FF9}" type="sibTrans" cxnId="{1A9C28E6-975D-4B53-8031-0BF443CE5599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EDB977-350B-4415-8F54-D930F7FB958E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уникайте додаткових невідкладних проблем;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60B7F3-2E94-41DF-AA66-05F47D995F50}" type="parTrans" cxnId="{BB862F24-D11B-4EA0-838C-1BC7DBB96A71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FD1B39-CC16-4ADB-933E-DB6859CA0158}" type="sibTrans" cxnId="{BB862F24-D11B-4EA0-838C-1BC7DBB96A71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2CC63E-AB66-4568-88E4-319C9AFACE79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уникайте незапланованих імпульсивних дій;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566613-9538-4A03-828F-7D48357A53A1}" type="parTrans" cxnId="{CE5DD4DA-68D8-4D1D-BB8F-31FC0F1F7572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4C0EFF-2DA3-436E-9B2A-A57BB154F23D}" type="sibTrans" cxnId="{CE5DD4DA-68D8-4D1D-BB8F-31FC0F1F7572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0E1E3D-A156-46CC-B8DC-6AD391FCF3D1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вчасно робіть паузи і дотримуйтеся розміреного темпу роботи;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48CFCB-7E01-4909-A003-EAA2628D7843}" type="parTrans" cxnId="{4ED6F356-EDFB-421A-98A6-3F2C78C16566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0383DA-71A5-491E-A995-AB0A70DF25C0}" type="sibTrans" cxnId="{4ED6F356-EDFB-421A-98A6-3F2C78C16566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A5C0C5D-2A0B-4F6B-B6F7-E4D1DA21C558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виконуйте невеликі однорідні справи серіями;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DE1067-C2E1-4D0D-A139-49B831524F16}" type="parTrans" cxnId="{700F0089-453B-462B-B8CE-8824F28968C3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631A6F-4B6A-40A3-B4D8-4F1A25F825CF}" type="sibTrans" cxnId="{700F0089-453B-462B-B8CE-8824F28968C3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E28781-CAA4-48B0-ACC3-81BC9E98DFC6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використовуйте паузи між серйозними справами;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A9B030-CFA8-4710-96A7-051076D1A06A}" type="parTrans" cxnId="{1EC45D7E-48E7-4D54-B56A-53D98989D3AA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5E2A6B6-D13B-4E5F-A16A-90BEC518BB66}" type="sibTrans" cxnId="{1EC45D7E-48E7-4D54-B56A-53D98989D3AA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FB73C5-A04D-4654-8FB9-EE142F28FB54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виділяйте «для себе» не менше однієї години робочого часу;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D635DE-736E-41EE-A8D7-52D38267F31F}" type="parTrans" cxnId="{1DD2606C-8451-4878-BF37-A0AA4E81638E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D49C8B-347C-4A2B-822E-D0A824CB880A}" type="sibTrans" cxnId="{1DD2606C-8451-4878-BF37-A0AA4E81638E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5C54AAA-5B7E-4BAD-83B8-2DC2DBC88090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контролюйте час і плани.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6BB421-C985-47FF-BA8E-703963E9C43E}" type="parTrans" cxnId="{6C295134-0BE1-45AD-ACAB-BA3F35FA6A31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3065A9B-4C20-4F73-BFB2-8FD97880102B}" type="sibTrans" cxnId="{6C295134-0BE1-45AD-ACAB-BA3F35FA6A31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BFFF4A-A5E4-46B9-A2F5-1034F6AA61A7}" type="pres">
      <dgm:prSet presAssocID="{8E944A2B-C5A3-484A-ABF2-E8D75BDDE4DE}" presName="CompostProcess" presStyleCnt="0">
        <dgm:presLayoutVars>
          <dgm:dir/>
          <dgm:resizeHandles val="exact"/>
        </dgm:presLayoutVars>
      </dgm:prSet>
      <dgm:spPr/>
    </dgm:pt>
    <dgm:pt modelId="{2EB69FB3-6ED9-4031-941B-FD8ABED7B81B}" type="pres">
      <dgm:prSet presAssocID="{8E944A2B-C5A3-484A-ABF2-E8D75BDDE4DE}" presName="arrow" presStyleLbl="bgShp" presStyleIdx="0" presStyleCnt="1"/>
      <dgm:spPr/>
    </dgm:pt>
    <dgm:pt modelId="{33BEFC33-F17D-4468-AF6A-432AC008680C}" type="pres">
      <dgm:prSet presAssocID="{8E944A2B-C5A3-484A-ABF2-E8D75BDDE4DE}" presName="linearProcess" presStyleCnt="0"/>
      <dgm:spPr/>
    </dgm:pt>
    <dgm:pt modelId="{EB78F0DA-ECDC-4784-BE4C-9CE5FB91CC2F}" type="pres">
      <dgm:prSet presAssocID="{D010495E-8859-42DE-92A9-7FF90EA1177A}" presName="textNode" presStyleLbl="node1" presStyleIdx="0" presStyleCnt="9">
        <dgm:presLayoutVars>
          <dgm:bulletEnabled val="1"/>
        </dgm:presLayoutVars>
      </dgm:prSet>
      <dgm:spPr/>
    </dgm:pt>
    <dgm:pt modelId="{88D7D280-9E0F-4B8E-A578-F096322C89EB}" type="pres">
      <dgm:prSet presAssocID="{859ACC90-6D7F-4758-B87A-9D18119D1342}" presName="sibTrans" presStyleCnt="0"/>
      <dgm:spPr/>
    </dgm:pt>
    <dgm:pt modelId="{36B49CDC-8B37-4819-B201-6C8DB8C32998}" type="pres">
      <dgm:prSet presAssocID="{885728EC-B6A7-4382-80A5-577BBFEC7CEA}" presName="textNode" presStyleLbl="node1" presStyleIdx="1" presStyleCnt="9">
        <dgm:presLayoutVars>
          <dgm:bulletEnabled val="1"/>
        </dgm:presLayoutVars>
      </dgm:prSet>
      <dgm:spPr/>
    </dgm:pt>
    <dgm:pt modelId="{9510037A-26AF-415E-A756-F357A9775AB4}" type="pres">
      <dgm:prSet presAssocID="{F1CB19E1-B2DC-42B7-87A3-50E57B396FF9}" presName="sibTrans" presStyleCnt="0"/>
      <dgm:spPr/>
    </dgm:pt>
    <dgm:pt modelId="{813F2D77-E3DD-42AD-AE1F-07A03EDFBF1D}" type="pres">
      <dgm:prSet presAssocID="{71EDB977-350B-4415-8F54-D930F7FB958E}" presName="textNode" presStyleLbl="node1" presStyleIdx="2" presStyleCnt="9">
        <dgm:presLayoutVars>
          <dgm:bulletEnabled val="1"/>
        </dgm:presLayoutVars>
      </dgm:prSet>
      <dgm:spPr/>
    </dgm:pt>
    <dgm:pt modelId="{E614894C-19DE-4101-8054-19B2433982C8}" type="pres">
      <dgm:prSet presAssocID="{86FD1B39-CC16-4ADB-933E-DB6859CA0158}" presName="sibTrans" presStyleCnt="0"/>
      <dgm:spPr/>
    </dgm:pt>
    <dgm:pt modelId="{2C9BE2AF-C072-45F8-8B6C-9A1D4CE3EB8A}" type="pres">
      <dgm:prSet presAssocID="{792CC63E-AB66-4568-88E4-319C9AFACE79}" presName="textNode" presStyleLbl="node1" presStyleIdx="3" presStyleCnt="9">
        <dgm:presLayoutVars>
          <dgm:bulletEnabled val="1"/>
        </dgm:presLayoutVars>
      </dgm:prSet>
      <dgm:spPr/>
    </dgm:pt>
    <dgm:pt modelId="{B9F5EA36-1E2C-426D-9727-CDA069200B94}" type="pres">
      <dgm:prSet presAssocID="{114C0EFF-2DA3-436E-9B2A-A57BB154F23D}" presName="sibTrans" presStyleCnt="0"/>
      <dgm:spPr/>
    </dgm:pt>
    <dgm:pt modelId="{27F2BAC6-4831-47E9-9890-ADE4A86C85CC}" type="pres">
      <dgm:prSet presAssocID="{B00E1E3D-A156-46CC-B8DC-6AD391FCF3D1}" presName="textNode" presStyleLbl="node1" presStyleIdx="4" presStyleCnt="9">
        <dgm:presLayoutVars>
          <dgm:bulletEnabled val="1"/>
        </dgm:presLayoutVars>
      </dgm:prSet>
      <dgm:spPr/>
    </dgm:pt>
    <dgm:pt modelId="{87AA6321-0B84-4872-AAD0-660B67063A6C}" type="pres">
      <dgm:prSet presAssocID="{8F0383DA-71A5-491E-A995-AB0A70DF25C0}" presName="sibTrans" presStyleCnt="0"/>
      <dgm:spPr/>
    </dgm:pt>
    <dgm:pt modelId="{C9839B9D-310A-45D7-820F-7403E00B5646}" type="pres">
      <dgm:prSet presAssocID="{CA5C0C5D-2A0B-4F6B-B6F7-E4D1DA21C558}" presName="textNode" presStyleLbl="node1" presStyleIdx="5" presStyleCnt="9">
        <dgm:presLayoutVars>
          <dgm:bulletEnabled val="1"/>
        </dgm:presLayoutVars>
      </dgm:prSet>
      <dgm:spPr/>
    </dgm:pt>
    <dgm:pt modelId="{1BC8412A-9162-4378-A481-DBD378865E9C}" type="pres">
      <dgm:prSet presAssocID="{FC631A6F-4B6A-40A3-B4D8-4F1A25F825CF}" presName="sibTrans" presStyleCnt="0"/>
      <dgm:spPr/>
    </dgm:pt>
    <dgm:pt modelId="{E1E6D82C-FE48-4867-81D8-C6394A4A3D51}" type="pres">
      <dgm:prSet presAssocID="{6EE28781-CAA4-48B0-ACC3-81BC9E98DFC6}" presName="textNode" presStyleLbl="node1" presStyleIdx="6" presStyleCnt="9">
        <dgm:presLayoutVars>
          <dgm:bulletEnabled val="1"/>
        </dgm:presLayoutVars>
      </dgm:prSet>
      <dgm:spPr/>
    </dgm:pt>
    <dgm:pt modelId="{3DE343AC-8F4F-498E-818F-2280C286553E}" type="pres">
      <dgm:prSet presAssocID="{F5E2A6B6-D13B-4E5F-A16A-90BEC518BB66}" presName="sibTrans" presStyleCnt="0"/>
      <dgm:spPr/>
    </dgm:pt>
    <dgm:pt modelId="{15A42138-284E-49F0-89E3-1528AEAE4EFF}" type="pres">
      <dgm:prSet presAssocID="{53FB73C5-A04D-4654-8FB9-EE142F28FB54}" presName="textNode" presStyleLbl="node1" presStyleIdx="7" presStyleCnt="9">
        <dgm:presLayoutVars>
          <dgm:bulletEnabled val="1"/>
        </dgm:presLayoutVars>
      </dgm:prSet>
      <dgm:spPr/>
    </dgm:pt>
    <dgm:pt modelId="{13F9CCAF-581B-488B-A4E8-A46A5FD6F2A4}" type="pres">
      <dgm:prSet presAssocID="{C4D49C8B-347C-4A2B-822E-D0A824CB880A}" presName="sibTrans" presStyleCnt="0"/>
      <dgm:spPr/>
    </dgm:pt>
    <dgm:pt modelId="{280DBA04-2843-4CD5-BB16-57C6BAFA2E86}" type="pres">
      <dgm:prSet presAssocID="{75C54AAA-5B7E-4BAD-83B8-2DC2DBC88090}" presName="textNode" presStyleLbl="node1" presStyleIdx="8" presStyleCnt="9">
        <dgm:presLayoutVars>
          <dgm:bulletEnabled val="1"/>
        </dgm:presLayoutVars>
      </dgm:prSet>
      <dgm:spPr/>
    </dgm:pt>
  </dgm:ptLst>
  <dgm:cxnLst>
    <dgm:cxn modelId="{BF1350C2-F97E-4188-B42F-1F7BC9803A7A}" type="presOf" srcId="{792CC63E-AB66-4568-88E4-319C9AFACE79}" destId="{2C9BE2AF-C072-45F8-8B6C-9A1D4CE3EB8A}" srcOrd="0" destOrd="0" presId="urn:microsoft.com/office/officeart/2005/8/layout/hProcess9"/>
    <dgm:cxn modelId="{D656BA6C-21BF-4E86-B16D-78A1D3F4EC14}" type="presOf" srcId="{CA5C0C5D-2A0B-4F6B-B6F7-E4D1DA21C558}" destId="{C9839B9D-310A-45D7-820F-7403E00B5646}" srcOrd="0" destOrd="0" presId="urn:microsoft.com/office/officeart/2005/8/layout/hProcess9"/>
    <dgm:cxn modelId="{4ED6F356-EDFB-421A-98A6-3F2C78C16566}" srcId="{8E944A2B-C5A3-484A-ABF2-E8D75BDDE4DE}" destId="{B00E1E3D-A156-46CC-B8DC-6AD391FCF3D1}" srcOrd="4" destOrd="0" parTransId="{FA48CFCB-7E01-4909-A003-EAA2628D7843}" sibTransId="{8F0383DA-71A5-491E-A995-AB0A70DF25C0}"/>
    <dgm:cxn modelId="{D6BB3DBC-30C5-425C-BAC0-6C27A4937D90}" type="presOf" srcId="{6EE28781-CAA4-48B0-ACC3-81BC9E98DFC6}" destId="{E1E6D82C-FE48-4867-81D8-C6394A4A3D51}" srcOrd="0" destOrd="0" presId="urn:microsoft.com/office/officeart/2005/8/layout/hProcess9"/>
    <dgm:cxn modelId="{1A9C28E6-975D-4B53-8031-0BF443CE5599}" srcId="{8E944A2B-C5A3-484A-ABF2-E8D75BDDE4DE}" destId="{885728EC-B6A7-4382-80A5-577BBFEC7CEA}" srcOrd="1" destOrd="0" parTransId="{455B6C9F-6671-42A0-AA7E-98DCAD624807}" sibTransId="{F1CB19E1-B2DC-42B7-87A3-50E57B396FF9}"/>
    <dgm:cxn modelId="{6C295134-0BE1-45AD-ACAB-BA3F35FA6A31}" srcId="{8E944A2B-C5A3-484A-ABF2-E8D75BDDE4DE}" destId="{75C54AAA-5B7E-4BAD-83B8-2DC2DBC88090}" srcOrd="8" destOrd="0" parTransId="{B16BB421-C985-47FF-BA8E-703963E9C43E}" sibTransId="{23065A9B-4C20-4F73-BFB2-8FD97880102B}"/>
    <dgm:cxn modelId="{1DD2606C-8451-4878-BF37-A0AA4E81638E}" srcId="{8E944A2B-C5A3-484A-ABF2-E8D75BDDE4DE}" destId="{53FB73C5-A04D-4654-8FB9-EE142F28FB54}" srcOrd="7" destOrd="0" parTransId="{77D635DE-736E-41EE-A8D7-52D38267F31F}" sibTransId="{C4D49C8B-347C-4A2B-822E-D0A824CB880A}"/>
    <dgm:cxn modelId="{1EC45D7E-48E7-4D54-B56A-53D98989D3AA}" srcId="{8E944A2B-C5A3-484A-ABF2-E8D75BDDE4DE}" destId="{6EE28781-CAA4-48B0-ACC3-81BC9E98DFC6}" srcOrd="6" destOrd="0" parTransId="{5FA9B030-CFA8-4710-96A7-051076D1A06A}" sibTransId="{F5E2A6B6-D13B-4E5F-A16A-90BEC518BB66}"/>
    <dgm:cxn modelId="{BB862F24-D11B-4EA0-838C-1BC7DBB96A71}" srcId="{8E944A2B-C5A3-484A-ABF2-E8D75BDDE4DE}" destId="{71EDB977-350B-4415-8F54-D930F7FB958E}" srcOrd="2" destOrd="0" parTransId="{BB60B7F3-2E94-41DF-AA66-05F47D995F50}" sibTransId="{86FD1B39-CC16-4ADB-933E-DB6859CA0158}"/>
    <dgm:cxn modelId="{B81E1B08-B9FA-49C1-B879-69EE00CBE3A9}" type="presOf" srcId="{B00E1E3D-A156-46CC-B8DC-6AD391FCF3D1}" destId="{27F2BAC6-4831-47E9-9890-ADE4A86C85CC}" srcOrd="0" destOrd="0" presId="urn:microsoft.com/office/officeart/2005/8/layout/hProcess9"/>
    <dgm:cxn modelId="{CE5DD4DA-68D8-4D1D-BB8F-31FC0F1F7572}" srcId="{8E944A2B-C5A3-484A-ABF2-E8D75BDDE4DE}" destId="{792CC63E-AB66-4568-88E4-319C9AFACE79}" srcOrd="3" destOrd="0" parTransId="{64566613-9538-4A03-828F-7D48357A53A1}" sibTransId="{114C0EFF-2DA3-436E-9B2A-A57BB154F23D}"/>
    <dgm:cxn modelId="{21748587-DCBC-47E7-9E7D-753F8664B46E}" srcId="{8E944A2B-C5A3-484A-ABF2-E8D75BDDE4DE}" destId="{D010495E-8859-42DE-92A9-7FF90EA1177A}" srcOrd="0" destOrd="0" parTransId="{599BB1BA-20B0-4402-BD6A-F12BBD647D6C}" sibTransId="{859ACC90-6D7F-4758-B87A-9D18119D1342}"/>
    <dgm:cxn modelId="{7EC152A8-BA7A-4E03-B846-6BAF713CEE52}" type="presOf" srcId="{71EDB977-350B-4415-8F54-D930F7FB958E}" destId="{813F2D77-E3DD-42AD-AE1F-07A03EDFBF1D}" srcOrd="0" destOrd="0" presId="urn:microsoft.com/office/officeart/2005/8/layout/hProcess9"/>
    <dgm:cxn modelId="{54F5A4B4-DBF3-46CB-B3CC-5E5084175CFA}" type="presOf" srcId="{885728EC-B6A7-4382-80A5-577BBFEC7CEA}" destId="{36B49CDC-8B37-4819-B201-6C8DB8C32998}" srcOrd="0" destOrd="0" presId="urn:microsoft.com/office/officeart/2005/8/layout/hProcess9"/>
    <dgm:cxn modelId="{700F0089-453B-462B-B8CE-8824F28968C3}" srcId="{8E944A2B-C5A3-484A-ABF2-E8D75BDDE4DE}" destId="{CA5C0C5D-2A0B-4F6B-B6F7-E4D1DA21C558}" srcOrd="5" destOrd="0" parTransId="{38DE1067-C2E1-4D0D-A139-49B831524F16}" sibTransId="{FC631A6F-4B6A-40A3-B4D8-4F1A25F825CF}"/>
    <dgm:cxn modelId="{027738F4-1336-4210-AA06-58276E4A0005}" type="presOf" srcId="{8E944A2B-C5A3-484A-ABF2-E8D75BDDE4DE}" destId="{D8BFFF4A-A5E4-46B9-A2F5-1034F6AA61A7}" srcOrd="0" destOrd="0" presId="urn:microsoft.com/office/officeart/2005/8/layout/hProcess9"/>
    <dgm:cxn modelId="{6CDA2FA2-4BB8-4650-9E67-BA6E63A49214}" type="presOf" srcId="{D010495E-8859-42DE-92A9-7FF90EA1177A}" destId="{EB78F0DA-ECDC-4784-BE4C-9CE5FB91CC2F}" srcOrd="0" destOrd="0" presId="urn:microsoft.com/office/officeart/2005/8/layout/hProcess9"/>
    <dgm:cxn modelId="{F4BCBE1D-872F-4B60-81D3-4837BDCEBC43}" type="presOf" srcId="{75C54AAA-5B7E-4BAD-83B8-2DC2DBC88090}" destId="{280DBA04-2843-4CD5-BB16-57C6BAFA2E86}" srcOrd="0" destOrd="0" presId="urn:microsoft.com/office/officeart/2005/8/layout/hProcess9"/>
    <dgm:cxn modelId="{D5F2BF2A-C079-4294-ADD0-2E366FD462FD}" type="presOf" srcId="{53FB73C5-A04D-4654-8FB9-EE142F28FB54}" destId="{15A42138-284E-49F0-89E3-1528AEAE4EFF}" srcOrd="0" destOrd="0" presId="urn:microsoft.com/office/officeart/2005/8/layout/hProcess9"/>
    <dgm:cxn modelId="{902B5686-5254-49FC-9517-8977E2EFD888}" type="presParOf" srcId="{D8BFFF4A-A5E4-46B9-A2F5-1034F6AA61A7}" destId="{2EB69FB3-6ED9-4031-941B-FD8ABED7B81B}" srcOrd="0" destOrd="0" presId="urn:microsoft.com/office/officeart/2005/8/layout/hProcess9"/>
    <dgm:cxn modelId="{74969748-54E5-48A8-86C0-1820D59934E5}" type="presParOf" srcId="{D8BFFF4A-A5E4-46B9-A2F5-1034F6AA61A7}" destId="{33BEFC33-F17D-4468-AF6A-432AC008680C}" srcOrd="1" destOrd="0" presId="urn:microsoft.com/office/officeart/2005/8/layout/hProcess9"/>
    <dgm:cxn modelId="{56764179-6A31-4432-89A3-A0CE2D56E444}" type="presParOf" srcId="{33BEFC33-F17D-4468-AF6A-432AC008680C}" destId="{EB78F0DA-ECDC-4784-BE4C-9CE5FB91CC2F}" srcOrd="0" destOrd="0" presId="urn:microsoft.com/office/officeart/2005/8/layout/hProcess9"/>
    <dgm:cxn modelId="{FE05F967-A872-41B6-A6FF-1ED9538289E2}" type="presParOf" srcId="{33BEFC33-F17D-4468-AF6A-432AC008680C}" destId="{88D7D280-9E0F-4B8E-A578-F096322C89EB}" srcOrd="1" destOrd="0" presId="urn:microsoft.com/office/officeart/2005/8/layout/hProcess9"/>
    <dgm:cxn modelId="{5DAABD87-E6A4-450B-AB54-901925940122}" type="presParOf" srcId="{33BEFC33-F17D-4468-AF6A-432AC008680C}" destId="{36B49CDC-8B37-4819-B201-6C8DB8C32998}" srcOrd="2" destOrd="0" presId="urn:microsoft.com/office/officeart/2005/8/layout/hProcess9"/>
    <dgm:cxn modelId="{B0D0B558-E2EB-4162-B47B-292403439E84}" type="presParOf" srcId="{33BEFC33-F17D-4468-AF6A-432AC008680C}" destId="{9510037A-26AF-415E-A756-F357A9775AB4}" srcOrd="3" destOrd="0" presId="urn:microsoft.com/office/officeart/2005/8/layout/hProcess9"/>
    <dgm:cxn modelId="{F61CB59B-825A-4391-97A9-F0F8AA130D4A}" type="presParOf" srcId="{33BEFC33-F17D-4468-AF6A-432AC008680C}" destId="{813F2D77-E3DD-42AD-AE1F-07A03EDFBF1D}" srcOrd="4" destOrd="0" presId="urn:microsoft.com/office/officeart/2005/8/layout/hProcess9"/>
    <dgm:cxn modelId="{0D6D119C-E865-450E-8A67-5B8ED90EE947}" type="presParOf" srcId="{33BEFC33-F17D-4468-AF6A-432AC008680C}" destId="{E614894C-19DE-4101-8054-19B2433982C8}" srcOrd="5" destOrd="0" presId="urn:microsoft.com/office/officeart/2005/8/layout/hProcess9"/>
    <dgm:cxn modelId="{D136F30F-AC08-4D9B-9F50-E52F66BB05B6}" type="presParOf" srcId="{33BEFC33-F17D-4468-AF6A-432AC008680C}" destId="{2C9BE2AF-C072-45F8-8B6C-9A1D4CE3EB8A}" srcOrd="6" destOrd="0" presId="urn:microsoft.com/office/officeart/2005/8/layout/hProcess9"/>
    <dgm:cxn modelId="{9D0D8E5A-F6EC-4218-A747-7B68722B7E76}" type="presParOf" srcId="{33BEFC33-F17D-4468-AF6A-432AC008680C}" destId="{B9F5EA36-1E2C-426D-9727-CDA069200B94}" srcOrd="7" destOrd="0" presId="urn:microsoft.com/office/officeart/2005/8/layout/hProcess9"/>
    <dgm:cxn modelId="{09D2FEA0-5EE2-458D-A84E-6DC5C3F232C1}" type="presParOf" srcId="{33BEFC33-F17D-4468-AF6A-432AC008680C}" destId="{27F2BAC6-4831-47E9-9890-ADE4A86C85CC}" srcOrd="8" destOrd="0" presId="urn:microsoft.com/office/officeart/2005/8/layout/hProcess9"/>
    <dgm:cxn modelId="{F0631D4B-8A57-4631-A49D-B66CBE69D3F3}" type="presParOf" srcId="{33BEFC33-F17D-4468-AF6A-432AC008680C}" destId="{87AA6321-0B84-4872-AAD0-660B67063A6C}" srcOrd="9" destOrd="0" presId="urn:microsoft.com/office/officeart/2005/8/layout/hProcess9"/>
    <dgm:cxn modelId="{DF290ED3-F5CC-4650-B7CE-6E89DE357DA3}" type="presParOf" srcId="{33BEFC33-F17D-4468-AF6A-432AC008680C}" destId="{C9839B9D-310A-45D7-820F-7403E00B5646}" srcOrd="10" destOrd="0" presId="urn:microsoft.com/office/officeart/2005/8/layout/hProcess9"/>
    <dgm:cxn modelId="{C323AACA-5AEF-4B1D-B5D6-1E5CDBC29045}" type="presParOf" srcId="{33BEFC33-F17D-4468-AF6A-432AC008680C}" destId="{1BC8412A-9162-4378-A481-DBD378865E9C}" srcOrd="11" destOrd="0" presId="urn:microsoft.com/office/officeart/2005/8/layout/hProcess9"/>
    <dgm:cxn modelId="{934A717E-82C8-4FF7-AEE1-646026C504C0}" type="presParOf" srcId="{33BEFC33-F17D-4468-AF6A-432AC008680C}" destId="{E1E6D82C-FE48-4867-81D8-C6394A4A3D51}" srcOrd="12" destOrd="0" presId="urn:microsoft.com/office/officeart/2005/8/layout/hProcess9"/>
    <dgm:cxn modelId="{F0AE1437-52D5-446D-9B5F-6028E116A847}" type="presParOf" srcId="{33BEFC33-F17D-4468-AF6A-432AC008680C}" destId="{3DE343AC-8F4F-498E-818F-2280C286553E}" srcOrd="13" destOrd="0" presId="urn:microsoft.com/office/officeart/2005/8/layout/hProcess9"/>
    <dgm:cxn modelId="{800CCD6F-B42F-4FF2-9CA2-4A961F7AC179}" type="presParOf" srcId="{33BEFC33-F17D-4468-AF6A-432AC008680C}" destId="{15A42138-284E-49F0-89E3-1528AEAE4EFF}" srcOrd="14" destOrd="0" presId="urn:microsoft.com/office/officeart/2005/8/layout/hProcess9"/>
    <dgm:cxn modelId="{26592871-F42D-4047-BA8C-45AB96DF0D3D}" type="presParOf" srcId="{33BEFC33-F17D-4468-AF6A-432AC008680C}" destId="{13F9CCAF-581B-488B-A4E8-A46A5FD6F2A4}" srcOrd="15" destOrd="0" presId="urn:microsoft.com/office/officeart/2005/8/layout/hProcess9"/>
    <dgm:cxn modelId="{357CCBEA-B1A1-4D28-A110-D3D52D7F4BED}" type="presParOf" srcId="{33BEFC33-F17D-4468-AF6A-432AC008680C}" destId="{280DBA04-2843-4CD5-BB16-57C6BAFA2E86}" srcOrd="1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5ED80F7-C95C-434A-BF5A-C19851E71C3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76016E5B-2DF9-4685-A6C3-399B9F5B6796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завершуйте розпочате;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9CB6C5-E419-41C1-A12D-FB67D6155475}" type="parTrans" cxnId="{6FB1AB1B-7023-46E4-9548-A6214AA615B9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817EAF-DC54-4AFA-BC6B-72681A047BC7}" type="sibTrans" cxnId="{6FB1AB1B-7023-46E4-9548-A6214AA615B9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A092DE-372B-4B6E-AF09-AD511E26C116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здійснюйте контроль результатів і самоконтроль;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B1BE91-93E2-42D0-98B8-DC6CCF069763}" type="parTrans" cxnId="{BF4E9AD1-DB2B-4A58-9ACB-558AEB813559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7B1FD6-5F7F-4322-99FB-6F667A720613}" type="sibTrans" cxnId="{BF4E9AD1-DB2B-4A58-9ACB-558AEB813559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CFBE29-1602-4EFD-8D5E-04A406A1CFA5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складайте план наступного дня;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6A2D10-28B4-4896-8DDD-3E93BD52E85D}" type="parTrans" cxnId="{A6C6E10E-C5A8-4C1D-91AF-4426305E33DF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87C6CD9-85DB-4CD0-B5ED-912C520AFE75}" type="sibTrans" cxnId="{A6C6E10E-C5A8-4C1D-91AF-4426305E33DF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9D705C-C785-45B2-882D-3349F421952D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відправляйтеся додому з гарним настроєм: для цього визначте найважливішу позитивну подію дня.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346FEB-C6E7-4AF5-891B-484FD0ECB34D}" type="parTrans" cxnId="{FCD93F03-1BEE-494F-8DF9-C28033D98D79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D2E87E-A778-42D5-9982-B89205BDB4EB}" type="sibTrans" cxnId="{FCD93F03-1BEE-494F-8DF9-C28033D98D79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B98BBE-1AE5-4802-80A2-FEA5C7943CC7}" type="pres">
      <dgm:prSet presAssocID="{E5ED80F7-C95C-434A-BF5A-C19851E71C36}" presName="linear" presStyleCnt="0">
        <dgm:presLayoutVars>
          <dgm:animLvl val="lvl"/>
          <dgm:resizeHandles val="exact"/>
        </dgm:presLayoutVars>
      </dgm:prSet>
      <dgm:spPr/>
    </dgm:pt>
    <dgm:pt modelId="{634999A1-CB20-43EC-A210-B3BBF826EFAC}" type="pres">
      <dgm:prSet presAssocID="{76016E5B-2DF9-4685-A6C3-399B9F5B679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4306C32-263A-4AA6-B299-E000E3F6E8B0}" type="pres">
      <dgm:prSet presAssocID="{BE817EAF-DC54-4AFA-BC6B-72681A047BC7}" presName="spacer" presStyleCnt="0"/>
      <dgm:spPr/>
    </dgm:pt>
    <dgm:pt modelId="{4086BD50-5444-4656-BEAC-8D2288DC1A33}" type="pres">
      <dgm:prSet presAssocID="{B1A092DE-372B-4B6E-AF09-AD511E26C11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80943E0-57FB-470E-A4EA-1A0077DA2BE7}" type="pres">
      <dgm:prSet presAssocID="{847B1FD6-5F7F-4322-99FB-6F667A720613}" presName="spacer" presStyleCnt="0"/>
      <dgm:spPr/>
    </dgm:pt>
    <dgm:pt modelId="{1E24CAEF-2F14-40D4-A57E-658376CC2E6B}" type="pres">
      <dgm:prSet presAssocID="{5BCFBE29-1602-4EFD-8D5E-04A406A1CFA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755FE34-2AF6-4538-94BE-E2BC911DE88F}" type="pres">
      <dgm:prSet presAssocID="{187C6CD9-85DB-4CD0-B5ED-912C520AFE75}" presName="spacer" presStyleCnt="0"/>
      <dgm:spPr/>
    </dgm:pt>
    <dgm:pt modelId="{99FAA570-96A0-4C1A-8A11-2DE6C6D6F322}" type="pres">
      <dgm:prSet presAssocID="{E89D705C-C785-45B2-882D-3349F421952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CD93F03-1BEE-494F-8DF9-C28033D98D79}" srcId="{E5ED80F7-C95C-434A-BF5A-C19851E71C36}" destId="{E89D705C-C785-45B2-882D-3349F421952D}" srcOrd="3" destOrd="0" parTransId="{06346FEB-C6E7-4AF5-891B-484FD0ECB34D}" sibTransId="{01D2E87E-A778-42D5-9982-B89205BDB4EB}"/>
    <dgm:cxn modelId="{E106B028-0962-472C-80D1-D6F337DB4A07}" type="presOf" srcId="{5BCFBE29-1602-4EFD-8D5E-04A406A1CFA5}" destId="{1E24CAEF-2F14-40D4-A57E-658376CC2E6B}" srcOrd="0" destOrd="0" presId="urn:microsoft.com/office/officeart/2005/8/layout/vList2"/>
    <dgm:cxn modelId="{6FB1AB1B-7023-46E4-9548-A6214AA615B9}" srcId="{E5ED80F7-C95C-434A-BF5A-C19851E71C36}" destId="{76016E5B-2DF9-4685-A6C3-399B9F5B6796}" srcOrd="0" destOrd="0" parTransId="{429CB6C5-E419-41C1-A12D-FB67D6155475}" sibTransId="{BE817EAF-DC54-4AFA-BC6B-72681A047BC7}"/>
    <dgm:cxn modelId="{BF4E9AD1-DB2B-4A58-9ACB-558AEB813559}" srcId="{E5ED80F7-C95C-434A-BF5A-C19851E71C36}" destId="{B1A092DE-372B-4B6E-AF09-AD511E26C116}" srcOrd="1" destOrd="0" parTransId="{72B1BE91-93E2-42D0-98B8-DC6CCF069763}" sibTransId="{847B1FD6-5F7F-4322-99FB-6F667A720613}"/>
    <dgm:cxn modelId="{40279A80-45BD-4333-A193-4A6ADD19DCD6}" type="presOf" srcId="{E5ED80F7-C95C-434A-BF5A-C19851E71C36}" destId="{0FB98BBE-1AE5-4802-80A2-FEA5C7943CC7}" srcOrd="0" destOrd="0" presId="urn:microsoft.com/office/officeart/2005/8/layout/vList2"/>
    <dgm:cxn modelId="{A6C6E10E-C5A8-4C1D-91AF-4426305E33DF}" srcId="{E5ED80F7-C95C-434A-BF5A-C19851E71C36}" destId="{5BCFBE29-1602-4EFD-8D5E-04A406A1CFA5}" srcOrd="2" destOrd="0" parTransId="{646A2D10-28B4-4896-8DDD-3E93BD52E85D}" sibTransId="{187C6CD9-85DB-4CD0-B5ED-912C520AFE75}"/>
    <dgm:cxn modelId="{BAA8BD9B-BDD5-4D5A-82B8-D84E70CDBBC2}" type="presOf" srcId="{76016E5B-2DF9-4685-A6C3-399B9F5B6796}" destId="{634999A1-CB20-43EC-A210-B3BBF826EFAC}" srcOrd="0" destOrd="0" presId="urn:microsoft.com/office/officeart/2005/8/layout/vList2"/>
    <dgm:cxn modelId="{DC69D59C-E2A3-4FCE-98CA-BE890253EBAF}" type="presOf" srcId="{E89D705C-C785-45B2-882D-3349F421952D}" destId="{99FAA570-96A0-4C1A-8A11-2DE6C6D6F322}" srcOrd="0" destOrd="0" presId="urn:microsoft.com/office/officeart/2005/8/layout/vList2"/>
    <dgm:cxn modelId="{DC771337-BE0E-482E-97AA-930233F46499}" type="presOf" srcId="{B1A092DE-372B-4B6E-AF09-AD511E26C116}" destId="{4086BD50-5444-4656-BEAC-8D2288DC1A33}" srcOrd="0" destOrd="0" presId="urn:microsoft.com/office/officeart/2005/8/layout/vList2"/>
    <dgm:cxn modelId="{474927CE-A970-4F5D-BA03-66917FB671D3}" type="presParOf" srcId="{0FB98BBE-1AE5-4802-80A2-FEA5C7943CC7}" destId="{634999A1-CB20-43EC-A210-B3BBF826EFAC}" srcOrd="0" destOrd="0" presId="urn:microsoft.com/office/officeart/2005/8/layout/vList2"/>
    <dgm:cxn modelId="{21C23C97-8F7D-4439-AFD5-A58370B2D47A}" type="presParOf" srcId="{0FB98BBE-1AE5-4802-80A2-FEA5C7943CC7}" destId="{E4306C32-263A-4AA6-B299-E000E3F6E8B0}" srcOrd="1" destOrd="0" presId="urn:microsoft.com/office/officeart/2005/8/layout/vList2"/>
    <dgm:cxn modelId="{9E0FF0B9-1E27-44D1-8B99-52B056D5F38D}" type="presParOf" srcId="{0FB98BBE-1AE5-4802-80A2-FEA5C7943CC7}" destId="{4086BD50-5444-4656-BEAC-8D2288DC1A33}" srcOrd="2" destOrd="0" presId="urn:microsoft.com/office/officeart/2005/8/layout/vList2"/>
    <dgm:cxn modelId="{F2FE7362-F635-49EF-8181-96F9DD8C1C0A}" type="presParOf" srcId="{0FB98BBE-1AE5-4802-80A2-FEA5C7943CC7}" destId="{D80943E0-57FB-470E-A4EA-1A0077DA2BE7}" srcOrd="3" destOrd="0" presId="urn:microsoft.com/office/officeart/2005/8/layout/vList2"/>
    <dgm:cxn modelId="{F942C669-3926-4110-822F-C15EF41D13E5}" type="presParOf" srcId="{0FB98BBE-1AE5-4802-80A2-FEA5C7943CC7}" destId="{1E24CAEF-2F14-40D4-A57E-658376CC2E6B}" srcOrd="4" destOrd="0" presId="urn:microsoft.com/office/officeart/2005/8/layout/vList2"/>
    <dgm:cxn modelId="{D9691641-F4F4-4F8A-BC46-F302D60C33B1}" type="presParOf" srcId="{0FB98BBE-1AE5-4802-80A2-FEA5C7943CC7}" destId="{F755FE34-2AF6-4538-94BE-E2BC911DE88F}" srcOrd="5" destOrd="0" presId="urn:microsoft.com/office/officeart/2005/8/layout/vList2"/>
    <dgm:cxn modelId="{10F7D9D3-7588-4F99-A69E-B0EC0406AC43}" type="presParOf" srcId="{0FB98BBE-1AE5-4802-80A2-FEA5C7943CC7}" destId="{99FAA570-96A0-4C1A-8A11-2DE6C6D6F32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966EB95-933E-4278-B4CD-E1AF369F64B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35A6F3EE-63C3-4879-A725-1477E356F951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Систематична, повсякденна, цілеспрямована робота відповідно до розкладу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D1F13D-D8B4-48F3-969E-0DA2FE60CC0D}" type="parTrans" cxnId="{66C725C5-87A0-45DF-B9C9-FC44859C7BFF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39C59C-A5D8-427B-876F-4A475ACC1F46}" type="sibTrans" cxnId="{66C725C5-87A0-45DF-B9C9-FC44859C7BFF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D0F9D7-CD62-406D-BC52-8B4E920140D4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чітке визначення і проведення зборів, нарад і засідань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871CC5-62C4-4854-BAB7-0B239EC29F90}" type="parTrans" cxnId="{E370D624-6E45-4B9B-B6F3-370AD76EECDE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9213A6-787E-4282-BEC2-E1F911C4805C}" type="sibTrans" cxnId="{E370D624-6E45-4B9B-B6F3-370AD76EECDE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4B8349-D239-424A-A8B4-FA1CC6DF8A8F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з детальною підготовкою обговорюваних і розв’язуваних питань, їх регламентованість, ритмічність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D7ADD9-8608-485B-99F2-9D424A3D6B84}" type="parTrans" cxnId="{6B697011-78B1-4FEB-86E9-93DB9103B371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2CC730-B5A4-4441-BD69-1F1269976B03}" type="sibTrans" cxnId="{6B697011-78B1-4FEB-86E9-93DB9103B371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DAF285-D959-4BAA-983D-24F175066727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дозволяють значно зменшити витрати часу.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CEA4B4-48CF-455D-9D54-E3760E4B8A88}" type="parTrans" cxnId="{1F120A2A-E774-4AC0-B69F-0E8324B47D07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EAC1CA-F250-45E3-ABCD-AAEA2B0F3C13}" type="sibTrans" cxnId="{1F120A2A-E774-4AC0-B69F-0E8324B47D07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4272BA-F724-4115-92E8-5253103FA372}" type="pres">
      <dgm:prSet presAssocID="{7966EB95-933E-4278-B4CD-E1AF369F64BF}" presName="CompostProcess" presStyleCnt="0">
        <dgm:presLayoutVars>
          <dgm:dir/>
          <dgm:resizeHandles val="exact"/>
        </dgm:presLayoutVars>
      </dgm:prSet>
      <dgm:spPr/>
    </dgm:pt>
    <dgm:pt modelId="{208BCBCF-D092-421A-9437-E12A74765D97}" type="pres">
      <dgm:prSet presAssocID="{7966EB95-933E-4278-B4CD-E1AF369F64BF}" presName="arrow" presStyleLbl="bgShp" presStyleIdx="0" presStyleCnt="1"/>
      <dgm:spPr/>
    </dgm:pt>
    <dgm:pt modelId="{CA3C6F97-329B-49C0-B2BD-AD2B744064F3}" type="pres">
      <dgm:prSet presAssocID="{7966EB95-933E-4278-B4CD-E1AF369F64BF}" presName="linearProcess" presStyleCnt="0"/>
      <dgm:spPr/>
    </dgm:pt>
    <dgm:pt modelId="{7A7DC7A5-E92A-418E-86D3-DC583F15BC65}" type="pres">
      <dgm:prSet presAssocID="{35A6F3EE-63C3-4879-A725-1477E356F951}" presName="textNode" presStyleLbl="node1" presStyleIdx="0" presStyleCnt="4">
        <dgm:presLayoutVars>
          <dgm:bulletEnabled val="1"/>
        </dgm:presLayoutVars>
      </dgm:prSet>
      <dgm:spPr/>
    </dgm:pt>
    <dgm:pt modelId="{3F764112-859E-4013-8447-DE7B1B50267D}" type="pres">
      <dgm:prSet presAssocID="{DB39C59C-A5D8-427B-876F-4A475ACC1F46}" presName="sibTrans" presStyleCnt="0"/>
      <dgm:spPr/>
    </dgm:pt>
    <dgm:pt modelId="{01C155E0-9B59-40F9-9D64-3CEAA187706C}" type="pres">
      <dgm:prSet presAssocID="{A9D0F9D7-CD62-406D-BC52-8B4E920140D4}" presName="textNode" presStyleLbl="node1" presStyleIdx="1" presStyleCnt="4">
        <dgm:presLayoutVars>
          <dgm:bulletEnabled val="1"/>
        </dgm:presLayoutVars>
      </dgm:prSet>
      <dgm:spPr/>
    </dgm:pt>
    <dgm:pt modelId="{CFA05175-EFBE-4126-8C32-87EB52D86141}" type="pres">
      <dgm:prSet presAssocID="{749213A6-787E-4282-BEC2-E1F911C4805C}" presName="sibTrans" presStyleCnt="0"/>
      <dgm:spPr/>
    </dgm:pt>
    <dgm:pt modelId="{DD7B5460-0DD9-43E4-A5E2-6B2510538D94}" type="pres">
      <dgm:prSet presAssocID="{C34B8349-D239-424A-A8B4-FA1CC6DF8A8F}" presName="textNode" presStyleLbl="node1" presStyleIdx="2" presStyleCnt="4">
        <dgm:presLayoutVars>
          <dgm:bulletEnabled val="1"/>
        </dgm:presLayoutVars>
      </dgm:prSet>
      <dgm:spPr/>
    </dgm:pt>
    <dgm:pt modelId="{75439484-BD45-4473-80C5-C6649EC00685}" type="pres">
      <dgm:prSet presAssocID="{C12CC730-B5A4-4441-BD69-1F1269976B03}" presName="sibTrans" presStyleCnt="0"/>
      <dgm:spPr/>
    </dgm:pt>
    <dgm:pt modelId="{92E06F15-7250-4008-9900-12C8A9EDAA8A}" type="pres">
      <dgm:prSet presAssocID="{68DAF285-D959-4BAA-983D-24F175066727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6B697011-78B1-4FEB-86E9-93DB9103B371}" srcId="{7966EB95-933E-4278-B4CD-E1AF369F64BF}" destId="{C34B8349-D239-424A-A8B4-FA1CC6DF8A8F}" srcOrd="2" destOrd="0" parTransId="{11D7ADD9-8608-485B-99F2-9D424A3D6B84}" sibTransId="{C12CC730-B5A4-4441-BD69-1F1269976B03}"/>
    <dgm:cxn modelId="{9BA9B4EE-CA23-4E3C-AD4C-ACFA68C7E59F}" type="presOf" srcId="{C34B8349-D239-424A-A8B4-FA1CC6DF8A8F}" destId="{DD7B5460-0DD9-43E4-A5E2-6B2510538D94}" srcOrd="0" destOrd="0" presId="urn:microsoft.com/office/officeart/2005/8/layout/hProcess9"/>
    <dgm:cxn modelId="{E370D624-6E45-4B9B-B6F3-370AD76EECDE}" srcId="{7966EB95-933E-4278-B4CD-E1AF369F64BF}" destId="{A9D0F9D7-CD62-406D-BC52-8B4E920140D4}" srcOrd="1" destOrd="0" parTransId="{77871CC5-62C4-4854-BAB7-0B239EC29F90}" sibTransId="{749213A6-787E-4282-BEC2-E1F911C4805C}"/>
    <dgm:cxn modelId="{1D97DAA3-19B7-4DB3-9716-B0E7A811D764}" type="presOf" srcId="{68DAF285-D959-4BAA-983D-24F175066727}" destId="{92E06F15-7250-4008-9900-12C8A9EDAA8A}" srcOrd="0" destOrd="0" presId="urn:microsoft.com/office/officeart/2005/8/layout/hProcess9"/>
    <dgm:cxn modelId="{66C725C5-87A0-45DF-B9C9-FC44859C7BFF}" srcId="{7966EB95-933E-4278-B4CD-E1AF369F64BF}" destId="{35A6F3EE-63C3-4879-A725-1477E356F951}" srcOrd="0" destOrd="0" parTransId="{A6D1F13D-D8B4-48F3-969E-0DA2FE60CC0D}" sibTransId="{DB39C59C-A5D8-427B-876F-4A475ACC1F46}"/>
    <dgm:cxn modelId="{1F120A2A-E774-4AC0-B69F-0E8324B47D07}" srcId="{7966EB95-933E-4278-B4CD-E1AF369F64BF}" destId="{68DAF285-D959-4BAA-983D-24F175066727}" srcOrd="3" destOrd="0" parTransId="{01CEA4B4-48CF-455D-9D54-E3760E4B8A88}" sibTransId="{14EAC1CA-F250-45E3-ABCD-AAEA2B0F3C13}"/>
    <dgm:cxn modelId="{6D71F925-D412-4FA4-8F38-45D5E2A2773E}" type="presOf" srcId="{35A6F3EE-63C3-4879-A725-1477E356F951}" destId="{7A7DC7A5-E92A-418E-86D3-DC583F15BC65}" srcOrd="0" destOrd="0" presId="urn:microsoft.com/office/officeart/2005/8/layout/hProcess9"/>
    <dgm:cxn modelId="{E9C3AB27-1AB6-4717-ADE3-08B830E06132}" type="presOf" srcId="{A9D0F9D7-CD62-406D-BC52-8B4E920140D4}" destId="{01C155E0-9B59-40F9-9D64-3CEAA187706C}" srcOrd="0" destOrd="0" presId="urn:microsoft.com/office/officeart/2005/8/layout/hProcess9"/>
    <dgm:cxn modelId="{F5127BC5-C658-4B30-B4DF-35726D461ECF}" type="presOf" srcId="{7966EB95-933E-4278-B4CD-E1AF369F64BF}" destId="{6D4272BA-F724-4115-92E8-5253103FA372}" srcOrd="0" destOrd="0" presId="urn:microsoft.com/office/officeart/2005/8/layout/hProcess9"/>
    <dgm:cxn modelId="{738213F2-BE79-4008-A664-C851C7E35DC6}" type="presParOf" srcId="{6D4272BA-F724-4115-92E8-5253103FA372}" destId="{208BCBCF-D092-421A-9437-E12A74765D97}" srcOrd="0" destOrd="0" presId="urn:microsoft.com/office/officeart/2005/8/layout/hProcess9"/>
    <dgm:cxn modelId="{2BD9EB74-E4E2-444B-BA27-6481FC18530D}" type="presParOf" srcId="{6D4272BA-F724-4115-92E8-5253103FA372}" destId="{CA3C6F97-329B-49C0-B2BD-AD2B744064F3}" srcOrd="1" destOrd="0" presId="urn:microsoft.com/office/officeart/2005/8/layout/hProcess9"/>
    <dgm:cxn modelId="{E83FA663-1FBC-416F-8BC6-6668671FD3CF}" type="presParOf" srcId="{CA3C6F97-329B-49C0-B2BD-AD2B744064F3}" destId="{7A7DC7A5-E92A-418E-86D3-DC583F15BC65}" srcOrd="0" destOrd="0" presId="urn:microsoft.com/office/officeart/2005/8/layout/hProcess9"/>
    <dgm:cxn modelId="{3A9640A8-4D31-420E-ABDE-8AC45082614A}" type="presParOf" srcId="{CA3C6F97-329B-49C0-B2BD-AD2B744064F3}" destId="{3F764112-859E-4013-8447-DE7B1B50267D}" srcOrd="1" destOrd="0" presId="urn:microsoft.com/office/officeart/2005/8/layout/hProcess9"/>
    <dgm:cxn modelId="{4EAC754E-257E-4D68-80B0-72312F1B145B}" type="presParOf" srcId="{CA3C6F97-329B-49C0-B2BD-AD2B744064F3}" destId="{01C155E0-9B59-40F9-9D64-3CEAA187706C}" srcOrd="2" destOrd="0" presId="urn:microsoft.com/office/officeart/2005/8/layout/hProcess9"/>
    <dgm:cxn modelId="{FFF7D0EA-9CBC-4E46-841F-4385A60EB006}" type="presParOf" srcId="{CA3C6F97-329B-49C0-B2BD-AD2B744064F3}" destId="{CFA05175-EFBE-4126-8C32-87EB52D86141}" srcOrd="3" destOrd="0" presId="urn:microsoft.com/office/officeart/2005/8/layout/hProcess9"/>
    <dgm:cxn modelId="{0DE80E73-E4A6-41CE-8802-B737B2CD23F7}" type="presParOf" srcId="{CA3C6F97-329B-49C0-B2BD-AD2B744064F3}" destId="{DD7B5460-0DD9-43E4-A5E2-6B2510538D94}" srcOrd="4" destOrd="0" presId="urn:microsoft.com/office/officeart/2005/8/layout/hProcess9"/>
    <dgm:cxn modelId="{965915D6-BC5E-46D5-AB6D-10DBAA1B5C37}" type="presParOf" srcId="{CA3C6F97-329B-49C0-B2BD-AD2B744064F3}" destId="{75439484-BD45-4473-80C5-C6649EC00685}" srcOrd="5" destOrd="0" presId="urn:microsoft.com/office/officeart/2005/8/layout/hProcess9"/>
    <dgm:cxn modelId="{10333091-DD06-41C5-8CF4-6CE5E046B682}" type="presParOf" srcId="{CA3C6F97-329B-49C0-B2BD-AD2B744064F3}" destId="{92E06F15-7250-4008-9900-12C8A9EDAA8A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813DD06-9107-47F2-8E2F-8D54B3B57B7A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A4C089AC-7668-4E29-99CF-99C7C6F35C96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Чи не витрачає він першу ранкову годину марно на вирішення завдань, які не є терміновими чи важливими?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D722388-3C6C-4F3E-95F2-18061E44C3A5}" type="parTrans" cxnId="{5038BF8D-3261-4EA1-ABCE-8B2073D56A29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5B7F6B-0235-44C2-B464-2C57BE4B2F0E}" type="sibTrans" cxnId="{5038BF8D-3261-4EA1-ABCE-8B2073D56A29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0D6152-7CDA-47CF-8807-262C722E6A78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Чи вміє він зачекати з виконанням чергової поточної роботи доти, доки не виконає якусь важливішу справу?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9F5A0C-BA42-41DF-B6E6-998AF05B7B47}" type="parTrans" cxnId="{1A26CB0A-46AF-4A5D-A758-5E06CF8390D0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80A281-B0B1-49CB-9152-6B76C1D3FD05}" type="sibTrans" cxnId="{1A26CB0A-46AF-4A5D-A758-5E06CF8390D0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EF948D-6889-499C-B38F-436D83EAF96E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Чи виробив він у собі звичку готуватися до будь–якої діяльності?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3DC316-D416-4522-8C2F-B4D024AD2AAB}" type="parTrans" cxnId="{83069131-6E64-46B6-B32C-89FE68EBF820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C4CFC4-C46C-4A63-9B04-E498AA57D903}" type="sibTrans" cxnId="{83069131-6E64-46B6-B32C-89FE68EBF820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BE4195-35B6-4BE8-8A5F-7C5B486128E7}" type="pres">
      <dgm:prSet presAssocID="{A813DD06-9107-47F2-8E2F-8D54B3B57B7A}" presName="compositeShape" presStyleCnt="0">
        <dgm:presLayoutVars>
          <dgm:chMax val="7"/>
          <dgm:dir/>
          <dgm:resizeHandles val="exact"/>
        </dgm:presLayoutVars>
      </dgm:prSet>
      <dgm:spPr/>
    </dgm:pt>
    <dgm:pt modelId="{87E8FD0E-43F4-40F4-873D-A6956AE33B65}" type="pres">
      <dgm:prSet presAssocID="{A4C089AC-7668-4E29-99CF-99C7C6F35C96}" presName="circ1" presStyleLbl="vennNode1" presStyleIdx="0" presStyleCnt="3"/>
      <dgm:spPr/>
    </dgm:pt>
    <dgm:pt modelId="{1D61F206-7C7C-4AFB-8AE5-17A7B1298905}" type="pres">
      <dgm:prSet presAssocID="{A4C089AC-7668-4E29-99CF-99C7C6F35C9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EC794004-99CF-4DD9-B6DC-734E24141465}" type="pres">
      <dgm:prSet presAssocID="{DB0D6152-7CDA-47CF-8807-262C722E6A78}" presName="circ2" presStyleLbl="vennNode1" presStyleIdx="1" presStyleCnt="3"/>
      <dgm:spPr/>
    </dgm:pt>
    <dgm:pt modelId="{64320014-13EB-441A-A5B5-916E1E4C86A0}" type="pres">
      <dgm:prSet presAssocID="{DB0D6152-7CDA-47CF-8807-262C722E6A78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C2C99923-F0B6-47CF-852B-31C01E859957}" type="pres">
      <dgm:prSet presAssocID="{51EF948D-6889-499C-B38F-436D83EAF96E}" presName="circ3" presStyleLbl="vennNode1" presStyleIdx="2" presStyleCnt="3"/>
      <dgm:spPr/>
    </dgm:pt>
    <dgm:pt modelId="{D65FE25B-6D9E-4019-A903-1D73719D0652}" type="pres">
      <dgm:prSet presAssocID="{51EF948D-6889-499C-B38F-436D83EAF96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8101AA79-D8B6-4031-98DB-4014FE021069}" type="presOf" srcId="{A4C089AC-7668-4E29-99CF-99C7C6F35C96}" destId="{87E8FD0E-43F4-40F4-873D-A6956AE33B65}" srcOrd="0" destOrd="0" presId="urn:microsoft.com/office/officeart/2005/8/layout/venn1"/>
    <dgm:cxn modelId="{BE95714D-F459-4991-8751-08BE5C278DFF}" type="presOf" srcId="{51EF948D-6889-499C-B38F-436D83EAF96E}" destId="{D65FE25B-6D9E-4019-A903-1D73719D0652}" srcOrd="1" destOrd="0" presId="urn:microsoft.com/office/officeart/2005/8/layout/venn1"/>
    <dgm:cxn modelId="{20830137-9FF4-4257-8BDE-0E3CE7BD8BAB}" type="presOf" srcId="{A4C089AC-7668-4E29-99CF-99C7C6F35C96}" destId="{1D61F206-7C7C-4AFB-8AE5-17A7B1298905}" srcOrd="1" destOrd="0" presId="urn:microsoft.com/office/officeart/2005/8/layout/venn1"/>
    <dgm:cxn modelId="{1A26CB0A-46AF-4A5D-A758-5E06CF8390D0}" srcId="{A813DD06-9107-47F2-8E2F-8D54B3B57B7A}" destId="{DB0D6152-7CDA-47CF-8807-262C722E6A78}" srcOrd="1" destOrd="0" parTransId="{FF9F5A0C-BA42-41DF-B6E6-998AF05B7B47}" sibTransId="{EA80A281-B0B1-49CB-9152-6B76C1D3FD05}"/>
    <dgm:cxn modelId="{5EFA495C-C24F-416D-B98E-FC872861B068}" type="presOf" srcId="{51EF948D-6889-499C-B38F-436D83EAF96E}" destId="{C2C99923-F0B6-47CF-852B-31C01E859957}" srcOrd="0" destOrd="0" presId="urn:microsoft.com/office/officeart/2005/8/layout/venn1"/>
    <dgm:cxn modelId="{83069131-6E64-46B6-B32C-89FE68EBF820}" srcId="{A813DD06-9107-47F2-8E2F-8D54B3B57B7A}" destId="{51EF948D-6889-499C-B38F-436D83EAF96E}" srcOrd="2" destOrd="0" parTransId="{763DC316-D416-4522-8C2F-B4D024AD2AAB}" sibTransId="{E5C4CFC4-C46C-4A63-9B04-E498AA57D903}"/>
    <dgm:cxn modelId="{5038BF8D-3261-4EA1-ABCE-8B2073D56A29}" srcId="{A813DD06-9107-47F2-8E2F-8D54B3B57B7A}" destId="{A4C089AC-7668-4E29-99CF-99C7C6F35C96}" srcOrd="0" destOrd="0" parTransId="{8D722388-3C6C-4F3E-95F2-18061E44C3A5}" sibTransId="{5B5B7F6B-0235-44C2-B464-2C57BE4B2F0E}"/>
    <dgm:cxn modelId="{804923EB-0AAE-4662-8718-FF53F0ACFEE9}" type="presOf" srcId="{A813DD06-9107-47F2-8E2F-8D54B3B57B7A}" destId="{3ABE4195-35B6-4BE8-8A5F-7C5B486128E7}" srcOrd="0" destOrd="0" presId="urn:microsoft.com/office/officeart/2005/8/layout/venn1"/>
    <dgm:cxn modelId="{77343878-F22F-4216-944C-5FD7C4457241}" type="presOf" srcId="{DB0D6152-7CDA-47CF-8807-262C722E6A78}" destId="{64320014-13EB-441A-A5B5-916E1E4C86A0}" srcOrd="1" destOrd="0" presId="urn:microsoft.com/office/officeart/2005/8/layout/venn1"/>
    <dgm:cxn modelId="{94738D8D-D98D-4894-89B8-A6DD7E39C2E8}" type="presOf" srcId="{DB0D6152-7CDA-47CF-8807-262C722E6A78}" destId="{EC794004-99CF-4DD9-B6DC-734E24141465}" srcOrd="0" destOrd="0" presId="urn:microsoft.com/office/officeart/2005/8/layout/venn1"/>
    <dgm:cxn modelId="{E198D068-389E-4FC3-9FE1-B68F23B93E20}" type="presParOf" srcId="{3ABE4195-35B6-4BE8-8A5F-7C5B486128E7}" destId="{87E8FD0E-43F4-40F4-873D-A6956AE33B65}" srcOrd="0" destOrd="0" presId="urn:microsoft.com/office/officeart/2005/8/layout/venn1"/>
    <dgm:cxn modelId="{D64FF93B-9AB7-40BD-AF38-D35F225307B8}" type="presParOf" srcId="{3ABE4195-35B6-4BE8-8A5F-7C5B486128E7}" destId="{1D61F206-7C7C-4AFB-8AE5-17A7B1298905}" srcOrd="1" destOrd="0" presId="urn:microsoft.com/office/officeart/2005/8/layout/venn1"/>
    <dgm:cxn modelId="{FBEA00E7-FFCD-44E8-97D0-23F6D779EEFF}" type="presParOf" srcId="{3ABE4195-35B6-4BE8-8A5F-7C5B486128E7}" destId="{EC794004-99CF-4DD9-B6DC-734E24141465}" srcOrd="2" destOrd="0" presId="urn:microsoft.com/office/officeart/2005/8/layout/venn1"/>
    <dgm:cxn modelId="{0B50540D-92F3-4DF4-AD63-CB18D89B3BE3}" type="presParOf" srcId="{3ABE4195-35B6-4BE8-8A5F-7C5B486128E7}" destId="{64320014-13EB-441A-A5B5-916E1E4C86A0}" srcOrd="3" destOrd="0" presId="urn:microsoft.com/office/officeart/2005/8/layout/venn1"/>
    <dgm:cxn modelId="{9D2286F8-00E9-46B9-8696-17673E6B6977}" type="presParOf" srcId="{3ABE4195-35B6-4BE8-8A5F-7C5B486128E7}" destId="{C2C99923-F0B6-47CF-852B-31C01E859957}" srcOrd="4" destOrd="0" presId="urn:microsoft.com/office/officeart/2005/8/layout/venn1"/>
    <dgm:cxn modelId="{660EC12D-7203-4289-B648-3AF4EF204129}" type="presParOf" srcId="{3ABE4195-35B6-4BE8-8A5F-7C5B486128E7}" destId="{D65FE25B-6D9E-4019-A903-1D73719D0652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8A49839-306A-4F7C-8FB1-CB97F0EAF8A4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A43E8636-B420-4741-964D-6E596B93BDF4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чи не надто він захоплюється засіданнями, особливо в перші години роботи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90E536-3ED6-4A6F-B942-5F7C90B004B0}" type="parTrans" cxnId="{575AC05A-2AED-4483-837D-FB9BDD9AAD88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6B3BCFE-F112-407F-8072-2FA71BB5EB2E}" type="sibTrans" cxnId="{575AC05A-2AED-4483-837D-FB9BDD9AAD88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C61464-6878-4844-B89C-C5ABFA99D2B0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чи не проводить їх для «галочки» чи за вказівкою зверху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705133-F239-462D-995F-D5E3BC1253C3}" type="parTrans" cxnId="{F6EE1367-4DF7-4D7D-96E7-6550A4567A65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8764551-3D20-4E6C-B2D8-C3CE6FA66E44}" type="sibTrans" cxnId="{F6EE1367-4DF7-4D7D-96E7-6550A4567A65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4DC519-D14F-40E5-9143-36D6074B15EC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слід пам’ятати, що це характерно для </a:t>
          </a:r>
          <a:r>
            <a:rPr lang="uk-UA" b="1" i="1" smtClean="0">
              <a:latin typeface="Times New Roman" panose="02020603050405020304" pitchFamily="18" charset="0"/>
              <a:cs typeface="Times New Roman" panose="02020603050405020304" pitchFamily="18" charset="0"/>
            </a:rPr>
            <a:t>слабких керівників</a:t>
          </a:r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, що мають невисокі ділові якості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F02FBA-01A4-4A5D-8501-E023AFD54B5B}" type="parTrans" cxnId="{0E9F8230-682C-4C4C-8BD1-72CC9A8FE094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A0C70B-AE1F-46E5-A2A7-3B99555A77ED}" type="sibTrans" cxnId="{0E9F8230-682C-4C4C-8BD1-72CC9A8FE094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F22B70-5388-49BE-90FB-5B83934406D8}" type="pres">
      <dgm:prSet presAssocID="{48A49839-306A-4F7C-8FB1-CB97F0EAF8A4}" presName="composite" presStyleCnt="0">
        <dgm:presLayoutVars>
          <dgm:chMax val="5"/>
          <dgm:dir/>
          <dgm:resizeHandles val="exact"/>
        </dgm:presLayoutVars>
      </dgm:prSet>
      <dgm:spPr/>
    </dgm:pt>
    <dgm:pt modelId="{95872FE4-87A7-4775-98AD-E3F8E2F4E3F2}" type="pres">
      <dgm:prSet presAssocID="{A43E8636-B420-4741-964D-6E596B93BDF4}" presName="circle1" presStyleLbl="lnNode1" presStyleIdx="0" presStyleCnt="3"/>
      <dgm:spPr/>
    </dgm:pt>
    <dgm:pt modelId="{6696B8F5-AEED-4EC8-8B36-A891975A6706}" type="pres">
      <dgm:prSet presAssocID="{A43E8636-B420-4741-964D-6E596B93BDF4}" presName="text1" presStyleLbl="revTx" presStyleIdx="0" presStyleCnt="3">
        <dgm:presLayoutVars>
          <dgm:bulletEnabled val="1"/>
        </dgm:presLayoutVars>
      </dgm:prSet>
      <dgm:spPr/>
    </dgm:pt>
    <dgm:pt modelId="{8B7375E2-AA73-4396-BD8B-F5E44B72A12D}" type="pres">
      <dgm:prSet presAssocID="{A43E8636-B420-4741-964D-6E596B93BDF4}" presName="line1" presStyleLbl="callout" presStyleIdx="0" presStyleCnt="6"/>
      <dgm:spPr/>
    </dgm:pt>
    <dgm:pt modelId="{37C29DA0-A39A-42C5-89BC-65822F24DC20}" type="pres">
      <dgm:prSet presAssocID="{A43E8636-B420-4741-964D-6E596B93BDF4}" presName="d1" presStyleLbl="callout" presStyleIdx="1" presStyleCnt="6"/>
      <dgm:spPr/>
    </dgm:pt>
    <dgm:pt modelId="{C5753822-B41B-4E84-9B78-EDF476818898}" type="pres">
      <dgm:prSet presAssocID="{62C61464-6878-4844-B89C-C5ABFA99D2B0}" presName="circle2" presStyleLbl="lnNode1" presStyleIdx="1" presStyleCnt="3"/>
      <dgm:spPr/>
    </dgm:pt>
    <dgm:pt modelId="{B2F6EDE3-7609-46DC-878E-09B1249B8772}" type="pres">
      <dgm:prSet presAssocID="{62C61464-6878-4844-B89C-C5ABFA99D2B0}" presName="text2" presStyleLbl="revTx" presStyleIdx="1" presStyleCnt="3">
        <dgm:presLayoutVars>
          <dgm:bulletEnabled val="1"/>
        </dgm:presLayoutVars>
      </dgm:prSet>
      <dgm:spPr/>
    </dgm:pt>
    <dgm:pt modelId="{0ECF946B-C19F-4A7B-8B19-3142C91C71A1}" type="pres">
      <dgm:prSet presAssocID="{62C61464-6878-4844-B89C-C5ABFA99D2B0}" presName="line2" presStyleLbl="callout" presStyleIdx="2" presStyleCnt="6"/>
      <dgm:spPr/>
    </dgm:pt>
    <dgm:pt modelId="{69770D90-4EDF-415F-B20E-EF8D86A909B8}" type="pres">
      <dgm:prSet presAssocID="{62C61464-6878-4844-B89C-C5ABFA99D2B0}" presName="d2" presStyleLbl="callout" presStyleIdx="3" presStyleCnt="6"/>
      <dgm:spPr/>
    </dgm:pt>
    <dgm:pt modelId="{25203E4A-AF7D-4457-95EC-27998489BC19}" type="pres">
      <dgm:prSet presAssocID="{5B4DC519-D14F-40E5-9143-36D6074B15EC}" presName="circle3" presStyleLbl="lnNode1" presStyleIdx="2" presStyleCnt="3"/>
      <dgm:spPr/>
    </dgm:pt>
    <dgm:pt modelId="{DBAAF05D-F932-4623-8BD9-E840D9962EE9}" type="pres">
      <dgm:prSet presAssocID="{5B4DC519-D14F-40E5-9143-36D6074B15EC}" presName="text3" presStyleLbl="revTx" presStyleIdx="2" presStyleCnt="3">
        <dgm:presLayoutVars>
          <dgm:bulletEnabled val="1"/>
        </dgm:presLayoutVars>
      </dgm:prSet>
      <dgm:spPr/>
    </dgm:pt>
    <dgm:pt modelId="{A457A8EB-96D8-4762-A4F0-2C51EC73167C}" type="pres">
      <dgm:prSet presAssocID="{5B4DC519-D14F-40E5-9143-36D6074B15EC}" presName="line3" presStyleLbl="callout" presStyleIdx="4" presStyleCnt="6"/>
      <dgm:spPr/>
    </dgm:pt>
    <dgm:pt modelId="{2CA8F856-976C-43AD-9FFD-1141898F4FFD}" type="pres">
      <dgm:prSet presAssocID="{5B4DC519-D14F-40E5-9143-36D6074B15EC}" presName="d3" presStyleLbl="callout" presStyleIdx="5" presStyleCnt="6"/>
      <dgm:spPr/>
    </dgm:pt>
  </dgm:ptLst>
  <dgm:cxnLst>
    <dgm:cxn modelId="{03D34AE7-A9C3-4838-8C0B-B643D5DE5782}" type="presOf" srcId="{5B4DC519-D14F-40E5-9143-36D6074B15EC}" destId="{DBAAF05D-F932-4623-8BD9-E840D9962EE9}" srcOrd="0" destOrd="0" presId="urn:microsoft.com/office/officeart/2005/8/layout/target1"/>
    <dgm:cxn modelId="{84C15AA7-A53E-4680-A622-301F70C49EA8}" type="presOf" srcId="{A43E8636-B420-4741-964D-6E596B93BDF4}" destId="{6696B8F5-AEED-4EC8-8B36-A891975A6706}" srcOrd="0" destOrd="0" presId="urn:microsoft.com/office/officeart/2005/8/layout/target1"/>
    <dgm:cxn modelId="{0E9F8230-682C-4C4C-8BD1-72CC9A8FE094}" srcId="{48A49839-306A-4F7C-8FB1-CB97F0EAF8A4}" destId="{5B4DC519-D14F-40E5-9143-36D6074B15EC}" srcOrd="2" destOrd="0" parTransId="{6EF02FBA-01A4-4A5D-8501-E023AFD54B5B}" sibTransId="{84A0C70B-AE1F-46E5-A2A7-3B99555A77ED}"/>
    <dgm:cxn modelId="{575AC05A-2AED-4483-837D-FB9BDD9AAD88}" srcId="{48A49839-306A-4F7C-8FB1-CB97F0EAF8A4}" destId="{A43E8636-B420-4741-964D-6E596B93BDF4}" srcOrd="0" destOrd="0" parTransId="{1690E536-3ED6-4A6F-B942-5F7C90B004B0}" sibTransId="{36B3BCFE-F112-407F-8072-2FA71BB5EB2E}"/>
    <dgm:cxn modelId="{49718A34-A918-4FA6-BE68-8B6986C1114C}" type="presOf" srcId="{62C61464-6878-4844-B89C-C5ABFA99D2B0}" destId="{B2F6EDE3-7609-46DC-878E-09B1249B8772}" srcOrd="0" destOrd="0" presId="urn:microsoft.com/office/officeart/2005/8/layout/target1"/>
    <dgm:cxn modelId="{8985AE28-1BEB-49DE-84D7-160D7D05EDD6}" type="presOf" srcId="{48A49839-306A-4F7C-8FB1-CB97F0EAF8A4}" destId="{22F22B70-5388-49BE-90FB-5B83934406D8}" srcOrd="0" destOrd="0" presId="urn:microsoft.com/office/officeart/2005/8/layout/target1"/>
    <dgm:cxn modelId="{F6EE1367-4DF7-4D7D-96E7-6550A4567A65}" srcId="{48A49839-306A-4F7C-8FB1-CB97F0EAF8A4}" destId="{62C61464-6878-4844-B89C-C5ABFA99D2B0}" srcOrd="1" destOrd="0" parTransId="{AF705133-F239-462D-995F-D5E3BC1253C3}" sibTransId="{18764551-3D20-4E6C-B2D8-C3CE6FA66E44}"/>
    <dgm:cxn modelId="{C061586A-C26F-43D1-8EE7-664F201E6684}" type="presParOf" srcId="{22F22B70-5388-49BE-90FB-5B83934406D8}" destId="{95872FE4-87A7-4775-98AD-E3F8E2F4E3F2}" srcOrd="0" destOrd="0" presId="urn:microsoft.com/office/officeart/2005/8/layout/target1"/>
    <dgm:cxn modelId="{29239E9B-4B9F-4703-A7A6-C61D494A9AD7}" type="presParOf" srcId="{22F22B70-5388-49BE-90FB-5B83934406D8}" destId="{6696B8F5-AEED-4EC8-8B36-A891975A6706}" srcOrd="1" destOrd="0" presId="urn:microsoft.com/office/officeart/2005/8/layout/target1"/>
    <dgm:cxn modelId="{518961BE-D3EB-4258-B4A6-690E6958D0A6}" type="presParOf" srcId="{22F22B70-5388-49BE-90FB-5B83934406D8}" destId="{8B7375E2-AA73-4396-BD8B-F5E44B72A12D}" srcOrd="2" destOrd="0" presId="urn:microsoft.com/office/officeart/2005/8/layout/target1"/>
    <dgm:cxn modelId="{A9A4142F-D21F-436E-91E6-4FB68379D0A5}" type="presParOf" srcId="{22F22B70-5388-49BE-90FB-5B83934406D8}" destId="{37C29DA0-A39A-42C5-89BC-65822F24DC20}" srcOrd="3" destOrd="0" presId="urn:microsoft.com/office/officeart/2005/8/layout/target1"/>
    <dgm:cxn modelId="{AC770A7A-4FE6-4949-AF33-36BE48BE1301}" type="presParOf" srcId="{22F22B70-5388-49BE-90FB-5B83934406D8}" destId="{C5753822-B41B-4E84-9B78-EDF476818898}" srcOrd="4" destOrd="0" presId="urn:microsoft.com/office/officeart/2005/8/layout/target1"/>
    <dgm:cxn modelId="{06B0D4C7-AF58-4F85-AD32-8789F542DA94}" type="presParOf" srcId="{22F22B70-5388-49BE-90FB-5B83934406D8}" destId="{B2F6EDE3-7609-46DC-878E-09B1249B8772}" srcOrd="5" destOrd="0" presId="urn:microsoft.com/office/officeart/2005/8/layout/target1"/>
    <dgm:cxn modelId="{DAF21D6F-A0BF-40E7-B657-39FD5EDDEE59}" type="presParOf" srcId="{22F22B70-5388-49BE-90FB-5B83934406D8}" destId="{0ECF946B-C19F-4A7B-8B19-3142C91C71A1}" srcOrd="6" destOrd="0" presId="urn:microsoft.com/office/officeart/2005/8/layout/target1"/>
    <dgm:cxn modelId="{A7C5C463-ACD5-47C9-AA45-5A2B22A52867}" type="presParOf" srcId="{22F22B70-5388-49BE-90FB-5B83934406D8}" destId="{69770D90-4EDF-415F-B20E-EF8D86A909B8}" srcOrd="7" destOrd="0" presId="urn:microsoft.com/office/officeart/2005/8/layout/target1"/>
    <dgm:cxn modelId="{8B75A194-8439-487B-B7FA-E543E7D71D04}" type="presParOf" srcId="{22F22B70-5388-49BE-90FB-5B83934406D8}" destId="{25203E4A-AF7D-4457-95EC-27998489BC19}" srcOrd="8" destOrd="0" presId="urn:microsoft.com/office/officeart/2005/8/layout/target1"/>
    <dgm:cxn modelId="{45CFF8FF-92CE-4E07-BBAF-9F4DD9E7D3F4}" type="presParOf" srcId="{22F22B70-5388-49BE-90FB-5B83934406D8}" destId="{DBAAF05D-F932-4623-8BD9-E840D9962EE9}" srcOrd="9" destOrd="0" presId="urn:microsoft.com/office/officeart/2005/8/layout/target1"/>
    <dgm:cxn modelId="{F1A5B0D8-3DB8-41F2-B66B-367190184FC9}" type="presParOf" srcId="{22F22B70-5388-49BE-90FB-5B83934406D8}" destId="{A457A8EB-96D8-4762-A4F0-2C51EC73167C}" srcOrd="10" destOrd="0" presId="urn:microsoft.com/office/officeart/2005/8/layout/target1"/>
    <dgm:cxn modelId="{9CCB8F14-14F8-4347-AE03-D76AAB3B1653}" type="presParOf" srcId="{22F22B70-5388-49BE-90FB-5B83934406D8}" destId="{2CA8F856-976C-43AD-9FFD-1141898F4FFD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965078A-4ED5-4B4A-9302-4D590FD4F78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4916EB16-D056-4401-92A7-2A84718D8A13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Витрати часу на короткочасні нерегулярні роботи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B99E28-4CF2-4716-AA78-8ABB1BCB3195}" type="parTrans" cxnId="{425CA417-3E15-49E5-BE9C-F621BBF5B633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AB9FC7-A446-4B82-ADEE-0AE5DFA05645}" type="sibTrans" cxnId="{425CA417-3E15-49E5-BE9C-F621BBF5B633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4C0EB7-2CEB-45CB-824E-E2578ECFDFAD}">
      <dgm:prSet/>
      <dgm:spPr/>
      <dgm:t>
        <a:bodyPr/>
        <a:lstStyle/>
        <a:p>
          <a:pPr rtl="0"/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доцільно включати в резерв робочого плану і розкладу, не порушуючи при цьому виконання запланованих робіт. </a:t>
          </a:r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91ADE5-5246-476C-8DF0-18B0083458E0}" type="parTrans" cxnId="{D265B79F-D07E-4BA8-A4E5-6DFA3F07C406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157229-501E-4525-B2ED-58683C2229C1}" type="sibTrans" cxnId="{D265B79F-D07E-4BA8-A4E5-6DFA3F07C406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6BBF23D-757B-4B46-A862-6271B6629B55}" type="pres">
      <dgm:prSet presAssocID="{E965078A-4ED5-4B4A-9302-4D590FD4F782}" presName="linear" presStyleCnt="0">
        <dgm:presLayoutVars>
          <dgm:animLvl val="lvl"/>
          <dgm:resizeHandles val="exact"/>
        </dgm:presLayoutVars>
      </dgm:prSet>
      <dgm:spPr/>
    </dgm:pt>
    <dgm:pt modelId="{E880BD81-E218-41A1-B44B-52991B0612B6}" type="pres">
      <dgm:prSet presAssocID="{4916EB16-D056-4401-92A7-2A84718D8A13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B6C10C05-B349-447D-A349-F3B0B9821737}" type="pres">
      <dgm:prSet presAssocID="{4916EB16-D056-4401-92A7-2A84718D8A13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D265B79F-D07E-4BA8-A4E5-6DFA3F07C406}" srcId="{4916EB16-D056-4401-92A7-2A84718D8A13}" destId="{6B4C0EB7-2CEB-45CB-824E-E2578ECFDFAD}" srcOrd="0" destOrd="0" parTransId="{7A91ADE5-5246-476C-8DF0-18B0083458E0}" sibTransId="{19157229-501E-4525-B2ED-58683C2229C1}"/>
    <dgm:cxn modelId="{5C715FBA-2D43-443E-BE85-D31748413502}" type="presOf" srcId="{4916EB16-D056-4401-92A7-2A84718D8A13}" destId="{E880BD81-E218-41A1-B44B-52991B0612B6}" srcOrd="0" destOrd="0" presId="urn:microsoft.com/office/officeart/2005/8/layout/vList2"/>
    <dgm:cxn modelId="{CC19115D-037C-4746-A741-163434DF1D3F}" type="presOf" srcId="{6B4C0EB7-2CEB-45CB-824E-E2578ECFDFAD}" destId="{B6C10C05-B349-447D-A349-F3B0B9821737}" srcOrd="0" destOrd="0" presId="urn:microsoft.com/office/officeart/2005/8/layout/vList2"/>
    <dgm:cxn modelId="{425CA417-3E15-49E5-BE9C-F621BBF5B633}" srcId="{E965078A-4ED5-4B4A-9302-4D590FD4F782}" destId="{4916EB16-D056-4401-92A7-2A84718D8A13}" srcOrd="0" destOrd="0" parTransId="{52B99E28-4CF2-4716-AA78-8ABB1BCB3195}" sibTransId="{42AB9FC7-A446-4B82-ADEE-0AE5DFA05645}"/>
    <dgm:cxn modelId="{5329A5CA-BCE7-4D4E-95F0-6797D79C5813}" type="presOf" srcId="{E965078A-4ED5-4B4A-9302-4D590FD4F782}" destId="{36BBF23D-757B-4B46-A862-6271B6629B55}" srcOrd="0" destOrd="0" presId="urn:microsoft.com/office/officeart/2005/8/layout/vList2"/>
    <dgm:cxn modelId="{15C3524A-892E-4E68-B96B-4D55FAD32DF7}" type="presParOf" srcId="{36BBF23D-757B-4B46-A862-6271B6629B55}" destId="{E880BD81-E218-41A1-B44B-52991B0612B6}" srcOrd="0" destOrd="0" presId="urn:microsoft.com/office/officeart/2005/8/layout/vList2"/>
    <dgm:cxn modelId="{F9F0225F-B9F8-486A-99EC-BF8A6577DFE6}" type="presParOf" srcId="{36BBF23D-757B-4B46-A862-6271B6629B55}" destId="{B6C10C05-B349-447D-A349-F3B0B9821737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358109-EE59-4F19-9110-EC424AE39868}">
      <dsp:nvSpPr>
        <dsp:cNvPr id="0" name=""/>
        <dsp:cNvSpPr/>
      </dsp:nvSpPr>
      <dsp:spPr>
        <a:xfrm rot="5400000">
          <a:off x="4479867" y="-1623507"/>
          <a:ext cx="1237654" cy="479877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9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з фіксованим терміном виконання; ті, що потребують значних витрат часу; неприємні справи, відкладання яких на потім небажано.</a:t>
          </a:r>
          <a:endParaRPr lang="uk-UA" sz="1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699309" y="217468"/>
        <a:ext cx="4738354" cy="1116820"/>
      </dsp:txXfrm>
    </dsp:sp>
    <dsp:sp modelId="{1F845472-88B3-4E17-BEBF-63234EF58551}">
      <dsp:nvSpPr>
        <dsp:cNvPr id="0" name=""/>
        <dsp:cNvSpPr/>
      </dsp:nvSpPr>
      <dsp:spPr>
        <a:xfrm>
          <a:off x="0" y="2344"/>
          <a:ext cx="2699308" cy="1547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Спочатку слід планувати справи: </a:t>
          </a:r>
          <a:endParaRPr lang="uk-UA" sz="3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522" y="77866"/>
        <a:ext cx="2548264" cy="1396024"/>
      </dsp:txXfrm>
    </dsp:sp>
    <dsp:sp modelId="{DD283801-7785-44A7-B099-BAF7C7B6AA90}">
      <dsp:nvSpPr>
        <dsp:cNvPr id="0" name=""/>
        <dsp:cNvSpPr/>
      </dsp:nvSpPr>
      <dsp:spPr>
        <a:xfrm rot="5400000">
          <a:off x="4479867" y="914"/>
          <a:ext cx="1237654" cy="479877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9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рутинна робота і виконання повсякденних обов’язків. </a:t>
          </a:r>
          <a:endParaRPr lang="uk-UA" sz="1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699309" y="1841890"/>
        <a:ext cx="4738354" cy="1116820"/>
      </dsp:txXfrm>
    </dsp:sp>
    <dsp:sp modelId="{77778712-151E-404E-978E-9A5A8862D3D7}">
      <dsp:nvSpPr>
        <dsp:cNvPr id="0" name=""/>
        <dsp:cNvSpPr/>
      </dsp:nvSpPr>
      <dsp:spPr>
        <a:xfrm>
          <a:off x="0" y="1626765"/>
          <a:ext cx="2699308" cy="1547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Далі планується </a:t>
          </a:r>
          <a:endParaRPr lang="uk-UA" sz="3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522" y="1702287"/>
        <a:ext cx="2548264" cy="1396024"/>
      </dsp:txXfrm>
    </dsp:sp>
    <dsp:sp modelId="{D74BCA46-88D5-4595-8B82-D2D13AC8EB6B}">
      <dsp:nvSpPr>
        <dsp:cNvPr id="0" name=""/>
        <dsp:cNvSpPr/>
      </dsp:nvSpPr>
      <dsp:spPr>
        <a:xfrm rot="5400000">
          <a:off x="4479867" y="1625336"/>
          <a:ext cx="1237654" cy="479877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9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другорядним і епізодичним справам (наприклад, ознайомленню з поточною кореспонденцією, обходу робочих місць).</a:t>
          </a:r>
          <a:endParaRPr lang="uk-UA" sz="1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699309" y="3466312"/>
        <a:ext cx="4738354" cy="1116820"/>
      </dsp:txXfrm>
    </dsp:sp>
    <dsp:sp modelId="{CB0EE368-11E2-4922-A34C-69F06115BE1C}">
      <dsp:nvSpPr>
        <dsp:cNvPr id="0" name=""/>
        <dsp:cNvSpPr/>
      </dsp:nvSpPr>
      <dsp:spPr>
        <a:xfrm>
          <a:off x="0" y="3251187"/>
          <a:ext cx="2699308" cy="1547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Третє місце відводиться </a:t>
          </a:r>
          <a:endParaRPr lang="uk-UA" sz="3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522" y="3326709"/>
        <a:ext cx="2548264" cy="139602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13C3DA-140F-4BF7-961D-C26E95036EB7}">
      <dsp:nvSpPr>
        <dsp:cNvPr id="0" name=""/>
        <dsp:cNvSpPr/>
      </dsp:nvSpPr>
      <dsp:spPr>
        <a:xfrm>
          <a:off x="0" y="22499"/>
          <a:ext cx="7498080" cy="2106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Роботи ж, що призводять до порушення графіка на тривалий час, </a:t>
          </a:r>
          <a:endParaRPr lang="uk-UA" sz="4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2806" y="125305"/>
        <a:ext cx="7292468" cy="1900388"/>
      </dsp:txXfrm>
    </dsp:sp>
    <dsp:sp modelId="{ED059148-8C7C-4E6F-9499-8472E12DAFCE}">
      <dsp:nvSpPr>
        <dsp:cNvPr id="0" name=""/>
        <dsp:cNvSpPr/>
      </dsp:nvSpPr>
      <dsp:spPr>
        <a:xfrm>
          <a:off x="0" y="2128500"/>
          <a:ext cx="7498080" cy="2649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064" tIns="50800" rIns="284480" bIns="50800" numCol="1" spcCol="1270" anchor="t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3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доцільно виконувати так, щоб вони могли дати максимальні результати </a:t>
          </a:r>
          <a:endParaRPr lang="uk-UA" sz="3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31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корегуючи графік попереднього чи наступного дня, рекомендується перекладати менш важливі завдання на заступника і секретаря. </a:t>
          </a:r>
          <a:endParaRPr lang="uk-UA" sz="3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128500"/>
        <a:ext cx="7498080" cy="264960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CF1C23-0367-49BD-B42F-184F5C9063F9}">
      <dsp:nvSpPr>
        <dsp:cNvPr id="0" name=""/>
        <dsp:cNvSpPr/>
      </dsp:nvSpPr>
      <dsp:spPr>
        <a:xfrm rot="5400000">
          <a:off x="3178454" y="914"/>
          <a:ext cx="3840480" cy="479877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удосконаленні</a:t>
          </a:r>
          <a:r>
            <a:rPr lang="uk-UA" sz="3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організації</a:t>
          </a:r>
          <a:r>
            <a:rPr lang="uk-UA" sz="3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робіт, </a:t>
          </a:r>
          <a:endParaRPr lang="uk-UA" sz="3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новому розподілі функцій, </a:t>
          </a:r>
          <a:endParaRPr lang="uk-UA" sz="3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поліпшенні методів і техніки роботи менеджера.</a:t>
          </a:r>
          <a:endParaRPr lang="uk-UA" sz="3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699309" y="667537"/>
        <a:ext cx="4611294" cy="3465526"/>
      </dsp:txXfrm>
    </dsp:sp>
    <dsp:sp modelId="{511EF9C1-483C-45D3-9FDC-581DF65B2225}">
      <dsp:nvSpPr>
        <dsp:cNvPr id="0" name=""/>
        <dsp:cNvSpPr/>
      </dsp:nvSpPr>
      <dsp:spPr>
        <a:xfrm>
          <a:off x="0" y="0"/>
          <a:ext cx="2699308" cy="4800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 систематичному характері понаднормових робіт, обумовлених збільшенням завдання вихід в</a:t>
          </a:r>
          <a:endParaRPr lang="uk-UA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1769" y="131769"/>
        <a:ext cx="2435770" cy="453706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CCACB6-EE9B-4509-ABE6-B5CBF0C65A9A}">
      <dsp:nvSpPr>
        <dsp:cNvPr id="0" name=""/>
        <dsp:cNvSpPr/>
      </dsp:nvSpPr>
      <dsp:spPr>
        <a:xfrm>
          <a:off x="0" y="157410"/>
          <a:ext cx="7498080" cy="31940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9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Протягом цього періоду відбувається перебудова фізіологічних функцій від попереднього виду діяльності людини до поточного. </a:t>
          </a:r>
          <a:endParaRPr lang="uk-UA" sz="3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55923" y="313333"/>
        <a:ext cx="7186234" cy="2882253"/>
      </dsp:txXfrm>
    </dsp:sp>
    <dsp:sp modelId="{F67EE460-14D5-4F41-B218-4136072882ED}">
      <dsp:nvSpPr>
        <dsp:cNvPr id="0" name=""/>
        <dsp:cNvSpPr/>
      </dsp:nvSpPr>
      <dsp:spPr>
        <a:xfrm>
          <a:off x="0" y="3351510"/>
          <a:ext cx="7498080" cy="1291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064" tIns="49530" rIns="277368" bIns="49530" numCol="1" spcCol="1270" anchor="t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3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Залежно від характеру праці й індивідуальних особливостей ця фаза триває від кількох хвилин до 1,5 години.</a:t>
          </a:r>
          <a:endParaRPr lang="uk-UA" sz="3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351510"/>
        <a:ext cx="7498080" cy="129168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76006D-DE01-4B84-BB8B-942C042E52F6}">
      <dsp:nvSpPr>
        <dsp:cNvPr id="0" name=""/>
        <dsp:cNvSpPr/>
      </dsp:nvSpPr>
      <dsp:spPr>
        <a:xfrm>
          <a:off x="562355" y="0"/>
          <a:ext cx="6373368" cy="48006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1E0A8B-F939-4124-87CA-75DDD01CD584}">
      <dsp:nvSpPr>
        <dsp:cNvPr id="0" name=""/>
        <dsp:cNvSpPr/>
      </dsp:nvSpPr>
      <dsp:spPr>
        <a:xfrm>
          <a:off x="8054" y="1440179"/>
          <a:ext cx="2413444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неї характерно, що в організмі людини установлюється відносна стабільність чи навіть деяке зниження напруженості фізіологічних функцій. </a:t>
          </a:r>
          <a:endParaRPr lang="uk-UA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1792" y="1533917"/>
        <a:ext cx="2225968" cy="1732764"/>
      </dsp:txXfrm>
    </dsp:sp>
    <dsp:sp modelId="{5C90463B-6F6C-4EB4-A63F-2187C424E468}">
      <dsp:nvSpPr>
        <dsp:cNvPr id="0" name=""/>
        <dsp:cNvSpPr/>
      </dsp:nvSpPr>
      <dsp:spPr>
        <a:xfrm>
          <a:off x="2542317" y="1440179"/>
          <a:ext cx="2413444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Цей стан поєднується з високою працездатністю. </a:t>
          </a:r>
          <a:endParaRPr lang="uk-UA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36055" y="1533917"/>
        <a:ext cx="2225968" cy="1732764"/>
      </dsp:txXfrm>
    </dsp:sp>
    <dsp:sp modelId="{10FE6A1D-FE64-415D-8D7B-D593F1A76D8C}">
      <dsp:nvSpPr>
        <dsp:cNvPr id="0" name=""/>
        <dsp:cNvSpPr/>
      </dsp:nvSpPr>
      <dsp:spPr>
        <a:xfrm>
          <a:off x="5076580" y="1440179"/>
          <a:ext cx="2413444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Фаза стійкої працездатності може утримуватися протягом 2–2,5 і більше годин.</a:t>
          </a:r>
          <a:endParaRPr lang="uk-UA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70318" y="1533917"/>
        <a:ext cx="2225968" cy="173276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16AE69-E86A-46AB-AE3D-381C3E28EC09}">
      <dsp:nvSpPr>
        <dsp:cNvPr id="0" name=""/>
        <dsp:cNvSpPr/>
      </dsp:nvSpPr>
      <dsp:spPr>
        <a:xfrm>
          <a:off x="0" y="1799"/>
          <a:ext cx="7498080" cy="4797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l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триває від кількох хвилин до 1–1,5 години і характеризується погіршенням функціонального стану організму.</a:t>
          </a:r>
          <a:endParaRPr lang="uk-UA" sz="5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4170" y="235969"/>
        <a:ext cx="7029740" cy="432866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60EB62-CC0C-4D7C-95C0-8E5B1042B14D}">
      <dsp:nvSpPr>
        <dsp:cNvPr id="0" name=""/>
        <dsp:cNvSpPr/>
      </dsp:nvSpPr>
      <dsp:spPr>
        <a:xfrm>
          <a:off x="0" y="58"/>
          <a:ext cx="2699308" cy="23416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являє собою криву, що наростає в перші години, проходить потім на досягнутому високому рівні й знижується до обідньої перерви.</a:t>
          </a:r>
          <a:endParaRPr lang="uk-UA" sz="1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4312" y="114370"/>
        <a:ext cx="2470684" cy="2113074"/>
      </dsp:txXfrm>
    </dsp:sp>
    <dsp:sp modelId="{194690C8-41BF-44FA-A35D-AAE8C8D28B64}">
      <dsp:nvSpPr>
        <dsp:cNvPr id="0" name=""/>
        <dsp:cNvSpPr/>
      </dsp:nvSpPr>
      <dsp:spPr>
        <a:xfrm rot="5400000">
          <a:off x="4162014" y="1230306"/>
          <a:ext cx="1873359" cy="479877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 цьому фаза спрацьовування протікає швидше</a:t>
          </a:r>
          <a:endParaRPr lang="uk-UA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Фаза стійкої працездатності нижче за рівнем і менш тривала, ніж до обіду. </a:t>
          </a:r>
          <a:endParaRPr lang="uk-UA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 другій половині зміни зниження працездатності настає раніше і розвивається сильніше у зв’язку з більш глибоким стомленням.</a:t>
          </a:r>
          <a:endParaRPr lang="uk-UA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699308" y="2784462"/>
        <a:ext cx="4707321" cy="1690459"/>
      </dsp:txXfrm>
    </dsp:sp>
    <dsp:sp modelId="{E6A29E91-F627-4257-902D-DA117B75C199}">
      <dsp:nvSpPr>
        <dsp:cNvPr id="0" name=""/>
        <dsp:cNvSpPr/>
      </dsp:nvSpPr>
      <dsp:spPr>
        <a:xfrm>
          <a:off x="0" y="2458842"/>
          <a:ext cx="2699308" cy="23416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Описані фази працездатності повторюються і після обіду. </a:t>
          </a:r>
          <a:endParaRPr lang="uk-UA" sz="1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4312" y="2573154"/>
        <a:ext cx="2470684" cy="2113074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32DECC-F963-4B8D-A7C2-FE6C958B8D7B}">
      <dsp:nvSpPr>
        <dsp:cNvPr id="0" name=""/>
        <dsp:cNvSpPr/>
      </dsp:nvSpPr>
      <dsp:spPr>
        <a:xfrm>
          <a:off x="0" y="32669"/>
          <a:ext cx="7498080" cy="19111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Найвищий її рівень відзначається в ранкових і денних годинах: </a:t>
          </a:r>
          <a:endParaRPr lang="uk-UA" sz="3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3297" y="125966"/>
        <a:ext cx="7311486" cy="1724601"/>
      </dsp:txXfrm>
    </dsp:sp>
    <dsp:sp modelId="{0696AF77-D775-41AC-B67B-69BB4F77B42B}">
      <dsp:nvSpPr>
        <dsp:cNvPr id="0" name=""/>
        <dsp:cNvSpPr/>
      </dsp:nvSpPr>
      <dsp:spPr>
        <a:xfrm>
          <a:off x="0" y="1943864"/>
          <a:ext cx="7498080" cy="9128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064" tIns="45720" rIns="256032" bIns="45720" numCol="1" spcCol="1270" anchor="t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з 8 до 12 години першої половини дня </a:t>
          </a:r>
          <a:endParaRPr lang="uk-UA" sz="2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і з 14 до 17 години другої. </a:t>
          </a:r>
          <a:endParaRPr lang="uk-UA" sz="2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943864"/>
        <a:ext cx="7498080" cy="912870"/>
      </dsp:txXfrm>
    </dsp:sp>
    <dsp:sp modelId="{0A62A655-8B25-43CB-A435-F128CC9BC02A}">
      <dsp:nvSpPr>
        <dsp:cNvPr id="0" name=""/>
        <dsp:cNvSpPr/>
      </dsp:nvSpPr>
      <dsp:spPr>
        <a:xfrm>
          <a:off x="0" y="2856734"/>
          <a:ext cx="7498080" cy="19111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У вечірні години працездатність знижується, досягаючи свого мінімуму вночі.</a:t>
          </a:r>
          <a:endParaRPr lang="uk-UA" sz="3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3297" y="2950031"/>
        <a:ext cx="7311486" cy="1724601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98B178-E623-4601-83B4-4F385C4A863E}">
      <dsp:nvSpPr>
        <dsp:cNvPr id="0" name=""/>
        <dsp:cNvSpPr/>
      </dsp:nvSpPr>
      <dsp:spPr>
        <a:xfrm>
          <a:off x="0" y="180720"/>
          <a:ext cx="7498080" cy="444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 який час дня Ви маєте найбільший приплив енергії?</a:t>
          </a:r>
          <a:endParaRPr lang="uk-UA" sz="1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704" y="202424"/>
        <a:ext cx="7454672" cy="401192"/>
      </dsp:txXfrm>
    </dsp:sp>
    <dsp:sp modelId="{84554F17-6A7C-4DB7-9C62-976D24B3F402}">
      <dsp:nvSpPr>
        <dsp:cNvPr id="0" name=""/>
        <dsp:cNvSpPr/>
      </dsp:nvSpPr>
      <dsp:spPr>
        <a:xfrm>
          <a:off x="0" y="680040"/>
          <a:ext cx="7498080" cy="444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 який час дня Ви краще сприймаєте інформацію?</a:t>
          </a:r>
          <a:endParaRPr lang="uk-UA" sz="1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704" y="701744"/>
        <a:ext cx="7454672" cy="401192"/>
      </dsp:txXfrm>
    </dsp:sp>
    <dsp:sp modelId="{8090B8A7-F5A9-417E-AACB-C7D6A6312D1C}">
      <dsp:nvSpPr>
        <dsp:cNvPr id="0" name=""/>
        <dsp:cNvSpPr/>
      </dsp:nvSpPr>
      <dsp:spPr>
        <a:xfrm>
          <a:off x="0" y="1179360"/>
          <a:ext cx="7498080" cy="444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Коли відчувається втома, які види діяльності особливо важко робити?</a:t>
          </a:r>
          <a:endParaRPr lang="uk-UA" sz="1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704" y="1201064"/>
        <a:ext cx="7454672" cy="401192"/>
      </dsp:txXfrm>
    </dsp:sp>
    <dsp:sp modelId="{17D6C022-48F7-41B0-AE8C-8688D8DFE98B}">
      <dsp:nvSpPr>
        <dsp:cNvPr id="0" name=""/>
        <dsp:cNvSpPr/>
      </dsp:nvSpPr>
      <dsp:spPr>
        <a:xfrm>
          <a:off x="0" y="1678680"/>
          <a:ext cx="7498080" cy="444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До якого часу відчувається втома?</a:t>
          </a:r>
          <a:endParaRPr lang="uk-UA" sz="1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704" y="1700384"/>
        <a:ext cx="7454672" cy="401192"/>
      </dsp:txXfrm>
    </dsp:sp>
    <dsp:sp modelId="{A7169692-8BD6-4159-BDB3-5A0B1F1163DC}">
      <dsp:nvSpPr>
        <dsp:cNvPr id="0" name=""/>
        <dsp:cNvSpPr/>
      </dsp:nvSpPr>
      <dsp:spPr>
        <a:xfrm>
          <a:off x="0" y="2178000"/>
          <a:ext cx="7498080" cy="444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Коли Ви починаєте боротьбу зі сном?</a:t>
          </a:r>
          <a:endParaRPr lang="uk-UA" sz="1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704" y="2199704"/>
        <a:ext cx="7454672" cy="401192"/>
      </dsp:txXfrm>
    </dsp:sp>
    <dsp:sp modelId="{C8642E29-1171-4BE3-B081-760394CE92A9}">
      <dsp:nvSpPr>
        <dsp:cNvPr id="0" name=""/>
        <dsp:cNvSpPr/>
      </dsp:nvSpPr>
      <dsp:spPr>
        <a:xfrm>
          <a:off x="0" y="2677320"/>
          <a:ext cx="7498080" cy="444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Коли Ви лягаєте спати?</a:t>
          </a:r>
          <a:endParaRPr lang="uk-UA" sz="1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704" y="2699024"/>
        <a:ext cx="7454672" cy="401192"/>
      </dsp:txXfrm>
    </dsp:sp>
    <dsp:sp modelId="{4802A629-1C28-4720-8FA6-8BD56106E138}">
      <dsp:nvSpPr>
        <dsp:cNvPr id="0" name=""/>
        <dsp:cNvSpPr/>
      </dsp:nvSpPr>
      <dsp:spPr>
        <a:xfrm>
          <a:off x="0" y="3176640"/>
          <a:ext cx="7498080" cy="444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Який період дня є дійсно Вашим робочим часом?</a:t>
          </a:r>
          <a:endParaRPr lang="uk-UA" sz="1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704" y="3198344"/>
        <a:ext cx="7454672" cy="401192"/>
      </dsp:txXfrm>
    </dsp:sp>
    <dsp:sp modelId="{382949E7-B58C-4D2D-BDF6-838BB5B70EBC}">
      <dsp:nvSpPr>
        <dsp:cNvPr id="0" name=""/>
        <dsp:cNvSpPr/>
      </dsp:nvSpPr>
      <dsp:spPr>
        <a:xfrm>
          <a:off x="0" y="3675959"/>
          <a:ext cx="7498080" cy="444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Коли Ви займаєтеся найбільш важливими справами?</a:t>
          </a:r>
          <a:endParaRPr lang="uk-UA" sz="1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704" y="3697663"/>
        <a:ext cx="7454672" cy="401192"/>
      </dsp:txXfrm>
    </dsp:sp>
    <dsp:sp modelId="{7005EA35-1DCA-4EB7-B546-A2A83231A74E}">
      <dsp:nvSpPr>
        <dsp:cNvPr id="0" name=""/>
        <dsp:cNvSpPr/>
      </dsp:nvSpPr>
      <dsp:spPr>
        <a:xfrm>
          <a:off x="0" y="4175280"/>
          <a:ext cx="7498080" cy="444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Коли Ви виконуєте менш важливу роботу?</a:t>
          </a:r>
          <a:endParaRPr lang="uk-UA" sz="1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704" y="4196984"/>
        <a:ext cx="7454672" cy="401192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9EC2F5-7D9D-4DB6-B253-EC809EF01098}">
      <dsp:nvSpPr>
        <dsp:cNvPr id="0" name=""/>
        <dsp:cNvSpPr/>
      </dsp:nvSpPr>
      <dsp:spPr>
        <a:xfrm>
          <a:off x="3749040" y="2170126"/>
          <a:ext cx="2652473" cy="4603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0173"/>
              </a:lnTo>
              <a:lnTo>
                <a:pt x="2652473" y="230173"/>
              </a:lnTo>
              <a:lnTo>
                <a:pt x="2652473" y="4603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D39EBC-BBA2-4C1A-9088-C806F4F868F9}">
      <dsp:nvSpPr>
        <dsp:cNvPr id="0" name=""/>
        <dsp:cNvSpPr/>
      </dsp:nvSpPr>
      <dsp:spPr>
        <a:xfrm>
          <a:off x="3703320" y="2170126"/>
          <a:ext cx="91440" cy="4603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603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3DA14C-1232-43D1-A9EA-3301EB2186BF}">
      <dsp:nvSpPr>
        <dsp:cNvPr id="0" name=""/>
        <dsp:cNvSpPr/>
      </dsp:nvSpPr>
      <dsp:spPr>
        <a:xfrm>
          <a:off x="1096566" y="2170126"/>
          <a:ext cx="2652473" cy="460346"/>
        </a:xfrm>
        <a:custGeom>
          <a:avLst/>
          <a:gdLst/>
          <a:ahLst/>
          <a:cxnLst/>
          <a:rect l="0" t="0" r="0" b="0"/>
          <a:pathLst>
            <a:path>
              <a:moveTo>
                <a:pt x="2652473" y="0"/>
              </a:moveTo>
              <a:lnTo>
                <a:pt x="2652473" y="230173"/>
              </a:lnTo>
              <a:lnTo>
                <a:pt x="0" y="230173"/>
              </a:lnTo>
              <a:lnTo>
                <a:pt x="0" y="4603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97FA29-B6CE-4F3E-8AE5-6E0511472B72}">
      <dsp:nvSpPr>
        <dsp:cNvPr id="0" name=""/>
        <dsp:cNvSpPr/>
      </dsp:nvSpPr>
      <dsp:spPr>
        <a:xfrm>
          <a:off x="2652976" y="1074063"/>
          <a:ext cx="2192126" cy="10960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Розрізняють три окремих ритми:</a:t>
          </a:r>
          <a:endParaRPr lang="uk-UA" sz="13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52976" y="1074063"/>
        <a:ext cx="2192126" cy="1096063"/>
      </dsp:txXfrm>
    </dsp:sp>
    <dsp:sp modelId="{AD699B09-8865-4F7D-8648-D5787C97E06C}">
      <dsp:nvSpPr>
        <dsp:cNvPr id="0" name=""/>
        <dsp:cNvSpPr/>
      </dsp:nvSpPr>
      <dsp:spPr>
        <a:xfrm>
          <a:off x="503" y="2630473"/>
          <a:ext cx="2192126" cy="10960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Ф (фізичний ритм) – тривалість періоду 23 дні, перепад кожні 11,5 дня. Впливає на фізичну силу і на силу волі.</a:t>
          </a:r>
          <a:endParaRPr lang="uk-UA" sz="13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3" y="2630473"/>
        <a:ext cx="2192126" cy="1096063"/>
      </dsp:txXfrm>
    </dsp:sp>
    <dsp:sp modelId="{44FF34B1-85B4-4D09-B809-47FDB6814599}">
      <dsp:nvSpPr>
        <dsp:cNvPr id="0" name=""/>
        <dsp:cNvSpPr/>
      </dsp:nvSpPr>
      <dsp:spPr>
        <a:xfrm>
          <a:off x="2652976" y="2630473"/>
          <a:ext cx="2192126" cy="10960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 (психічний ритм) – тривалість періоду – 28 днів, перепад – що 14 днів. Впливає на динаміку почуттів, настроїв, творчих сил.</a:t>
          </a:r>
          <a:endParaRPr lang="uk-UA" sz="13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52976" y="2630473"/>
        <a:ext cx="2192126" cy="1096063"/>
      </dsp:txXfrm>
    </dsp:sp>
    <dsp:sp modelId="{9DD4E841-5A8B-4953-9E3F-37E30A749686}">
      <dsp:nvSpPr>
        <dsp:cNvPr id="0" name=""/>
        <dsp:cNvSpPr/>
      </dsp:nvSpPr>
      <dsp:spPr>
        <a:xfrm>
          <a:off x="5305449" y="2630473"/>
          <a:ext cx="2192126" cy="10960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І (інтелектуальний ритм) – тривалість періоду – 33 дні, перепад – 16,5 дня.</a:t>
          </a:r>
          <a:endParaRPr lang="uk-UA" sz="13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05449" y="2630473"/>
        <a:ext cx="2192126" cy="109606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277902-AF23-4860-B579-4C0679F947AC}">
      <dsp:nvSpPr>
        <dsp:cNvPr id="0" name=""/>
        <dsp:cNvSpPr/>
      </dsp:nvSpPr>
      <dsp:spPr>
        <a:xfrm>
          <a:off x="562355" y="0"/>
          <a:ext cx="6373368" cy="48006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4C13B8-F9F7-4364-943D-38CA4C94700E}">
      <dsp:nvSpPr>
        <dsp:cNvPr id="0" name=""/>
        <dsp:cNvSpPr/>
      </dsp:nvSpPr>
      <dsp:spPr>
        <a:xfrm>
          <a:off x="254085" y="1440179"/>
          <a:ext cx="2249424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Коли відбувається зміна фаз біоритмів. </a:t>
          </a:r>
          <a:endParaRPr lang="uk-UA" sz="1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7823" y="1533917"/>
        <a:ext cx="2061948" cy="1732764"/>
      </dsp:txXfrm>
    </dsp:sp>
    <dsp:sp modelId="{14C681E8-7045-44A4-A3B2-318A16A9F3EA}">
      <dsp:nvSpPr>
        <dsp:cNvPr id="0" name=""/>
        <dsp:cNvSpPr/>
      </dsp:nvSpPr>
      <dsp:spPr>
        <a:xfrm>
          <a:off x="2624328" y="1440179"/>
          <a:ext cx="2249424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Їх називають критичними днями в цей час можуть відбуватися спонтанні порушення </a:t>
          </a:r>
          <a:endParaRPr lang="uk-UA" sz="1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нормальних фізіологічних функцій, </a:t>
          </a:r>
          <a:endParaRPr lang="uk-UA" sz="1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працездатності, </a:t>
          </a:r>
          <a:endParaRPr lang="uk-UA" sz="1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контролю над волею і розумом. </a:t>
          </a:r>
          <a:endParaRPr lang="uk-UA" sz="1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18066" y="1533917"/>
        <a:ext cx="2061948" cy="1732764"/>
      </dsp:txXfrm>
    </dsp:sp>
    <dsp:sp modelId="{34CD09C5-21A5-4EAC-BD2B-F16E135FA7EC}">
      <dsp:nvSpPr>
        <dsp:cNvPr id="0" name=""/>
        <dsp:cNvSpPr/>
      </dsp:nvSpPr>
      <dsp:spPr>
        <a:xfrm>
          <a:off x="4994570" y="1440179"/>
          <a:ext cx="2249424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Подібні зміни фаз тривають 24 години, їхнє настання залежить від години народження, тобто вони можуть захоплювати як попередній, так і наступний день. </a:t>
          </a:r>
          <a:endParaRPr lang="uk-UA" sz="1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88308" y="1533917"/>
        <a:ext cx="2061948" cy="17327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38C3A8-7A0F-4E90-8DB8-87C72C130492}">
      <dsp:nvSpPr>
        <dsp:cNvPr id="0" name=""/>
        <dsp:cNvSpPr/>
      </dsp:nvSpPr>
      <dsp:spPr>
        <a:xfrm>
          <a:off x="948243" y="2818"/>
          <a:ext cx="5601592" cy="224063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0955" rIns="0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встановлюється точний термін завершення роботи</a:t>
          </a:r>
          <a:endParaRPr lang="uk-UA" sz="33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68562" y="2818"/>
        <a:ext cx="3360955" cy="2240637"/>
      </dsp:txXfrm>
    </dsp:sp>
    <dsp:sp modelId="{05436859-4AF7-4E0A-9E9C-5BB655156E19}">
      <dsp:nvSpPr>
        <dsp:cNvPr id="0" name=""/>
        <dsp:cNvSpPr/>
      </dsp:nvSpPr>
      <dsp:spPr>
        <a:xfrm>
          <a:off x="948243" y="2557144"/>
          <a:ext cx="5601592" cy="224063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0955" rIns="0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передбачається можливість перенесення її на більш пізній період</a:t>
          </a:r>
          <a:endParaRPr lang="uk-UA" sz="33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68562" y="2557144"/>
        <a:ext cx="3360955" cy="22406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7097D6-A3A0-4FB4-AF1D-32A6DDC9C0E5}">
      <dsp:nvSpPr>
        <dsp:cNvPr id="0" name=""/>
        <dsp:cNvSpPr/>
      </dsp:nvSpPr>
      <dsp:spPr>
        <a:xfrm>
          <a:off x="0" y="7419"/>
          <a:ext cx="7498080" cy="15395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З нульовою точкою одного з ритмів – цей день вважається «поганим днем». </a:t>
          </a:r>
          <a:endParaRPr lang="uk-UA" sz="2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156" y="82575"/>
        <a:ext cx="7347768" cy="1389261"/>
      </dsp:txXfrm>
    </dsp:sp>
    <dsp:sp modelId="{53313B12-6814-4CC4-B249-28AA779D7F9F}">
      <dsp:nvSpPr>
        <dsp:cNvPr id="0" name=""/>
        <dsp:cNvSpPr/>
      </dsp:nvSpPr>
      <dsp:spPr>
        <a:xfrm>
          <a:off x="0" y="1630513"/>
          <a:ext cx="7498080" cy="15395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Коли в цій точці сходяться два ритми (циклу), цей день оцінюється як «дуже поганий» (таких днів шість у році). </a:t>
          </a:r>
          <a:endParaRPr lang="uk-UA" sz="2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156" y="1705669"/>
        <a:ext cx="7347768" cy="1389261"/>
      </dsp:txXfrm>
    </dsp:sp>
    <dsp:sp modelId="{911080DF-1A3F-486E-9D04-530F7E7C5F23}">
      <dsp:nvSpPr>
        <dsp:cNvPr id="0" name=""/>
        <dsp:cNvSpPr/>
      </dsp:nvSpPr>
      <dsp:spPr>
        <a:xfrm>
          <a:off x="0" y="3253606"/>
          <a:ext cx="7498080" cy="15395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А коли сходяться три цикли – день вважається «небезпечним» (буває тільки раз на рік).</a:t>
          </a:r>
          <a:endParaRPr lang="uk-UA" sz="2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156" y="3328762"/>
        <a:ext cx="7347768" cy="1389261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871A1B-0727-4B7A-8E5E-C79528157DB8}">
      <dsp:nvSpPr>
        <dsp:cNvPr id="0" name=""/>
        <dsp:cNvSpPr/>
      </dsp:nvSpPr>
      <dsp:spPr>
        <a:xfrm>
          <a:off x="0" y="21577"/>
          <a:ext cx="749808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Сфера впливу: </a:t>
          </a:r>
          <a:endParaRPr lang="uk-UA" sz="22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130" y="46707"/>
        <a:ext cx="7447820" cy="464540"/>
      </dsp:txXfrm>
    </dsp:sp>
    <dsp:sp modelId="{32B2DB3C-7695-4119-85DA-84607121E725}">
      <dsp:nvSpPr>
        <dsp:cNvPr id="0" name=""/>
        <dsp:cNvSpPr/>
      </dsp:nvSpPr>
      <dsp:spPr>
        <a:xfrm>
          <a:off x="0" y="536377"/>
          <a:ext cx="7498080" cy="512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064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фізична активність, витривалість, витримка, опірність, впевненість у собі, жадання діяльності.</a:t>
          </a:r>
          <a:endParaRPr lang="uk-UA" sz="17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536377"/>
        <a:ext cx="7498080" cy="512325"/>
      </dsp:txXfrm>
    </dsp:sp>
    <dsp:sp modelId="{FE21AFB3-F41D-414A-9FED-20C1EAFFAFD8}">
      <dsp:nvSpPr>
        <dsp:cNvPr id="0" name=""/>
        <dsp:cNvSpPr/>
      </dsp:nvSpPr>
      <dsp:spPr>
        <a:xfrm>
          <a:off x="0" y="1048702"/>
          <a:ext cx="749808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Підйом (витрата енергії) </a:t>
          </a:r>
          <a:endParaRPr lang="uk-UA" sz="22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130" y="1073832"/>
        <a:ext cx="7447820" cy="464540"/>
      </dsp:txXfrm>
    </dsp:sp>
    <dsp:sp modelId="{5FB997C8-5384-411F-A7F9-015D4BDCA6FE}">
      <dsp:nvSpPr>
        <dsp:cNvPr id="0" name=""/>
        <dsp:cNvSpPr/>
      </dsp:nvSpPr>
      <dsp:spPr>
        <a:xfrm>
          <a:off x="0" y="1563502"/>
          <a:ext cx="7498080" cy="728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064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характеризується припливом сил і фізичної витривалості. Сприятливий період для подорожей, операцій, видалення зубів, щеплень. У цей період опірність організму найвища.</a:t>
          </a:r>
          <a:endParaRPr lang="uk-UA" sz="17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563502"/>
        <a:ext cx="7498080" cy="728640"/>
      </dsp:txXfrm>
    </dsp:sp>
    <dsp:sp modelId="{A1C9F1FA-78D9-4BCA-AF0B-B2BB0B88DA62}">
      <dsp:nvSpPr>
        <dsp:cNvPr id="0" name=""/>
        <dsp:cNvSpPr/>
      </dsp:nvSpPr>
      <dsp:spPr>
        <a:xfrm>
          <a:off x="0" y="2292142"/>
          <a:ext cx="749808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Спад (нагромадження енергії) </a:t>
          </a:r>
          <a:endParaRPr lang="uk-UA" sz="22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130" y="2317272"/>
        <a:ext cx="7447820" cy="464540"/>
      </dsp:txXfrm>
    </dsp:sp>
    <dsp:sp modelId="{49883B23-B871-42ED-8C42-9BEFACB87DD8}">
      <dsp:nvSpPr>
        <dsp:cNvPr id="0" name=""/>
        <dsp:cNvSpPr/>
      </dsp:nvSpPr>
      <dsp:spPr>
        <a:xfrm>
          <a:off x="0" y="2806942"/>
          <a:ext cx="7498080" cy="728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064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фаза спокою, утоми, небажання працювати, схильності до захворювань. У цей період відзначається сильний вплив медикаментів, чутливість до болю.</a:t>
          </a:r>
          <a:endParaRPr lang="uk-UA" sz="17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806942"/>
        <a:ext cx="7498080" cy="728640"/>
      </dsp:txXfrm>
    </dsp:sp>
    <dsp:sp modelId="{22B6AC34-B9A5-4AA5-AA95-1FB2D803D7C5}">
      <dsp:nvSpPr>
        <dsp:cNvPr id="0" name=""/>
        <dsp:cNvSpPr/>
      </dsp:nvSpPr>
      <dsp:spPr>
        <a:xfrm>
          <a:off x="0" y="3535582"/>
          <a:ext cx="749808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Критичні точки (стан нестабільності) </a:t>
          </a:r>
          <a:endParaRPr lang="uk-UA" sz="22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130" y="3560712"/>
        <a:ext cx="7447820" cy="464540"/>
      </dsp:txXfrm>
    </dsp:sp>
    <dsp:sp modelId="{2255A38C-76C7-4E47-852A-7C2B8C60588F}">
      <dsp:nvSpPr>
        <dsp:cNvPr id="0" name=""/>
        <dsp:cNvSpPr/>
      </dsp:nvSpPr>
      <dsp:spPr>
        <a:xfrm>
          <a:off x="0" y="4050382"/>
          <a:ext cx="7498080" cy="728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064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небажання працювати, незадоволення собою, загострення захворювань, особливо виражені наслідки алкоголю. Можливі нещасні випадки, нанесення збитку здоров’ю.</a:t>
          </a:r>
          <a:endParaRPr lang="uk-UA" sz="17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050382"/>
        <a:ext cx="7498080" cy="728640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E743B8-F3E7-4B8E-9671-4C9FB53B349F}">
      <dsp:nvSpPr>
        <dsp:cNvPr id="0" name=""/>
        <dsp:cNvSpPr/>
      </dsp:nvSpPr>
      <dsp:spPr>
        <a:xfrm>
          <a:off x="0" y="21577"/>
          <a:ext cx="749808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Сфера впливу: </a:t>
          </a:r>
          <a:endParaRPr lang="uk-UA" sz="22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130" y="46707"/>
        <a:ext cx="7447820" cy="464540"/>
      </dsp:txXfrm>
    </dsp:sp>
    <dsp:sp modelId="{7D386A48-1BA5-495B-AD5C-AB9FB5BB21CE}">
      <dsp:nvSpPr>
        <dsp:cNvPr id="0" name=""/>
        <dsp:cNvSpPr/>
      </dsp:nvSpPr>
      <dsp:spPr>
        <a:xfrm>
          <a:off x="0" y="536377"/>
          <a:ext cx="7498080" cy="728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064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сфера психіки, характер, духовний світ, підсвідомість, інтуїція, комунікабельність, гармонія, здатність до співробітництва, моральні сили, творчі сили, настрій, самовладання.</a:t>
          </a:r>
          <a:endParaRPr lang="uk-UA" sz="17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536377"/>
        <a:ext cx="7498080" cy="728640"/>
      </dsp:txXfrm>
    </dsp:sp>
    <dsp:sp modelId="{46603A1B-29C9-41C0-8989-7BB7263F355C}">
      <dsp:nvSpPr>
        <dsp:cNvPr id="0" name=""/>
        <dsp:cNvSpPr/>
      </dsp:nvSpPr>
      <dsp:spPr>
        <a:xfrm>
          <a:off x="0" y="1265017"/>
          <a:ext cx="749808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Підйом: </a:t>
          </a:r>
          <a:endParaRPr lang="uk-UA" sz="22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130" y="1290147"/>
        <a:ext cx="7447820" cy="464540"/>
      </dsp:txXfrm>
    </dsp:sp>
    <dsp:sp modelId="{171BAC64-FCE2-4107-9B35-8F2CD723A0A4}">
      <dsp:nvSpPr>
        <dsp:cNvPr id="0" name=""/>
        <dsp:cNvSpPr/>
      </dsp:nvSpPr>
      <dsp:spPr>
        <a:xfrm>
          <a:off x="0" y="1779817"/>
          <a:ext cx="7498080" cy="728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064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позитивний настрій, гармонія з навколишнім світом, контактність. Сприятливий час для здачі іспитів, знайомств, участі в змаганнях, публічних виступах. Радість від спілкування.</a:t>
          </a:r>
          <a:endParaRPr lang="uk-UA" sz="17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779817"/>
        <a:ext cx="7498080" cy="728640"/>
      </dsp:txXfrm>
    </dsp:sp>
    <dsp:sp modelId="{8DAA3269-685E-445A-8C32-B6BD70D182B0}">
      <dsp:nvSpPr>
        <dsp:cNvPr id="0" name=""/>
        <dsp:cNvSpPr/>
      </dsp:nvSpPr>
      <dsp:spPr>
        <a:xfrm>
          <a:off x="0" y="2508457"/>
          <a:ext cx="749808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Спад: </a:t>
          </a:r>
          <a:endParaRPr lang="uk-UA" sz="22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130" y="2533587"/>
        <a:ext cx="7447820" cy="464540"/>
      </dsp:txXfrm>
    </dsp:sp>
    <dsp:sp modelId="{C1569092-E750-48DD-91A2-DF748A899052}">
      <dsp:nvSpPr>
        <dsp:cNvPr id="0" name=""/>
        <dsp:cNvSpPr/>
      </dsp:nvSpPr>
      <dsp:spPr>
        <a:xfrm>
          <a:off x="0" y="3023257"/>
          <a:ext cx="7498080" cy="728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064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негативні емоції обтяжують роботу «у команді» і співробітництво. Схильність до замкнутості, монотонності, іноді до депресії. Варто контролювати відносини з оточуючими.</a:t>
          </a:r>
          <a:endParaRPr lang="uk-UA" sz="17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023257"/>
        <a:ext cx="7498080" cy="728640"/>
      </dsp:txXfrm>
    </dsp:sp>
    <dsp:sp modelId="{E9EBCF5C-1FB5-4D96-88F7-CBF57E4782F2}">
      <dsp:nvSpPr>
        <dsp:cNvPr id="0" name=""/>
        <dsp:cNvSpPr/>
      </dsp:nvSpPr>
      <dsp:spPr>
        <a:xfrm>
          <a:off x="0" y="3751897"/>
          <a:ext cx="749808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Критичні точки: </a:t>
          </a:r>
          <a:endParaRPr lang="uk-UA" sz="22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130" y="3777027"/>
        <a:ext cx="7447820" cy="464540"/>
      </dsp:txXfrm>
    </dsp:sp>
    <dsp:sp modelId="{A392E052-D76D-4A32-809C-B305FCD2DC0E}">
      <dsp:nvSpPr>
        <dsp:cNvPr id="0" name=""/>
        <dsp:cNvSpPr/>
      </dsp:nvSpPr>
      <dsp:spPr>
        <a:xfrm>
          <a:off x="0" y="4266697"/>
          <a:ext cx="7498080" cy="512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064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гострі суперечки, безглузда нервозність. Погіршення хворобливого стану. Уповільнена реакція.</a:t>
          </a:r>
          <a:endParaRPr lang="uk-UA" sz="17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266697"/>
        <a:ext cx="7498080" cy="512325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7D992E-16E8-4DA0-BDBC-B7D42A746066}">
      <dsp:nvSpPr>
        <dsp:cNvPr id="0" name=""/>
        <dsp:cNvSpPr/>
      </dsp:nvSpPr>
      <dsp:spPr>
        <a:xfrm>
          <a:off x="0" y="151436"/>
          <a:ext cx="7498080" cy="4913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Сфера впливу: </a:t>
          </a:r>
          <a:endParaRPr lang="uk-UA" sz="2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988" y="175424"/>
        <a:ext cx="7450104" cy="443423"/>
      </dsp:txXfrm>
    </dsp:sp>
    <dsp:sp modelId="{61713BC2-7325-4673-B702-846755E7444D}">
      <dsp:nvSpPr>
        <dsp:cNvPr id="0" name=""/>
        <dsp:cNvSpPr/>
      </dsp:nvSpPr>
      <dsp:spPr>
        <a:xfrm>
          <a:off x="0" y="642836"/>
          <a:ext cx="7498080" cy="478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064" tIns="26670" rIns="149352" bIns="2667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інтелектуальні, розумові здібності, пристосовність, логіка; розум. Увага, здатність до реагування, пам’ять (життєва сила, життєствердження).</a:t>
          </a:r>
          <a:endParaRPr lang="uk-UA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642836"/>
        <a:ext cx="7498080" cy="478170"/>
      </dsp:txXfrm>
    </dsp:sp>
    <dsp:sp modelId="{39ADBCAD-E5CE-4939-980F-3014D9CF0F52}">
      <dsp:nvSpPr>
        <dsp:cNvPr id="0" name=""/>
        <dsp:cNvSpPr/>
      </dsp:nvSpPr>
      <dsp:spPr>
        <a:xfrm>
          <a:off x="0" y="1121006"/>
          <a:ext cx="7498080" cy="4913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Підйом: </a:t>
          </a:r>
          <a:endParaRPr lang="uk-UA" sz="2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988" y="1144994"/>
        <a:ext cx="7450104" cy="443423"/>
      </dsp:txXfrm>
    </dsp:sp>
    <dsp:sp modelId="{BE58A552-E84F-4DF4-86EA-BF9D45E424A4}">
      <dsp:nvSpPr>
        <dsp:cNvPr id="0" name=""/>
        <dsp:cNvSpPr/>
      </dsp:nvSpPr>
      <dsp:spPr>
        <a:xfrm>
          <a:off x="0" y="1612406"/>
          <a:ext cx="7498080" cy="6846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064" tIns="26670" rIns="149352" bIns="2667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духовна розкутість, сприйнятливість до нового, гарна пам’ять, пристосовність. Сприятливий час для виконання нових задач, закордонних поїздок, вивчення важких предметів, складання планів, прийняття рішень, здачі іспитів.</a:t>
          </a:r>
          <a:endParaRPr lang="uk-UA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612406"/>
        <a:ext cx="7498080" cy="684652"/>
      </dsp:txXfrm>
    </dsp:sp>
    <dsp:sp modelId="{DDD6EC0C-E83D-4C24-990A-6AC58A7EB532}">
      <dsp:nvSpPr>
        <dsp:cNvPr id="0" name=""/>
        <dsp:cNvSpPr/>
      </dsp:nvSpPr>
      <dsp:spPr>
        <a:xfrm>
          <a:off x="0" y="2297058"/>
          <a:ext cx="7498080" cy="4913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Спад: </a:t>
          </a:r>
          <a:endParaRPr lang="uk-UA" sz="2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988" y="2321046"/>
        <a:ext cx="7450104" cy="443423"/>
      </dsp:txXfrm>
    </dsp:sp>
    <dsp:sp modelId="{236E0C84-2B77-4422-8A60-FA1FDDDA8A72}">
      <dsp:nvSpPr>
        <dsp:cNvPr id="0" name=""/>
        <dsp:cNvSpPr/>
      </dsp:nvSpPr>
      <dsp:spPr>
        <a:xfrm>
          <a:off x="0" y="2788458"/>
          <a:ext cx="7498080" cy="6846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064" tIns="26670" rIns="149352" bIns="2667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недолік розумових здібностей, сконцентрованості, погіршення пам’яті, недолік виразності. Сприятливий час для виконання рутинної роботи, збори й упорядкування інформації, повторень (репетицій).</a:t>
          </a:r>
          <a:endParaRPr lang="uk-UA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788458"/>
        <a:ext cx="7498080" cy="684652"/>
      </dsp:txXfrm>
    </dsp:sp>
    <dsp:sp modelId="{06159B01-78F9-41EF-A7A0-ED5C468278A9}">
      <dsp:nvSpPr>
        <dsp:cNvPr id="0" name=""/>
        <dsp:cNvSpPr/>
      </dsp:nvSpPr>
      <dsp:spPr>
        <a:xfrm>
          <a:off x="0" y="3473111"/>
          <a:ext cx="7498080" cy="4913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Критичні точки: </a:t>
          </a:r>
          <a:endParaRPr lang="uk-UA" sz="2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988" y="3497099"/>
        <a:ext cx="7450104" cy="443423"/>
      </dsp:txXfrm>
    </dsp:sp>
    <dsp:sp modelId="{9C01AF46-9448-47CF-8548-44A33E1D3486}">
      <dsp:nvSpPr>
        <dsp:cNvPr id="0" name=""/>
        <dsp:cNvSpPr/>
      </dsp:nvSpPr>
      <dsp:spPr>
        <a:xfrm>
          <a:off x="0" y="3964511"/>
          <a:ext cx="7498080" cy="6846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064" tIns="26670" rIns="149352" bIns="2667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слабка пам’ять, схильність до помилок. Духовний дискомфорт, недолік цілковитого самовладання, здатність до реагування. Схильність до нещасливих випадків.</a:t>
          </a:r>
          <a:endParaRPr lang="uk-UA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964511"/>
        <a:ext cx="7498080" cy="684652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F888EA-3B70-4714-A6F9-F67F92CB0C2D}">
      <dsp:nvSpPr>
        <dsp:cNvPr id="0" name=""/>
        <dsp:cNvSpPr/>
      </dsp:nvSpPr>
      <dsp:spPr>
        <a:xfrm>
          <a:off x="0" y="97559"/>
          <a:ext cx="7498080" cy="1492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забезпечення раціональної, продуктивної розумової праці її треба організувати так, щоб передбачати зміну різних видів діяльності протягом робочого дня відповідно до того, як змінюється працездатність. </a:t>
          </a:r>
          <a:endParaRPr lang="uk-UA" sz="22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2878" y="170437"/>
        <a:ext cx="7352324" cy="1347164"/>
      </dsp:txXfrm>
    </dsp:sp>
    <dsp:sp modelId="{152ABBD9-0CD7-4118-A8A3-20A30DBFDA5B}">
      <dsp:nvSpPr>
        <dsp:cNvPr id="0" name=""/>
        <dsp:cNvSpPr/>
      </dsp:nvSpPr>
      <dsp:spPr>
        <a:xfrm>
          <a:off x="0" y="1653839"/>
          <a:ext cx="7498080" cy="1492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Допоміжні операції, що потребують незначного напруження, бажано виконувати наприкінці дня.</a:t>
          </a:r>
          <a:endParaRPr lang="uk-UA" sz="22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2878" y="1726717"/>
        <a:ext cx="7352324" cy="1347164"/>
      </dsp:txXfrm>
    </dsp:sp>
    <dsp:sp modelId="{1F026467-B591-496A-8407-7C47F7E63A0A}">
      <dsp:nvSpPr>
        <dsp:cNvPr id="0" name=""/>
        <dsp:cNvSpPr/>
      </dsp:nvSpPr>
      <dsp:spPr>
        <a:xfrm>
          <a:off x="0" y="3210120"/>
          <a:ext cx="7498080" cy="1492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Якщо з якоїсь причини людина не працювала певний час, то навантаження треба збільшувати поступово, особливо в старшому віці.</a:t>
          </a:r>
          <a:endParaRPr lang="uk-UA" sz="22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2878" y="3282998"/>
        <a:ext cx="7352324" cy="1347164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D9728F-7ECA-457A-ABE0-DD50CB8B50FB}">
      <dsp:nvSpPr>
        <dsp:cNvPr id="0" name=""/>
        <dsp:cNvSpPr/>
      </dsp:nvSpPr>
      <dsp:spPr>
        <a:xfrm>
          <a:off x="0" y="46979"/>
          <a:ext cx="7498080" cy="1235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Індивідуальний робочий стиль визначається: </a:t>
          </a:r>
          <a:endParaRPr lang="uk-UA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313" y="107292"/>
        <a:ext cx="7377454" cy="1114894"/>
      </dsp:txXfrm>
    </dsp:sp>
    <dsp:sp modelId="{78BD9651-B232-40AC-B829-CFD461164726}">
      <dsp:nvSpPr>
        <dsp:cNvPr id="0" name=""/>
        <dsp:cNvSpPr/>
      </dsp:nvSpPr>
      <dsp:spPr>
        <a:xfrm>
          <a:off x="0" y="1282499"/>
          <a:ext cx="7498080" cy="745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064" tIns="40640" rIns="227584" bIns="40640" numCol="1" spcCol="1270" anchor="t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5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властивостями характеру, схильністю до чогось, звичками.</a:t>
          </a:r>
          <a:endParaRPr lang="uk-UA" sz="2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282499"/>
        <a:ext cx="7498080" cy="745200"/>
      </dsp:txXfrm>
    </dsp:sp>
    <dsp:sp modelId="{805F4916-67F8-4931-938B-D9192DD31197}">
      <dsp:nvSpPr>
        <dsp:cNvPr id="0" name=""/>
        <dsp:cNvSpPr/>
      </dsp:nvSpPr>
      <dsp:spPr>
        <a:xfrm>
          <a:off x="0" y="2027700"/>
          <a:ext cx="7498080" cy="1235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зміни свого робочого стилю слід</a:t>
          </a:r>
          <a:endParaRPr lang="uk-UA" sz="32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313" y="2088013"/>
        <a:ext cx="7377454" cy="1114894"/>
      </dsp:txXfrm>
    </dsp:sp>
    <dsp:sp modelId="{7B1384DB-1F02-4A3F-9C7A-EEF69AE5BACB}">
      <dsp:nvSpPr>
        <dsp:cNvPr id="0" name=""/>
        <dsp:cNvSpPr/>
      </dsp:nvSpPr>
      <dsp:spPr>
        <a:xfrm>
          <a:off x="0" y="3263220"/>
          <a:ext cx="7498080" cy="1490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064" tIns="40640" rIns="227584" bIns="40640" numCol="1" spcCol="1270" anchor="t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5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усвідомити сильні та слабкі сторони свого стилю роботи; </a:t>
          </a:r>
          <a:endParaRPr lang="uk-UA" sz="2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5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стимулювати сильні сторони та працювати над подоланням особистих недоліків.</a:t>
          </a:r>
          <a:endParaRPr lang="uk-UA" sz="2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263220"/>
        <a:ext cx="7498080" cy="14904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D15E70-C029-4B8B-8B19-11AA6EA858B8}">
      <dsp:nvSpPr>
        <dsp:cNvPr id="0" name=""/>
        <dsp:cNvSpPr/>
      </dsp:nvSpPr>
      <dsp:spPr>
        <a:xfrm>
          <a:off x="562355" y="0"/>
          <a:ext cx="6373368" cy="48006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49447F-D5DA-4FB8-A0E2-FC19845397D7}">
      <dsp:nvSpPr>
        <dsp:cNvPr id="0" name=""/>
        <dsp:cNvSpPr/>
      </dsp:nvSpPr>
      <dsp:spPr>
        <a:xfrm>
          <a:off x="640" y="1440179"/>
          <a:ext cx="1026958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розпочинайте день з хорошим настроєм;</a:t>
          </a:r>
          <a:endParaRPr lang="uk-UA" sz="1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772" y="1490311"/>
        <a:ext cx="926694" cy="1819976"/>
      </dsp:txXfrm>
    </dsp:sp>
    <dsp:sp modelId="{6F03FC9B-746B-4D3A-A18F-0C82501B99C2}">
      <dsp:nvSpPr>
        <dsp:cNvPr id="0" name=""/>
        <dsp:cNvSpPr/>
      </dsp:nvSpPr>
      <dsp:spPr>
        <a:xfrm>
          <a:off x="1078947" y="1440179"/>
          <a:ext cx="1026958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добре поснідайте і без поспіху – на роботу;</a:t>
          </a:r>
          <a:endParaRPr lang="uk-UA" sz="1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29079" y="1490311"/>
        <a:ext cx="926694" cy="1819976"/>
      </dsp:txXfrm>
    </dsp:sp>
    <dsp:sp modelId="{9A9D2D34-6764-4465-B349-A6E9DA9F69D5}">
      <dsp:nvSpPr>
        <dsp:cNvPr id="0" name=""/>
        <dsp:cNvSpPr/>
      </dsp:nvSpPr>
      <dsp:spPr>
        <a:xfrm>
          <a:off x="2157253" y="1440179"/>
          <a:ext cx="1026958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розпочинайте роботу по можливості в один і той самий час;</a:t>
          </a:r>
          <a:endParaRPr lang="uk-UA" sz="1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07385" y="1490311"/>
        <a:ext cx="926694" cy="1819976"/>
      </dsp:txXfrm>
    </dsp:sp>
    <dsp:sp modelId="{5C5B4422-41F4-46AC-8EF8-24636020F74F}">
      <dsp:nvSpPr>
        <dsp:cNvPr id="0" name=""/>
        <dsp:cNvSpPr/>
      </dsp:nvSpPr>
      <dsp:spPr>
        <a:xfrm>
          <a:off x="3235560" y="1440179"/>
          <a:ext cx="1026958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повторно ознайомтеся з планом;</a:t>
          </a:r>
          <a:endParaRPr lang="uk-UA" sz="1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85692" y="1490311"/>
        <a:ext cx="926694" cy="1819976"/>
      </dsp:txXfrm>
    </dsp:sp>
    <dsp:sp modelId="{AD447F6D-B14F-44CA-8269-9CAEB97AD5D1}">
      <dsp:nvSpPr>
        <dsp:cNvPr id="0" name=""/>
        <dsp:cNvSpPr/>
      </dsp:nvSpPr>
      <dsp:spPr>
        <a:xfrm>
          <a:off x="4313867" y="1440179"/>
          <a:ext cx="1026958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погоджуйте план дня із секретарем;</a:t>
          </a:r>
          <a:endParaRPr lang="uk-UA" sz="1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63999" y="1490311"/>
        <a:ext cx="926694" cy="1819976"/>
      </dsp:txXfrm>
    </dsp:sp>
    <dsp:sp modelId="{9CBC63C6-F5AA-40BC-8A74-135DF3D8D7DB}">
      <dsp:nvSpPr>
        <dsp:cNvPr id="0" name=""/>
        <dsp:cNvSpPr/>
      </dsp:nvSpPr>
      <dsp:spPr>
        <a:xfrm>
          <a:off x="5392173" y="1440179"/>
          <a:ext cx="1026958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вирішивши відносно просте завдання, ви тим самим створите собі гарний настрій;</a:t>
          </a:r>
          <a:endParaRPr lang="uk-UA" sz="1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42305" y="1490311"/>
        <a:ext cx="926694" cy="1819976"/>
      </dsp:txXfrm>
    </dsp:sp>
    <dsp:sp modelId="{CDB68066-2596-4E8F-938D-C9759E22EDC4}">
      <dsp:nvSpPr>
        <dsp:cNvPr id="0" name=""/>
        <dsp:cNvSpPr/>
      </dsp:nvSpPr>
      <dsp:spPr>
        <a:xfrm>
          <a:off x="6470480" y="1440179"/>
          <a:ext cx="1026958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вранці краще вирішувати важливі і складні завдання. </a:t>
          </a:r>
          <a:endParaRPr lang="uk-UA" sz="1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20612" y="1490311"/>
        <a:ext cx="926694" cy="18199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B69FB3-6ED9-4031-941B-FD8ABED7B81B}">
      <dsp:nvSpPr>
        <dsp:cNvPr id="0" name=""/>
        <dsp:cNvSpPr/>
      </dsp:nvSpPr>
      <dsp:spPr>
        <a:xfrm>
          <a:off x="562355" y="0"/>
          <a:ext cx="6373368" cy="48006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78F0DA-ECDC-4784-BE4C-9CE5FB91CC2F}">
      <dsp:nvSpPr>
        <dsp:cNvPr id="0" name=""/>
        <dsp:cNvSpPr/>
      </dsp:nvSpPr>
      <dsp:spPr>
        <a:xfrm>
          <a:off x="2105" y="1440179"/>
          <a:ext cx="797220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фіксуйте терміни виконання завдань;</a:t>
          </a:r>
          <a:endParaRPr lang="uk-UA" sz="7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022" y="1479096"/>
        <a:ext cx="719386" cy="1842406"/>
      </dsp:txXfrm>
    </dsp:sp>
    <dsp:sp modelId="{36B49CDC-8B37-4819-B201-6C8DB8C32998}">
      <dsp:nvSpPr>
        <dsp:cNvPr id="0" name=""/>
        <dsp:cNvSpPr/>
      </dsp:nvSpPr>
      <dsp:spPr>
        <a:xfrm>
          <a:off x="839186" y="1440179"/>
          <a:ext cx="797220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уникайте дій, що викликають зворотну реакцію;</a:t>
          </a:r>
          <a:endParaRPr lang="uk-UA" sz="7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78103" y="1479096"/>
        <a:ext cx="719386" cy="1842406"/>
      </dsp:txXfrm>
    </dsp:sp>
    <dsp:sp modelId="{813F2D77-E3DD-42AD-AE1F-07A03EDFBF1D}">
      <dsp:nvSpPr>
        <dsp:cNvPr id="0" name=""/>
        <dsp:cNvSpPr/>
      </dsp:nvSpPr>
      <dsp:spPr>
        <a:xfrm>
          <a:off x="1676267" y="1440179"/>
          <a:ext cx="797220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уникайте додаткових невідкладних проблем;</a:t>
          </a:r>
          <a:endParaRPr lang="uk-UA" sz="7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15184" y="1479096"/>
        <a:ext cx="719386" cy="1842406"/>
      </dsp:txXfrm>
    </dsp:sp>
    <dsp:sp modelId="{2C9BE2AF-C072-45F8-8B6C-9A1D4CE3EB8A}">
      <dsp:nvSpPr>
        <dsp:cNvPr id="0" name=""/>
        <dsp:cNvSpPr/>
      </dsp:nvSpPr>
      <dsp:spPr>
        <a:xfrm>
          <a:off x="2513348" y="1440179"/>
          <a:ext cx="797220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уникайте незапланованих імпульсивних дій;</a:t>
          </a:r>
          <a:endParaRPr lang="uk-UA" sz="7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52265" y="1479096"/>
        <a:ext cx="719386" cy="1842406"/>
      </dsp:txXfrm>
    </dsp:sp>
    <dsp:sp modelId="{27F2BAC6-4831-47E9-9890-ADE4A86C85CC}">
      <dsp:nvSpPr>
        <dsp:cNvPr id="0" name=""/>
        <dsp:cNvSpPr/>
      </dsp:nvSpPr>
      <dsp:spPr>
        <a:xfrm>
          <a:off x="3350429" y="1440179"/>
          <a:ext cx="797220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вчасно робіть паузи і дотримуйтеся розміреного темпу роботи;</a:t>
          </a:r>
          <a:endParaRPr lang="uk-UA" sz="7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89346" y="1479096"/>
        <a:ext cx="719386" cy="1842406"/>
      </dsp:txXfrm>
    </dsp:sp>
    <dsp:sp modelId="{C9839B9D-310A-45D7-820F-7403E00B5646}">
      <dsp:nvSpPr>
        <dsp:cNvPr id="0" name=""/>
        <dsp:cNvSpPr/>
      </dsp:nvSpPr>
      <dsp:spPr>
        <a:xfrm>
          <a:off x="4187511" y="1440179"/>
          <a:ext cx="797220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виконуйте невеликі однорідні справи серіями;</a:t>
          </a:r>
          <a:endParaRPr lang="uk-UA" sz="7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26428" y="1479096"/>
        <a:ext cx="719386" cy="1842406"/>
      </dsp:txXfrm>
    </dsp:sp>
    <dsp:sp modelId="{E1E6D82C-FE48-4867-81D8-C6394A4A3D51}">
      <dsp:nvSpPr>
        <dsp:cNvPr id="0" name=""/>
        <dsp:cNvSpPr/>
      </dsp:nvSpPr>
      <dsp:spPr>
        <a:xfrm>
          <a:off x="5024592" y="1440179"/>
          <a:ext cx="797220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використовуйте паузи між серйозними справами;</a:t>
          </a:r>
          <a:endParaRPr lang="uk-UA" sz="7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63509" y="1479096"/>
        <a:ext cx="719386" cy="1842406"/>
      </dsp:txXfrm>
    </dsp:sp>
    <dsp:sp modelId="{15A42138-284E-49F0-89E3-1528AEAE4EFF}">
      <dsp:nvSpPr>
        <dsp:cNvPr id="0" name=""/>
        <dsp:cNvSpPr/>
      </dsp:nvSpPr>
      <dsp:spPr>
        <a:xfrm>
          <a:off x="5861673" y="1440179"/>
          <a:ext cx="797220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виділяйте «для себе» не менше однієї години робочого часу;</a:t>
          </a:r>
          <a:endParaRPr lang="uk-UA" sz="7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00590" y="1479096"/>
        <a:ext cx="719386" cy="1842406"/>
      </dsp:txXfrm>
    </dsp:sp>
    <dsp:sp modelId="{280DBA04-2843-4CD5-BB16-57C6BAFA2E86}">
      <dsp:nvSpPr>
        <dsp:cNvPr id="0" name=""/>
        <dsp:cNvSpPr/>
      </dsp:nvSpPr>
      <dsp:spPr>
        <a:xfrm>
          <a:off x="6698754" y="1440179"/>
          <a:ext cx="797220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контролюйте час і плани. </a:t>
          </a:r>
          <a:endParaRPr lang="uk-UA" sz="7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737671" y="1479096"/>
        <a:ext cx="719386" cy="18424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4999A1-CB20-43EC-A210-B3BBF826EFAC}">
      <dsp:nvSpPr>
        <dsp:cNvPr id="0" name=""/>
        <dsp:cNvSpPr/>
      </dsp:nvSpPr>
      <dsp:spPr>
        <a:xfrm>
          <a:off x="0" y="391049"/>
          <a:ext cx="7498080" cy="950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завершуйте розпочате;</a:t>
          </a:r>
          <a:endParaRPr lang="uk-UA" sz="2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406" y="437455"/>
        <a:ext cx="7405268" cy="857813"/>
      </dsp:txXfrm>
    </dsp:sp>
    <dsp:sp modelId="{4086BD50-5444-4656-BEAC-8D2288DC1A33}">
      <dsp:nvSpPr>
        <dsp:cNvPr id="0" name=""/>
        <dsp:cNvSpPr/>
      </dsp:nvSpPr>
      <dsp:spPr>
        <a:xfrm>
          <a:off x="0" y="1413674"/>
          <a:ext cx="7498080" cy="950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здійснюйте контроль результатів і самоконтроль;</a:t>
          </a:r>
          <a:endParaRPr lang="uk-UA" sz="2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406" y="1460080"/>
        <a:ext cx="7405268" cy="857813"/>
      </dsp:txXfrm>
    </dsp:sp>
    <dsp:sp modelId="{1E24CAEF-2F14-40D4-A57E-658376CC2E6B}">
      <dsp:nvSpPr>
        <dsp:cNvPr id="0" name=""/>
        <dsp:cNvSpPr/>
      </dsp:nvSpPr>
      <dsp:spPr>
        <a:xfrm>
          <a:off x="0" y="2436300"/>
          <a:ext cx="7498080" cy="950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складайте план наступного дня;</a:t>
          </a:r>
          <a:endParaRPr lang="uk-UA" sz="2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406" y="2482706"/>
        <a:ext cx="7405268" cy="857813"/>
      </dsp:txXfrm>
    </dsp:sp>
    <dsp:sp modelId="{99FAA570-96A0-4C1A-8A11-2DE6C6D6F322}">
      <dsp:nvSpPr>
        <dsp:cNvPr id="0" name=""/>
        <dsp:cNvSpPr/>
      </dsp:nvSpPr>
      <dsp:spPr>
        <a:xfrm>
          <a:off x="0" y="3458925"/>
          <a:ext cx="7498080" cy="950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відправляйтеся додому з гарним настроєм: для цього визначте найважливішу позитивну подію дня.</a:t>
          </a:r>
          <a:endParaRPr lang="uk-UA" sz="2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406" y="3505331"/>
        <a:ext cx="7405268" cy="85781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8BCBCF-D092-421A-9437-E12A74765D97}">
      <dsp:nvSpPr>
        <dsp:cNvPr id="0" name=""/>
        <dsp:cNvSpPr/>
      </dsp:nvSpPr>
      <dsp:spPr>
        <a:xfrm>
          <a:off x="562355" y="0"/>
          <a:ext cx="6373368" cy="48006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7DC7A5-E92A-418E-86D3-DC583F15BC65}">
      <dsp:nvSpPr>
        <dsp:cNvPr id="0" name=""/>
        <dsp:cNvSpPr/>
      </dsp:nvSpPr>
      <dsp:spPr>
        <a:xfrm>
          <a:off x="3752" y="1440179"/>
          <a:ext cx="1804957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Систематична, повсякденна, цілеспрямована робота відповідно до розкладу </a:t>
          </a:r>
          <a:endParaRPr lang="uk-UA" sz="1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1863" y="1528290"/>
        <a:ext cx="1628735" cy="1744018"/>
      </dsp:txXfrm>
    </dsp:sp>
    <dsp:sp modelId="{01C155E0-9B59-40F9-9D64-3CEAA187706C}">
      <dsp:nvSpPr>
        <dsp:cNvPr id="0" name=""/>
        <dsp:cNvSpPr/>
      </dsp:nvSpPr>
      <dsp:spPr>
        <a:xfrm>
          <a:off x="1898958" y="1440179"/>
          <a:ext cx="1804957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чітке визначення і проведення зборів, нарад і засідань </a:t>
          </a:r>
          <a:endParaRPr lang="uk-UA" sz="1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87069" y="1528290"/>
        <a:ext cx="1628735" cy="1744018"/>
      </dsp:txXfrm>
    </dsp:sp>
    <dsp:sp modelId="{DD7B5460-0DD9-43E4-A5E2-6B2510538D94}">
      <dsp:nvSpPr>
        <dsp:cNvPr id="0" name=""/>
        <dsp:cNvSpPr/>
      </dsp:nvSpPr>
      <dsp:spPr>
        <a:xfrm>
          <a:off x="3794163" y="1440179"/>
          <a:ext cx="1804957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з детальною підготовкою обговорюваних і розв’язуваних питань, їх регламентованість, ритмічність </a:t>
          </a:r>
          <a:endParaRPr lang="uk-UA" sz="1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82274" y="1528290"/>
        <a:ext cx="1628735" cy="1744018"/>
      </dsp:txXfrm>
    </dsp:sp>
    <dsp:sp modelId="{92E06F15-7250-4008-9900-12C8A9EDAA8A}">
      <dsp:nvSpPr>
        <dsp:cNvPr id="0" name=""/>
        <dsp:cNvSpPr/>
      </dsp:nvSpPr>
      <dsp:spPr>
        <a:xfrm>
          <a:off x="5689369" y="1440179"/>
          <a:ext cx="1804957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дозволяють значно зменшити витрати часу.</a:t>
          </a:r>
          <a:endParaRPr lang="uk-UA" sz="1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77480" y="1528290"/>
        <a:ext cx="1628735" cy="174401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E8FD0E-43F4-40F4-873D-A6956AE33B65}">
      <dsp:nvSpPr>
        <dsp:cNvPr id="0" name=""/>
        <dsp:cNvSpPr/>
      </dsp:nvSpPr>
      <dsp:spPr>
        <a:xfrm>
          <a:off x="2308859" y="60007"/>
          <a:ext cx="2880360" cy="288036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Чи не витрачає він першу ранкову годину марно на вирішення завдань, які не є терміновими чи важливими? </a:t>
          </a:r>
          <a:endParaRPr lang="uk-UA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92908" y="564070"/>
        <a:ext cx="2112264" cy="1296162"/>
      </dsp:txXfrm>
    </dsp:sp>
    <dsp:sp modelId="{EC794004-99CF-4DD9-B6DC-734E24141465}">
      <dsp:nvSpPr>
        <dsp:cNvPr id="0" name=""/>
        <dsp:cNvSpPr/>
      </dsp:nvSpPr>
      <dsp:spPr>
        <a:xfrm>
          <a:off x="3348189" y="1860232"/>
          <a:ext cx="2880360" cy="288036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Чи вміє він зачекати з виконанням чергової поточної роботи доти, доки не виконає якусь важливішу справу? </a:t>
          </a:r>
          <a:endParaRPr lang="uk-UA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29100" y="2604325"/>
        <a:ext cx="1728216" cy="1584198"/>
      </dsp:txXfrm>
    </dsp:sp>
    <dsp:sp modelId="{C2C99923-F0B6-47CF-852B-31C01E859957}">
      <dsp:nvSpPr>
        <dsp:cNvPr id="0" name=""/>
        <dsp:cNvSpPr/>
      </dsp:nvSpPr>
      <dsp:spPr>
        <a:xfrm>
          <a:off x="1269530" y="1860232"/>
          <a:ext cx="2880360" cy="288036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Чи виробив він у собі звичку готуватися до будь–якої діяльності?</a:t>
          </a:r>
          <a:endParaRPr lang="uk-UA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540764" y="2604325"/>
        <a:ext cx="1728216" cy="158419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203E4A-AF7D-4457-95EC-27998489BC19}">
      <dsp:nvSpPr>
        <dsp:cNvPr id="0" name=""/>
        <dsp:cNvSpPr/>
      </dsp:nvSpPr>
      <dsp:spPr>
        <a:xfrm>
          <a:off x="748665" y="1200149"/>
          <a:ext cx="3600450" cy="360045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753822-B41B-4E84-9B78-EDF476818898}">
      <dsp:nvSpPr>
        <dsp:cNvPr id="0" name=""/>
        <dsp:cNvSpPr/>
      </dsp:nvSpPr>
      <dsp:spPr>
        <a:xfrm>
          <a:off x="1468755" y="1920240"/>
          <a:ext cx="2160270" cy="21602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872FE4-87A7-4775-98AD-E3F8E2F4E3F2}">
      <dsp:nvSpPr>
        <dsp:cNvPr id="0" name=""/>
        <dsp:cNvSpPr/>
      </dsp:nvSpPr>
      <dsp:spPr>
        <a:xfrm>
          <a:off x="2188845" y="2640330"/>
          <a:ext cx="720090" cy="7200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96B8F5-AEED-4EC8-8B36-A891975A6706}">
      <dsp:nvSpPr>
        <dsp:cNvPr id="0" name=""/>
        <dsp:cNvSpPr/>
      </dsp:nvSpPr>
      <dsp:spPr>
        <a:xfrm>
          <a:off x="4949190" y="0"/>
          <a:ext cx="1800225" cy="10501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9050" bIns="190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чи не надто він захоплюється засіданнями, особливо в перші години роботи </a:t>
          </a:r>
          <a:endParaRPr lang="uk-UA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49190" y="0"/>
        <a:ext cx="1800225" cy="1050131"/>
      </dsp:txXfrm>
    </dsp:sp>
    <dsp:sp modelId="{8B7375E2-AA73-4396-BD8B-F5E44B72A12D}">
      <dsp:nvSpPr>
        <dsp:cNvPr id="0" name=""/>
        <dsp:cNvSpPr/>
      </dsp:nvSpPr>
      <dsp:spPr>
        <a:xfrm>
          <a:off x="4499133" y="525065"/>
          <a:ext cx="4500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C29DA0-A39A-42C5-89BC-65822F24DC20}">
      <dsp:nvSpPr>
        <dsp:cNvPr id="0" name=""/>
        <dsp:cNvSpPr/>
      </dsp:nvSpPr>
      <dsp:spPr>
        <a:xfrm rot="5400000">
          <a:off x="2285757" y="788798"/>
          <a:ext cx="2474709" cy="1948443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F6EDE3-7609-46DC-878E-09B1249B8772}">
      <dsp:nvSpPr>
        <dsp:cNvPr id="0" name=""/>
        <dsp:cNvSpPr/>
      </dsp:nvSpPr>
      <dsp:spPr>
        <a:xfrm>
          <a:off x="4949190" y="1050131"/>
          <a:ext cx="1800225" cy="10501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9050" bIns="190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чи не проводить їх для «галочки» чи за вказівкою зверху</a:t>
          </a:r>
          <a:endParaRPr lang="uk-UA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49190" y="1050131"/>
        <a:ext cx="1800225" cy="1050131"/>
      </dsp:txXfrm>
    </dsp:sp>
    <dsp:sp modelId="{0ECF946B-C19F-4A7B-8B19-3142C91C71A1}">
      <dsp:nvSpPr>
        <dsp:cNvPr id="0" name=""/>
        <dsp:cNvSpPr/>
      </dsp:nvSpPr>
      <dsp:spPr>
        <a:xfrm>
          <a:off x="4499133" y="1575196"/>
          <a:ext cx="4500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770D90-4EDF-415F-B20E-EF8D86A909B8}">
      <dsp:nvSpPr>
        <dsp:cNvPr id="0" name=""/>
        <dsp:cNvSpPr/>
      </dsp:nvSpPr>
      <dsp:spPr>
        <a:xfrm rot="5400000">
          <a:off x="2816943" y="1822547"/>
          <a:ext cx="1928401" cy="1432379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AAF05D-F932-4623-8BD9-E840D9962EE9}">
      <dsp:nvSpPr>
        <dsp:cNvPr id="0" name=""/>
        <dsp:cNvSpPr/>
      </dsp:nvSpPr>
      <dsp:spPr>
        <a:xfrm>
          <a:off x="4949190" y="2100262"/>
          <a:ext cx="1800225" cy="10501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9050" bIns="190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слід пам’ятати, що це характерно для </a:t>
          </a:r>
          <a:r>
            <a:rPr lang="uk-UA" sz="1500" b="1" i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слабких керівників</a:t>
          </a:r>
          <a:r>
            <a:rPr lang="uk-UA" sz="15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, що мають невисокі ділові якості</a:t>
          </a:r>
          <a:endParaRPr lang="uk-UA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49190" y="2100262"/>
        <a:ext cx="1800225" cy="1050131"/>
      </dsp:txXfrm>
    </dsp:sp>
    <dsp:sp modelId="{A457A8EB-96D8-4762-A4F0-2C51EC73167C}">
      <dsp:nvSpPr>
        <dsp:cNvPr id="0" name=""/>
        <dsp:cNvSpPr/>
      </dsp:nvSpPr>
      <dsp:spPr>
        <a:xfrm>
          <a:off x="4499133" y="2625328"/>
          <a:ext cx="4500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A8F856-976C-43AD-9FFD-1141898F4FFD}">
      <dsp:nvSpPr>
        <dsp:cNvPr id="0" name=""/>
        <dsp:cNvSpPr/>
      </dsp:nvSpPr>
      <dsp:spPr>
        <a:xfrm rot="5400000">
          <a:off x="3348789" y="2855456"/>
          <a:ext cx="1377772" cy="916314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80BD81-E218-41A1-B44B-52991B0612B6}">
      <dsp:nvSpPr>
        <dsp:cNvPr id="0" name=""/>
        <dsp:cNvSpPr/>
      </dsp:nvSpPr>
      <dsp:spPr>
        <a:xfrm>
          <a:off x="0" y="45360"/>
          <a:ext cx="7498080" cy="25798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l" defTabSz="2178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9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Витрати часу на короткочасні нерегулярні роботи </a:t>
          </a:r>
          <a:endParaRPr lang="uk-UA" sz="4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5938" y="171298"/>
        <a:ext cx="7246204" cy="2327973"/>
      </dsp:txXfrm>
    </dsp:sp>
    <dsp:sp modelId="{B6C10C05-B349-447D-A349-F3B0B9821737}">
      <dsp:nvSpPr>
        <dsp:cNvPr id="0" name=""/>
        <dsp:cNvSpPr/>
      </dsp:nvSpPr>
      <dsp:spPr>
        <a:xfrm>
          <a:off x="0" y="2625210"/>
          <a:ext cx="7498080" cy="2130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064" tIns="62230" rIns="348488" bIns="62230" numCol="1" spcCol="1270" anchor="t" anchorCtr="0">
          <a:noAutofit/>
        </a:bodyPr>
        <a:lstStyle/>
        <a:p>
          <a:pPr marL="285750" lvl="1" indent="-285750" algn="l" defTabSz="1689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3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доцільно включати в резерв робочого плану і розкладу, не порушуючи при цьому виконання запланованих робіт. </a:t>
          </a:r>
          <a:endParaRPr lang="uk-UA" sz="3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625210"/>
        <a:ext cx="7498080" cy="21300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67C273-E631-45D1-8802-1DD2DD8F258D}" type="datetimeFigureOut">
              <a:rPr lang="uk-UA" smtClean="0"/>
              <a:t>23.09.2025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902DB3-88CA-477D-A598-D0704A04E1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97051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FB0E84-D74D-4048-83D8-6BA17A3A2B3A}" type="datetime1">
              <a:rPr lang="ru-RU" smtClean="0"/>
              <a:t>23.09.2025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AEA40C-4406-4964-91AE-8C355EE39B05}" type="datetime1">
              <a:rPr lang="ru-RU" smtClean="0"/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593227-1F6E-4A50-B0DE-1C2072767E45}" type="datetime1">
              <a:rPr lang="ru-RU" smtClean="0"/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49E7CD-4750-43BF-9B85-19EEFDD54E88}" type="datetime1">
              <a:rPr lang="ru-RU" smtClean="0"/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722B0C-D52E-4C2E-B74D-0A2DE6775612}" type="datetime1">
              <a:rPr lang="ru-RU" smtClean="0"/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811A1-E221-4E90-AE2F-CFCC0152BF80}" type="datetime1">
              <a:rPr lang="ru-RU" smtClean="0"/>
              <a:t>23.09.2025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0BCA7B-0898-41BC-81B7-686AD6135C2F}" type="datetime1">
              <a:rPr lang="ru-RU" smtClean="0"/>
              <a:t>23.09.2025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3294BD-7D13-4BD7-A579-D70EB89052B5}" type="datetime1">
              <a:rPr lang="ru-RU" smtClean="0"/>
              <a:t>23.09.2025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321C87-476D-40A5-9B70-A3E20E8EB699}" type="datetime1">
              <a:rPr lang="ru-RU" smtClean="0"/>
              <a:t>23.09.2025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64F951-8E9E-4CA4-B57D-DC8DC265A0CE}" type="datetime1">
              <a:rPr lang="ru-RU" smtClean="0"/>
              <a:t>23.09.2025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C1A078-E35B-4D2D-A5C0-94A0A0A00C3C}" type="datetime1">
              <a:rPr lang="ru-RU" smtClean="0"/>
              <a:t>23.09.2025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6EB5AC4-8B9C-4587-B46E-11838A8E0014}" type="datetime1">
              <a:rPr lang="ru-RU" smtClean="0"/>
              <a:t>23.09.2025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7" Type="http://schemas.openxmlformats.org/officeDocument/2006/relationships/image" Target="../media/image2.jpeg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 менеджера та принципи його ефективного використання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marL="541782" lvl="0" indent="-51435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Прийоми виконання розкладу при простому плануванні.</a:t>
            </a:r>
          </a:p>
          <a:p>
            <a:pPr marL="541782" lvl="0" indent="-51435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 використання біоритміки.</a:t>
            </a:r>
          </a:p>
          <a:p>
            <a:pPr marL="541782" lvl="0" indent="-51435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Індивідуальний стиль. Складання рамкового плану дня.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2324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Раціоналізація витрат часу на нерегулярні і непередбачені </a:t>
            </a:r>
            <a:r>
              <a:rPr lang="uk-UA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5008476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28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Раціоналізація витрат часу на нерегулярні і непередбачені роботи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1942030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288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Раціоналізація витрат часу на нерегулярні і непередбачені роботи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7522381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28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 </a:t>
            </a:r>
            <a:r>
              <a:rPr lang="uk-UA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</a:t>
            </a:r>
            <a:r>
              <a:rPr lang="uk-UA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біоритміки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Працездатність людини   протягом   дня   характеризується   фазним   розвитком.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288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Фаза </a:t>
            </a:r>
            <a:r>
              <a:rPr lang="uk-UA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впрацювання</a:t>
            </a:r>
            <a:r>
              <a:rPr lang="uk-UA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чи наростаючої працездатності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4102747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288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Фаза стійкої </a:t>
            </a:r>
            <a:r>
              <a:rPr lang="uk-UA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високої працездатності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9845733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288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Фаза розвитку стомлення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4609556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288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Динаміка працездатності протягом дня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1752942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Динаміка працездатності школярів - Основи педагогічної ергономіки -  Підручники для вузів онлайн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211"/>
          <a:stretch/>
        </p:blipFill>
        <p:spPr bwMode="auto">
          <a:xfrm>
            <a:off x="5004048" y="1484784"/>
            <a:ext cx="2695575" cy="1841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288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добового циклу працездатності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4596099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288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того, щоб визначити свій індивідуальний денний ритм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817418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28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Прийоми виконання розкладу при простому плануванні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1792097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7522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рекомендації з організації режиму дня на основі </a:t>
            </a:r>
            <a:r>
              <a:rPr lang="uk-UA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біоритміки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8134183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13575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Особливої уваги заслуговують дні перепадів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4027935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49169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 зміна фаз збігається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1370618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49169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Фізичний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біоритм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7437352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49169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Психічний біоритм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7847537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49169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Інтелектуальний біоритм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3928809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30590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Індивідуальний стиль. Складання рамкового плану дня</a:t>
            </a:r>
            <a:r>
              <a:rPr lang="uk-UA" sz="24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1682963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6437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Індивідуальний робочий стиль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4683539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6437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 рамкового плану дня (вправа)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 повинні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розробити зразковий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робочий день.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Використовуйте при цьому: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початок роботи;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спокійний час;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графік денний продуктивності;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 пауз;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графік денних «перешкод»;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 результатами дня;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попереднє планування наступного дня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6437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увагу!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643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</a:t>
            </a:r>
            <a:r>
              <a:rPr lang="uk-UA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плануванні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7782960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28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початку робочого дня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090164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28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Правила, що стосуються ходу робочого дня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5329376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28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 </a:t>
            </a:r>
            <a:r>
              <a:rPr lang="uk-UA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 дня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6828375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28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Раціоналізація витрат часу на регулярно повторювані </a:t>
            </a:r>
            <a:r>
              <a:rPr lang="uk-UA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130946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28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Щоденна практична діяльність керівника має бути спрямована на удосконалення порядку і методів виконуваних робіт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0956507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28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Менеджеру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 проаналізувати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1860476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288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39</TotalTime>
  <Words>1562</Words>
  <Application>Microsoft Office PowerPoint</Application>
  <PresentationFormat>Экран (4:3)</PresentationFormat>
  <Paragraphs>187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Солнцестояние</vt:lpstr>
      <vt:lpstr>Час менеджера та принципи його ефективного використання</vt:lpstr>
      <vt:lpstr>Прийоми виконання розкладу при простому плануванні</vt:lpstr>
      <vt:lpstr>При плануванні </vt:lpstr>
      <vt:lpstr>Правила початку робочого дня</vt:lpstr>
      <vt:lpstr>Правила, що стосуються ходу робочого дня</vt:lpstr>
      <vt:lpstr>Завершення робочого дня</vt:lpstr>
      <vt:lpstr>Раціоналізація витрат часу на регулярно повторювані роботи</vt:lpstr>
      <vt:lpstr>Щоденна практична діяльність керівника має бути спрямована на удосконалення порядку і методів виконуваних робіт</vt:lpstr>
      <vt:lpstr>Менеджеру необхідно проаналізувати</vt:lpstr>
      <vt:lpstr>Раціоналізація витрат часу на нерегулярні і непередбачені роботи</vt:lpstr>
      <vt:lpstr>Раціоналізація витрат часу на нерегулярні і непередбачені роботи</vt:lpstr>
      <vt:lpstr>Раціоналізація витрат часу на нерегулярні і непередбачені роботи</vt:lpstr>
      <vt:lpstr>Значення використання біоритміки</vt:lpstr>
      <vt:lpstr>Фаза впрацювання, чи наростаючої працездатності</vt:lpstr>
      <vt:lpstr>Фаза стійкої високої працездатності</vt:lpstr>
      <vt:lpstr>Фаза розвитку стомлення </vt:lpstr>
      <vt:lpstr>Динаміка працездатності протягом дня </vt:lpstr>
      <vt:lpstr>Відповідно до добового циклу працездатності </vt:lpstr>
      <vt:lpstr>Для того, щоб визначити свій індивідуальний денний ритм</vt:lpstr>
      <vt:lpstr>Загальні рекомендації з організації режиму дня на основі біоритміки</vt:lpstr>
      <vt:lpstr>Особливої уваги заслуговують дні перепадів</vt:lpstr>
      <vt:lpstr>Коли зміна фаз збігається </vt:lpstr>
      <vt:lpstr>Фізичний біоритм </vt:lpstr>
      <vt:lpstr>Психічний біоритм</vt:lpstr>
      <vt:lpstr>Інтелектуальний біоритм</vt:lpstr>
      <vt:lpstr>Індивідуальний стиль. Складання рамкового плану дня.</vt:lpstr>
      <vt:lpstr>Індивідуальний робочий стиль</vt:lpstr>
      <vt:lpstr>Складання рамкового плану дня (вправа)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Час менеджера та принципи його ефективного використання</dc:title>
  <dc:creator>sky</dc:creator>
  <cp:lastModifiedBy>Сергей Иванов</cp:lastModifiedBy>
  <cp:revision>5</cp:revision>
  <dcterms:created xsi:type="dcterms:W3CDTF">2025-09-23T04:33:32Z</dcterms:created>
  <dcterms:modified xsi:type="dcterms:W3CDTF">2025-09-23T05:23:40Z</dcterms:modified>
</cp:coreProperties>
</file>