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45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2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8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54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51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1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44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4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1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9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74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1AB31-1A8F-43AE-BD85-0D600E9ED6C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8DBBC-DEE1-4C55-9332-90036F01A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4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Discussion Strategies: Confirming and Prompting for More Details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07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Discussion Strategies: Agreeing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Echoing Agreement to Reinforce Key Points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How to Use Echoing Agreement: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	Reinforce Agreement to Highlight Importance: </a:t>
            </a:r>
          </a:p>
          <a:p>
            <a:r>
              <a:rPr lang="en-US" dirty="0" smtClean="0"/>
              <a:t>Speaker: "Transparency with our clients is critical if we want to build long-term relationships."</a:t>
            </a:r>
          </a:p>
          <a:p>
            <a:r>
              <a:rPr lang="en-US" dirty="0" smtClean="0"/>
              <a:t>You: "Exactly! I couldn’t agree more. Transparency builds trust, and without it, we risk losing our clients' confidence in the long term."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	Show Group Consensus: </a:t>
            </a:r>
          </a:p>
          <a:p>
            <a:r>
              <a:rPr lang="en-US" dirty="0" smtClean="0"/>
              <a:t>Speaker 1: "We should incorporate more user feedback into our product development process."</a:t>
            </a:r>
          </a:p>
          <a:p>
            <a:r>
              <a:rPr lang="en-US" dirty="0" smtClean="0"/>
              <a:t>Speaker 2: "I agree. User feedback helps us create better products that meet real needs."</a:t>
            </a:r>
          </a:p>
          <a:p>
            <a:r>
              <a:rPr lang="en-US" dirty="0" smtClean="0"/>
              <a:t>You: "Absolutely. It’s essential that we keep our users involved. It’s one of the best ways to stay relevant and responsive in the market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51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Discussion Strategies: Agreeing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Tactful Agreement in Complex Discussions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How to Use Tactful Agreement: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	Agree on the Core, Add Nuance:</a:t>
            </a:r>
            <a:r>
              <a:rPr lang="en-US" dirty="0" smtClean="0"/>
              <a:t> </a:t>
            </a:r>
          </a:p>
          <a:p>
            <a:r>
              <a:rPr lang="en-US" dirty="0" smtClean="0"/>
              <a:t>Speaker: "I think offering discounts will boost our sales."</a:t>
            </a:r>
          </a:p>
          <a:p>
            <a:r>
              <a:rPr lang="en-US" dirty="0" smtClean="0"/>
              <a:t>You: "I agree that discounts could attract more buyers in the short term, but we should also consider the long-term impact on our brand image. Maybe we can find a middle ground by offering value-added promotions instead."</a:t>
            </a:r>
          </a:p>
          <a:p>
            <a:r>
              <a:rPr lang="en-US" dirty="0" smtClean="0"/>
              <a:t>•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Supportive Agreement with Caveats: </a:t>
            </a:r>
          </a:p>
          <a:p>
            <a:r>
              <a:rPr lang="en-US" dirty="0" smtClean="0"/>
              <a:t>Speaker: "We need to invest in more advertising to increase visibility."</a:t>
            </a:r>
          </a:p>
          <a:p>
            <a:r>
              <a:rPr lang="en-US" dirty="0" smtClean="0"/>
              <a:t>You: "I agree, advertising is crucial. But I think we should focus on highly targeted campaigns to ensure we’re reaching the right audience without overspending."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46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Confirming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Restate Key Points: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algn="just"/>
            <a:r>
              <a:rPr lang="en-US" dirty="0" smtClean="0"/>
              <a:t>Speaker</a:t>
            </a:r>
            <a:r>
              <a:rPr lang="en-US" dirty="0"/>
              <a:t>: </a:t>
            </a:r>
            <a:r>
              <a:rPr lang="en-US" i="1" dirty="0"/>
              <a:t>"I think we should focus more on customer satisfaction surveys because our recent feedback indicates we're falling behind on that</a:t>
            </a:r>
            <a:r>
              <a:rPr lang="en-US" i="1" dirty="0" smtClean="0"/>
              <a:t>.“</a:t>
            </a:r>
          </a:p>
          <a:p>
            <a:pPr lvl="2" algn="just"/>
            <a:r>
              <a:rPr lang="en-US" sz="2800" dirty="0" smtClean="0"/>
              <a:t>You</a:t>
            </a:r>
            <a:r>
              <a:rPr lang="en-US" sz="2800" dirty="0"/>
              <a:t>: </a:t>
            </a:r>
            <a:r>
              <a:rPr lang="en-US" sz="2800" i="1" dirty="0"/>
              <a:t>"So, you're suggesting we make customer satisfaction surveys a higher priority because the feedback shows room for improvement. Is that right?"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989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Confirming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•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Ask for Clarification: </a:t>
            </a:r>
          </a:p>
          <a:p>
            <a:r>
              <a:rPr lang="en-US" dirty="0" smtClean="0"/>
              <a:t>Speaker: "The marketing budget might need adjustments based on the last quarter's results."</a:t>
            </a:r>
          </a:p>
          <a:p>
            <a:r>
              <a:rPr lang="en-US" dirty="0" smtClean="0"/>
              <a:t>You: "Can you clarify what kind of adjustments you're thinking about? Are we increasing or decreasing the budget?"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360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Confirming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•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Summarize to Affirm: </a:t>
            </a:r>
          </a:p>
          <a:p>
            <a:r>
              <a:rPr lang="en-US" dirty="0" smtClean="0"/>
              <a:t>Speaker: "We’ve noticed that engagement on social media has dropped by 15% in the past two months, and customer queries have gone unanswered for longer periods."</a:t>
            </a:r>
          </a:p>
          <a:p>
            <a:r>
              <a:rPr lang="en-US" dirty="0" smtClean="0"/>
              <a:t>You: "Just to confirm, you're saying we’re seeing a drop in social media engagement and slower response times for customer queries?"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08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Prompting for More Details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How to Use Prompting:</a:t>
            </a:r>
          </a:p>
          <a:p>
            <a:r>
              <a:rPr lang="en-US" dirty="0" smtClean="0"/>
              <a:t>Open-Ended Questions: </a:t>
            </a:r>
          </a:p>
          <a:p>
            <a:r>
              <a:rPr lang="en-US" dirty="0" smtClean="0"/>
              <a:t>Speaker: "We need to rethink our product design to stay competitive."</a:t>
            </a:r>
          </a:p>
          <a:p>
            <a:r>
              <a:rPr lang="en-US" dirty="0" smtClean="0"/>
              <a:t>You: "Can you tell me more about the specific changes you're envisioning? What aspects of the design do you think we should focus on?"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437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Prompting for More Details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How to Use Prompting:</a:t>
            </a:r>
          </a:p>
          <a:p>
            <a:r>
              <a:rPr lang="en-US" dirty="0" smtClean="0"/>
              <a:t>Encourage Elaboration:</a:t>
            </a:r>
          </a:p>
          <a:p>
            <a:r>
              <a:rPr lang="en-US" dirty="0" smtClean="0"/>
              <a:t>Speaker: "I believe the team's approach to problem-solving is too rigid."</a:t>
            </a:r>
          </a:p>
          <a:p>
            <a:r>
              <a:rPr lang="en-US" dirty="0" smtClean="0"/>
              <a:t>You: "That’s interesting. Can you elaborate on where you've noticed this rigidity and how it’s affecting our work?"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209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Prompting for More Details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How to Use Prompting:</a:t>
            </a:r>
          </a:p>
          <a:p>
            <a:r>
              <a:rPr lang="en-US" dirty="0" smtClean="0"/>
              <a:t>Probing Questions: </a:t>
            </a:r>
          </a:p>
          <a:p>
            <a:r>
              <a:rPr lang="en-US" dirty="0" smtClean="0"/>
              <a:t>Speaker: "I think the customer support team needs more training."</a:t>
            </a:r>
          </a:p>
          <a:p>
            <a:r>
              <a:rPr lang="en-US" dirty="0" smtClean="0"/>
              <a:t>You: "What kind of training do you think would be most helpful? Are there specific skills they need to improve?"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24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Discussion Strategies: Agreeing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Showing Explicit Agreement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How to Use Explicit Agreement: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	Simple Agreement: </a:t>
            </a:r>
          </a:p>
          <a:p>
            <a:r>
              <a:rPr lang="en-US" dirty="0" smtClean="0"/>
              <a:t>Speaker: "I think focusing on customer service will help improve our retention rate."</a:t>
            </a:r>
          </a:p>
          <a:p>
            <a:r>
              <a:rPr lang="en-US" dirty="0" smtClean="0"/>
              <a:t>You: "I completely agree. Improving customer service is one of the most direct ways to keep our customers loyal."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Expand on Agreement</a:t>
            </a:r>
            <a:r>
              <a:rPr lang="en-US" dirty="0" smtClean="0"/>
              <a:t>: </a:t>
            </a:r>
          </a:p>
          <a:p>
            <a:r>
              <a:rPr lang="en-US" dirty="0" smtClean="0"/>
              <a:t>Speaker: "We should invest more in social media marketing since that's where our target audience spends most of their time."</a:t>
            </a:r>
          </a:p>
          <a:p>
            <a:r>
              <a:rPr lang="en-US" dirty="0" smtClean="0"/>
              <a:t>You: "I agree 100%. Not only is it cost-effective, but the analytics tools also give us great insights into what resonates with our audience. We could use that data to refine our strategies even more."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562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Discussion Strategies: Agreeing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Partial Agreement (Agreeing with Modifications)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How to Use Partial Agreement: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	Agree with an Addition: </a:t>
            </a:r>
          </a:p>
          <a:p>
            <a:r>
              <a:rPr lang="en-US" dirty="0" smtClean="0"/>
              <a:t>Speaker: "We need to launch the product as soon as possible to stay ahead of competitors."</a:t>
            </a:r>
          </a:p>
          <a:p>
            <a:r>
              <a:rPr lang="en-US" dirty="0" smtClean="0"/>
              <a:t>You: "I agree that time is important, but I think we should also ensure all our quality checks are completed before launching. Rushing could hurt us in the long run."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	Agree with a Slight Adjustment: </a:t>
            </a:r>
          </a:p>
          <a:p>
            <a:r>
              <a:rPr lang="en-US" dirty="0" smtClean="0"/>
              <a:t>Speaker: "I think we should hire more people to handle the increased workload."</a:t>
            </a:r>
          </a:p>
          <a:p>
            <a:r>
              <a:rPr lang="en-US" dirty="0" smtClean="0"/>
              <a:t>You: "I agree we need more capacity, but instead of hiring immediately, maybe we could first explore outsourcing some of the work to handle short-term demands."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0581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855</Words>
  <Application>Microsoft Office PowerPoint</Application>
  <PresentationFormat>Широкоэкранный</PresentationFormat>
  <Paragraphs>65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Discussion Strategies: Confirming and Prompting for More Details </vt:lpstr>
      <vt:lpstr>Confirming</vt:lpstr>
      <vt:lpstr>Confirming</vt:lpstr>
      <vt:lpstr>Confirming</vt:lpstr>
      <vt:lpstr>Prompting for More Details</vt:lpstr>
      <vt:lpstr>Prompting for More Details</vt:lpstr>
      <vt:lpstr>Prompting for More Details</vt:lpstr>
      <vt:lpstr>Discussion Strategies: Agreeing</vt:lpstr>
      <vt:lpstr>Discussion Strategies: Agreeing</vt:lpstr>
      <vt:lpstr>Discussion Strategies: Agreeing</vt:lpstr>
      <vt:lpstr>Discussion Strategies: Agreeing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Strategies: Confirming and Prompting for More Details</dc:title>
  <dc:creator>Света</dc:creator>
  <cp:lastModifiedBy>Света</cp:lastModifiedBy>
  <cp:revision>2</cp:revision>
  <dcterms:created xsi:type="dcterms:W3CDTF">2024-10-01T08:02:43Z</dcterms:created>
  <dcterms:modified xsi:type="dcterms:W3CDTF">2024-10-01T08:11:54Z</dcterms:modified>
</cp:coreProperties>
</file>