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6" r:id="rId2"/>
    <p:sldId id="267" r:id="rId3"/>
    <p:sldId id="268" r:id="rId4"/>
    <p:sldId id="269" r:id="rId5"/>
    <p:sldId id="270" r:id="rId6"/>
    <p:sldId id="271" r:id="rId7"/>
    <p:sldId id="272" r:id="rId8"/>
    <p:sldId id="257" r:id="rId9"/>
    <p:sldId id="258" r:id="rId10"/>
    <p:sldId id="260" r:id="rId11"/>
    <p:sldId id="261" r:id="rId12"/>
    <p:sldId id="262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image" Target="../media/image5.jpeg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image" Target="../media/image12.png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image" Target="../media/image19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EBBD20C-4260-4CE8-8F56-5C51103C0FFE}" type="doc">
      <dgm:prSet loTypeId="urn:microsoft.com/office/officeart/2005/8/layout/cycle4" loCatId="relationship" qsTypeId="urn:microsoft.com/office/officeart/2005/8/quickstyle/simple4" qsCatId="simple" csTypeId="urn:microsoft.com/office/officeart/2005/8/colors/accent1_2" csCatId="accent1" phldr="1"/>
      <dgm:spPr/>
    </dgm:pt>
    <dgm:pt modelId="{DA91565D-32DC-47C0-B46A-8C4D875B2714}">
      <dgm:prSet phldrT="[Текст]"/>
      <dgm:spPr/>
      <dgm:t>
        <a:bodyPr/>
        <a:lstStyle/>
        <a:p>
          <a:r>
            <a:rPr lang="uk-UA" dirty="0" smtClean="0"/>
            <a:t>Керівник закладу освіти</a:t>
          </a:r>
          <a:endParaRPr lang="ru-RU" dirty="0"/>
        </a:p>
      </dgm:t>
    </dgm:pt>
    <dgm:pt modelId="{1B125DA6-41F5-42A3-8C61-30F3AE52817F}" type="parTrans" cxnId="{73CC6C99-A317-4C1B-9292-5CE8AA6C8A99}">
      <dgm:prSet/>
      <dgm:spPr/>
      <dgm:t>
        <a:bodyPr/>
        <a:lstStyle/>
        <a:p>
          <a:endParaRPr lang="ru-RU"/>
        </a:p>
      </dgm:t>
    </dgm:pt>
    <dgm:pt modelId="{71A177A3-B5B8-4980-ADDE-B60C33C73122}" type="sibTrans" cxnId="{73CC6C99-A317-4C1B-9292-5CE8AA6C8A99}">
      <dgm:prSet/>
      <dgm:spPr/>
      <dgm:t>
        <a:bodyPr/>
        <a:lstStyle/>
        <a:p>
          <a:endParaRPr lang="ru-RU"/>
        </a:p>
      </dgm:t>
    </dgm:pt>
    <dgm:pt modelId="{057FFD2E-5B7B-43B4-9714-FCC61C690F52}">
      <dgm:prSet phldrT="[Текст]"/>
      <dgm:spPr/>
      <dgm:t>
        <a:bodyPr/>
        <a:lstStyle/>
        <a:p>
          <a:r>
            <a:rPr lang="uk-UA" dirty="0" smtClean="0"/>
            <a:t>Вчителі </a:t>
          </a:r>
          <a:endParaRPr lang="ru-RU" dirty="0"/>
        </a:p>
      </dgm:t>
    </dgm:pt>
    <dgm:pt modelId="{EEAE6AD3-7CC1-4082-A2A4-BC75B8ED9F1A}" type="parTrans" cxnId="{CC71B5D1-D814-4A08-A41C-11A0F9ADD481}">
      <dgm:prSet/>
      <dgm:spPr/>
      <dgm:t>
        <a:bodyPr/>
        <a:lstStyle/>
        <a:p>
          <a:endParaRPr lang="ru-RU"/>
        </a:p>
      </dgm:t>
    </dgm:pt>
    <dgm:pt modelId="{2B69217A-FF49-41F5-940B-E9B25F671668}" type="sibTrans" cxnId="{CC71B5D1-D814-4A08-A41C-11A0F9ADD481}">
      <dgm:prSet/>
      <dgm:spPr/>
      <dgm:t>
        <a:bodyPr/>
        <a:lstStyle/>
        <a:p>
          <a:endParaRPr lang="ru-RU"/>
        </a:p>
      </dgm:t>
    </dgm:pt>
    <dgm:pt modelId="{694DC948-DD07-473C-8761-A8CABBCA23C7}">
      <dgm:prSet phldrT="[Текст]"/>
      <dgm:spPr/>
      <dgm:t>
        <a:bodyPr/>
        <a:lstStyle/>
        <a:p>
          <a:r>
            <a:rPr lang="uk-UA" dirty="0" smtClean="0"/>
            <a:t>Учні</a:t>
          </a:r>
          <a:endParaRPr lang="ru-RU" dirty="0"/>
        </a:p>
      </dgm:t>
    </dgm:pt>
    <dgm:pt modelId="{D8D5ABBB-F35E-472A-B18B-0958A6E8EADD}" type="parTrans" cxnId="{351023A4-4B19-4D64-8C06-1A5CB27EBA66}">
      <dgm:prSet/>
      <dgm:spPr/>
      <dgm:t>
        <a:bodyPr/>
        <a:lstStyle/>
        <a:p>
          <a:endParaRPr lang="ru-RU"/>
        </a:p>
      </dgm:t>
    </dgm:pt>
    <dgm:pt modelId="{F5278F42-913D-422D-A0BA-A884A7A477D5}" type="sibTrans" cxnId="{351023A4-4B19-4D64-8C06-1A5CB27EBA66}">
      <dgm:prSet/>
      <dgm:spPr/>
      <dgm:t>
        <a:bodyPr/>
        <a:lstStyle/>
        <a:p>
          <a:endParaRPr lang="ru-RU"/>
        </a:p>
      </dgm:t>
    </dgm:pt>
    <dgm:pt modelId="{3DF8E9D7-4E28-45B7-A751-E18EC41416C5}">
      <dgm:prSet phldrT="[Текст]"/>
      <dgm:spPr/>
      <dgm:t>
        <a:bodyPr/>
        <a:lstStyle/>
        <a:p>
          <a:r>
            <a:rPr lang="uk-UA" dirty="0" smtClean="0"/>
            <a:t>Батьки </a:t>
          </a:r>
          <a:endParaRPr lang="ru-RU" dirty="0"/>
        </a:p>
      </dgm:t>
    </dgm:pt>
    <dgm:pt modelId="{2F551547-4FB5-476B-8FDE-9D6BC7B9AF59}" type="parTrans" cxnId="{9739C1F0-9C9C-4AB5-80C5-A1DC0222F078}">
      <dgm:prSet/>
      <dgm:spPr/>
      <dgm:t>
        <a:bodyPr/>
        <a:lstStyle/>
        <a:p>
          <a:endParaRPr lang="ru-RU"/>
        </a:p>
      </dgm:t>
    </dgm:pt>
    <dgm:pt modelId="{7605F4A6-63F6-4692-9C73-CAEF3D9AFA16}" type="sibTrans" cxnId="{9739C1F0-9C9C-4AB5-80C5-A1DC0222F078}">
      <dgm:prSet/>
      <dgm:spPr/>
      <dgm:t>
        <a:bodyPr/>
        <a:lstStyle/>
        <a:p>
          <a:endParaRPr lang="ru-RU"/>
        </a:p>
      </dgm:t>
    </dgm:pt>
    <dgm:pt modelId="{9B21004B-B450-45B8-A4B4-61A605F015F5}">
      <dgm:prSet phldrT="[Текст]" custT="1"/>
      <dgm:spPr/>
      <dgm:t>
        <a:bodyPr/>
        <a:lstStyle/>
        <a:p>
          <a:r>
            <a:rPr lang="uk-UA" sz="1200" dirty="0" smtClean="0"/>
            <a:t>вибір платформи для навчання</a:t>
          </a:r>
          <a:endParaRPr lang="ru-RU" sz="1200" dirty="0"/>
        </a:p>
      </dgm:t>
    </dgm:pt>
    <dgm:pt modelId="{900947EC-1A54-47BE-BF8C-84ADBC2C348E}" type="parTrans" cxnId="{78991AF0-F913-413B-862C-AEF35C73C583}">
      <dgm:prSet/>
      <dgm:spPr/>
      <dgm:t>
        <a:bodyPr/>
        <a:lstStyle/>
        <a:p>
          <a:endParaRPr lang="ru-RU"/>
        </a:p>
      </dgm:t>
    </dgm:pt>
    <dgm:pt modelId="{8F24D77C-EF26-4B69-82F1-84B2AA99E7CB}" type="sibTrans" cxnId="{78991AF0-F913-413B-862C-AEF35C73C583}">
      <dgm:prSet/>
      <dgm:spPr/>
      <dgm:t>
        <a:bodyPr/>
        <a:lstStyle/>
        <a:p>
          <a:endParaRPr lang="ru-RU"/>
        </a:p>
      </dgm:t>
    </dgm:pt>
    <dgm:pt modelId="{21289F72-461E-4537-82FF-FE79DFFDA28C}">
      <dgm:prSet phldrT="[Текст]" custT="1"/>
      <dgm:spPr/>
      <dgm:t>
        <a:bodyPr/>
        <a:lstStyle/>
        <a:p>
          <a:r>
            <a:rPr lang="uk-UA" sz="1200" dirty="0" smtClean="0"/>
            <a:t>організація навчання</a:t>
          </a:r>
          <a:endParaRPr lang="ru-RU" sz="1200" dirty="0"/>
        </a:p>
      </dgm:t>
    </dgm:pt>
    <dgm:pt modelId="{41AD2478-ADB3-4CB4-9778-B5F86292875A}" type="parTrans" cxnId="{9420D60E-2B8E-42F7-810A-C28DA8E4F303}">
      <dgm:prSet/>
      <dgm:spPr/>
      <dgm:t>
        <a:bodyPr/>
        <a:lstStyle/>
        <a:p>
          <a:endParaRPr lang="ru-RU"/>
        </a:p>
      </dgm:t>
    </dgm:pt>
    <dgm:pt modelId="{90980025-C794-4821-8A64-FDD00492D5D7}" type="sibTrans" cxnId="{9420D60E-2B8E-42F7-810A-C28DA8E4F303}">
      <dgm:prSet/>
      <dgm:spPr/>
      <dgm:t>
        <a:bodyPr/>
        <a:lstStyle/>
        <a:p>
          <a:endParaRPr lang="ru-RU"/>
        </a:p>
      </dgm:t>
    </dgm:pt>
    <dgm:pt modelId="{697585B4-026D-462B-A743-48C86F5206C3}">
      <dgm:prSet phldrT="[Текст]" custT="1"/>
      <dgm:spPr/>
      <dgm:t>
        <a:bodyPr/>
        <a:lstStyle/>
        <a:p>
          <a:r>
            <a:rPr lang="uk-UA" sz="1200" dirty="0" smtClean="0"/>
            <a:t>контроль </a:t>
          </a:r>
          <a:endParaRPr lang="ru-RU" sz="1200" dirty="0"/>
        </a:p>
      </dgm:t>
    </dgm:pt>
    <dgm:pt modelId="{5318BDFB-0B86-46F7-9E50-C6CCC6293241}" type="parTrans" cxnId="{5C96CA29-BD13-4ED2-A3F7-1E96B45B0670}">
      <dgm:prSet/>
      <dgm:spPr/>
      <dgm:t>
        <a:bodyPr/>
        <a:lstStyle/>
        <a:p>
          <a:endParaRPr lang="ru-RU"/>
        </a:p>
      </dgm:t>
    </dgm:pt>
    <dgm:pt modelId="{BB7C3927-8BE5-4F66-B400-1DA7A5F7CA6C}" type="sibTrans" cxnId="{5C96CA29-BD13-4ED2-A3F7-1E96B45B0670}">
      <dgm:prSet/>
      <dgm:spPr/>
      <dgm:t>
        <a:bodyPr/>
        <a:lstStyle/>
        <a:p>
          <a:endParaRPr lang="ru-RU"/>
        </a:p>
      </dgm:t>
    </dgm:pt>
    <dgm:pt modelId="{C41E827B-B99D-4920-859C-B4BACAE3157B}">
      <dgm:prSet phldrT="[Текст]" custT="1"/>
      <dgm:spPr/>
      <dgm:t>
        <a:bodyPr/>
        <a:lstStyle/>
        <a:p>
          <a:r>
            <a:rPr lang="uk-UA" sz="1000" dirty="0" smtClean="0"/>
            <a:t>виконання освітньої програми</a:t>
          </a:r>
          <a:endParaRPr lang="ru-RU" sz="1000" dirty="0"/>
        </a:p>
      </dgm:t>
    </dgm:pt>
    <dgm:pt modelId="{6D8D4943-59E9-4438-8BA4-1EC044B8EA7E}" type="parTrans" cxnId="{ACB6EF6C-EAE0-4A94-A247-A8B767AC837A}">
      <dgm:prSet/>
      <dgm:spPr/>
      <dgm:t>
        <a:bodyPr/>
        <a:lstStyle/>
        <a:p>
          <a:endParaRPr lang="ru-RU"/>
        </a:p>
      </dgm:t>
    </dgm:pt>
    <dgm:pt modelId="{8BBDEEC3-89B1-40AE-BF51-FE8D10C60726}" type="sibTrans" cxnId="{ACB6EF6C-EAE0-4A94-A247-A8B767AC837A}">
      <dgm:prSet/>
      <dgm:spPr/>
      <dgm:t>
        <a:bodyPr/>
        <a:lstStyle/>
        <a:p>
          <a:endParaRPr lang="ru-RU"/>
        </a:p>
      </dgm:t>
    </dgm:pt>
    <dgm:pt modelId="{D8D02E64-2815-4B5D-A6E4-14772357081C}">
      <dgm:prSet phldrT="[Текст]" custT="1"/>
      <dgm:spPr/>
      <dgm:t>
        <a:bodyPr/>
        <a:lstStyle/>
        <a:p>
          <a:r>
            <a:rPr lang="uk-UA" sz="1000" dirty="0" smtClean="0"/>
            <a:t>організація зворотного зв'язку </a:t>
          </a:r>
          <a:endParaRPr lang="ru-RU" sz="1000" dirty="0"/>
        </a:p>
      </dgm:t>
    </dgm:pt>
    <dgm:pt modelId="{AFA33E56-EDC9-4045-929D-F7CFC1CB8D2C}" type="parTrans" cxnId="{4C807E7E-E163-4B47-9F04-D76740C01E45}">
      <dgm:prSet/>
      <dgm:spPr/>
      <dgm:t>
        <a:bodyPr/>
        <a:lstStyle/>
        <a:p>
          <a:endParaRPr lang="ru-RU"/>
        </a:p>
      </dgm:t>
    </dgm:pt>
    <dgm:pt modelId="{B24AD4C3-6567-4347-AF7E-88B515075055}" type="sibTrans" cxnId="{4C807E7E-E163-4B47-9F04-D76740C01E45}">
      <dgm:prSet/>
      <dgm:spPr/>
      <dgm:t>
        <a:bodyPr/>
        <a:lstStyle/>
        <a:p>
          <a:endParaRPr lang="ru-RU"/>
        </a:p>
      </dgm:t>
    </dgm:pt>
    <dgm:pt modelId="{BF69C7FC-D289-4340-A15C-FACE8B07585A}">
      <dgm:prSet phldrT="[Текст]" custT="1"/>
      <dgm:spPr/>
      <dgm:t>
        <a:bodyPr/>
        <a:lstStyle/>
        <a:p>
          <a:r>
            <a:rPr lang="uk-UA" sz="1000" dirty="0" smtClean="0"/>
            <a:t>планування роботи</a:t>
          </a:r>
          <a:endParaRPr lang="ru-RU" sz="1000" dirty="0"/>
        </a:p>
      </dgm:t>
    </dgm:pt>
    <dgm:pt modelId="{9042BC15-1D24-4448-BD60-4BC8C067C7E5}" type="parTrans" cxnId="{3F0409FF-5007-412E-A4B7-5FBE70114947}">
      <dgm:prSet/>
      <dgm:spPr/>
      <dgm:t>
        <a:bodyPr/>
        <a:lstStyle/>
        <a:p>
          <a:endParaRPr lang="ru-RU"/>
        </a:p>
      </dgm:t>
    </dgm:pt>
    <dgm:pt modelId="{BC346169-67E0-4232-BD9B-73B8F2D705BF}" type="sibTrans" cxnId="{3F0409FF-5007-412E-A4B7-5FBE70114947}">
      <dgm:prSet/>
      <dgm:spPr/>
      <dgm:t>
        <a:bodyPr/>
        <a:lstStyle/>
        <a:p>
          <a:endParaRPr lang="ru-RU"/>
        </a:p>
      </dgm:t>
    </dgm:pt>
    <dgm:pt modelId="{C95ACA6F-1A15-4FB3-B4A7-A06E450AE9DF}">
      <dgm:prSet phldrT="[Текст]"/>
      <dgm:spPr/>
      <dgm:t>
        <a:bodyPr/>
        <a:lstStyle/>
        <a:p>
          <a:r>
            <a:rPr lang="uk-UA" dirty="0" smtClean="0"/>
            <a:t>опрацювання навчального матеріалу</a:t>
          </a:r>
          <a:endParaRPr lang="ru-RU" dirty="0"/>
        </a:p>
      </dgm:t>
    </dgm:pt>
    <dgm:pt modelId="{6AC1D197-BB9F-4BEE-88B4-D470590FF966}" type="parTrans" cxnId="{42AD0EF3-77D3-4A83-8D16-172FA8C3BAA1}">
      <dgm:prSet/>
      <dgm:spPr/>
      <dgm:t>
        <a:bodyPr/>
        <a:lstStyle/>
        <a:p>
          <a:endParaRPr lang="ru-RU"/>
        </a:p>
      </dgm:t>
    </dgm:pt>
    <dgm:pt modelId="{3013AB8C-2E65-4685-A8F4-83510D9D286F}" type="sibTrans" cxnId="{42AD0EF3-77D3-4A83-8D16-172FA8C3BAA1}">
      <dgm:prSet/>
      <dgm:spPr/>
      <dgm:t>
        <a:bodyPr/>
        <a:lstStyle/>
        <a:p>
          <a:endParaRPr lang="ru-RU"/>
        </a:p>
      </dgm:t>
    </dgm:pt>
    <dgm:pt modelId="{7BC11B70-F90B-4A18-A2C5-E18F4D7D7DDD}">
      <dgm:prSet phldrT="[Текст]"/>
      <dgm:spPr/>
      <dgm:t>
        <a:bodyPr/>
        <a:lstStyle/>
        <a:p>
          <a:r>
            <a:rPr lang="uk-UA" dirty="0" smtClean="0"/>
            <a:t>академічна доброчесність </a:t>
          </a:r>
          <a:endParaRPr lang="ru-RU" dirty="0"/>
        </a:p>
      </dgm:t>
    </dgm:pt>
    <dgm:pt modelId="{5B1352B9-7D3E-438B-9016-059F1E108106}" type="parTrans" cxnId="{D57FE2B6-288C-4493-A02B-234FB02BC805}">
      <dgm:prSet/>
      <dgm:spPr/>
      <dgm:t>
        <a:bodyPr/>
        <a:lstStyle/>
        <a:p>
          <a:endParaRPr lang="ru-RU"/>
        </a:p>
      </dgm:t>
    </dgm:pt>
    <dgm:pt modelId="{ACE685E3-8B30-4DBE-BED4-FEDA8B96EDE7}" type="sibTrans" cxnId="{D57FE2B6-288C-4493-A02B-234FB02BC805}">
      <dgm:prSet/>
      <dgm:spPr/>
      <dgm:t>
        <a:bodyPr/>
        <a:lstStyle/>
        <a:p>
          <a:endParaRPr lang="ru-RU"/>
        </a:p>
      </dgm:t>
    </dgm:pt>
    <dgm:pt modelId="{FEB09AE4-30E4-40BD-8BF2-D48A8A773DF2}">
      <dgm:prSet phldrT="[Текст]"/>
      <dgm:spPr/>
      <dgm:t>
        <a:bodyPr/>
        <a:lstStyle/>
        <a:p>
          <a:r>
            <a:rPr lang="uk-UA" dirty="0" smtClean="0"/>
            <a:t>створення умови, щоб дитина могла навчатися вдома</a:t>
          </a:r>
          <a:endParaRPr lang="ru-RU" dirty="0"/>
        </a:p>
      </dgm:t>
    </dgm:pt>
    <dgm:pt modelId="{AF27F175-072D-4228-9D73-147B218D202A}" type="parTrans" cxnId="{0F8B3206-84F5-4245-A671-4732036E2BC3}">
      <dgm:prSet/>
      <dgm:spPr/>
      <dgm:t>
        <a:bodyPr/>
        <a:lstStyle/>
        <a:p>
          <a:endParaRPr lang="ru-RU"/>
        </a:p>
      </dgm:t>
    </dgm:pt>
    <dgm:pt modelId="{FEC33CFA-1884-4A46-A4BB-39D761881B86}" type="sibTrans" cxnId="{0F8B3206-84F5-4245-A671-4732036E2BC3}">
      <dgm:prSet/>
      <dgm:spPr/>
      <dgm:t>
        <a:bodyPr/>
        <a:lstStyle/>
        <a:p>
          <a:endParaRPr lang="ru-RU"/>
        </a:p>
      </dgm:t>
    </dgm:pt>
    <dgm:pt modelId="{B052F516-C505-48D6-80E5-67C605BE9E0E}" type="pres">
      <dgm:prSet presAssocID="{9EBBD20C-4260-4CE8-8F56-5C51103C0FFE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F4793BC4-B6AA-4B3C-8EDD-0EA924B1EB78}" type="pres">
      <dgm:prSet presAssocID="{9EBBD20C-4260-4CE8-8F56-5C51103C0FFE}" presName="children" presStyleCnt="0"/>
      <dgm:spPr/>
    </dgm:pt>
    <dgm:pt modelId="{6ECA394D-FADC-43CC-A6D1-BFC000A23B3A}" type="pres">
      <dgm:prSet presAssocID="{9EBBD20C-4260-4CE8-8F56-5C51103C0FFE}" presName="child1group" presStyleCnt="0"/>
      <dgm:spPr/>
    </dgm:pt>
    <dgm:pt modelId="{3E62C42D-7B35-4A2A-B85B-F8FA527D06D7}" type="pres">
      <dgm:prSet presAssocID="{9EBBD20C-4260-4CE8-8F56-5C51103C0FFE}" presName="child1" presStyleLbl="bgAcc1" presStyleIdx="0" presStyleCnt="4"/>
      <dgm:spPr/>
      <dgm:t>
        <a:bodyPr/>
        <a:lstStyle/>
        <a:p>
          <a:endParaRPr lang="ru-RU"/>
        </a:p>
      </dgm:t>
    </dgm:pt>
    <dgm:pt modelId="{8BB4B918-701A-4E49-A42E-48CBFB27CAE7}" type="pres">
      <dgm:prSet presAssocID="{9EBBD20C-4260-4CE8-8F56-5C51103C0FFE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D9F6FD-FCB1-4E4C-9DDA-EF688C68FBE3}" type="pres">
      <dgm:prSet presAssocID="{9EBBD20C-4260-4CE8-8F56-5C51103C0FFE}" presName="child2group" presStyleCnt="0"/>
      <dgm:spPr/>
    </dgm:pt>
    <dgm:pt modelId="{5C8FBAE2-8273-4A90-88EC-30EBC7768B78}" type="pres">
      <dgm:prSet presAssocID="{9EBBD20C-4260-4CE8-8F56-5C51103C0FFE}" presName="child2" presStyleLbl="bgAcc1" presStyleIdx="1" presStyleCnt="4"/>
      <dgm:spPr/>
      <dgm:t>
        <a:bodyPr/>
        <a:lstStyle/>
        <a:p>
          <a:endParaRPr lang="ru-RU"/>
        </a:p>
      </dgm:t>
    </dgm:pt>
    <dgm:pt modelId="{7465E7EF-FBBE-40AD-BBDE-5565C1BB29AC}" type="pres">
      <dgm:prSet presAssocID="{9EBBD20C-4260-4CE8-8F56-5C51103C0FFE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BEFB90-478A-496B-8B48-83B86D3B8512}" type="pres">
      <dgm:prSet presAssocID="{9EBBD20C-4260-4CE8-8F56-5C51103C0FFE}" presName="child3group" presStyleCnt="0"/>
      <dgm:spPr/>
    </dgm:pt>
    <dgm:pt modelId="{E6834D22-D194-4641-B75A-72E23E3272FB}" type="pres">
      <dgm:prSet presAssocID="{9EBBD20C-4260-4CE8-8F56-5C51103C0FFE}" presName="child3" presStyleLbl="bgAcc1" presStyleIdx="2" presStyleCnt="4"/>
      <dgm:spPr/>
      <dgm:t>
        <a:bodyPr/>
        <a:lstStyle/>
        <a:p>
          <a:endParaRPr lang="ru-RU"/>
        </a:p>
      </dgm:t>
    </dgm:pt>
    <dgm:pt modelId="{25D0AFA0-B5F4-41DE-9182-B1491BA4585A}" type="pres">
      <dgm:prSet presAssocID="{9EBBD20C-4260-4CE8-8F56-5C51103C0FFE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6CF42-19CF-4F90-9127-2534CA74D0D6}" type="pres">
      <dgm:prSet presAssocID="{9EBBD20C-4260-4CE8-8F56-5C51103C0FFE}" presName="child4group" presStyleCnt="0"/>
      <dgm:spPr/>
    </dgm:pt>
    <dgm:pt modelId="{D9C6EB46-BDB3-48FA-BCCC-53D964B57353}" type="pres">
      <dgm:prSet presAssocID="{9EBBD20C-4260-4CE8-8F56-5C51103C0FFE}" presName="child4" presStyleLbl="bgAcc1" presStyleIdx="3" presStyleCnt="4"/>
      <dgm:spPr/>
      <dgm:t>
        <a:bodyPr/>
        <a:lstStyle/>
        <a:p>
          <a:endParaRPr lang="ru-RU"/>
        </a:p>
      </dgm:t>
    </dgm:pt>
    <dgm:pt modelId="{D6FA492E-1DA7-4294-BA16-96581EA8657C}" type="pres">
      <dgm:prSet presAssocID="{9EBBD20C-4260-4CE8-8F56-5C51103C0FFE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8AF27-5036-47B6-BB46-10BE6B18519B}" type="pres">
      <dgm:prSet presAssocID="{9EBBD20C-4260-4CE8-8F56-5C51103C0FFE}" presName="childPlaceholder" presStyleCnt="0"/>
      <dgm:spPr/>
    </dgm:pt>
    <dgm:pt modelId="{C392D70C-4460-4357-AA4C-A5F482FD2AC6}" type="pres">
      <dgm:prSet presAssocID="{9EBBD20C-4260-4CE8-8F56-5C51103C0FFE}" presName="circle" presStyleCnt="0"/>
      <dgm:spPr/>
    </dgm:pt>
    <dgm:pt modelId="{CE062EC4-A704-49EA-8B19-7779E714D0BB}" type="pres">
      <dgm:prSet presAssocID="{9EBBD20C-4260-4CE8-8F56-5C51103C0FFE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EFD81-0F6E-41C1-B078-67D0BE1FC457}" type="pres">
      <dgm:prSet presAssocID="{9EBBD20C-4260-4CE8-8F56-5C51103C0FFE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41BC4-A755-4FB5-981E-AB8C43747B68}" type="pres">
      <dgm:prSet presAssocID="{9EBBD20C-4260-4CE8-8F56-5C51103C0FFE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BA5BA1-B315-4681-872C-AAD686136EA9}" type="pres">
      <dgm:prSet presAssocID="{9EBBD20C-4260-4CE8-8F56-5C51103C0FFE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0E197B-6285-4901-AB62-C16FDBE5E789}" type="pres">
      <dgm:prSet presAssocID="{9EBBD20C-4260-4CE8-8F56-5C51103C0FFE}" presName="quadrantPlaceholder" presStyleCnt="0"/>
      <dgm:spPr/>
    </dgm:pt>
    <dgm:pt modelId="{20DE5197-1281-4AC8-A06E-0A67FEC87349}" type="pres">
      <dgm:prSet presAssocID="{9EBBD20C-4260-4CE8-8F56-5C51103C0FFE}" presName="center1" presStyleLbl="fgShp" presStyleIdx="0" presStyleCnt="2"/>
      <dgm:spPr/>
    </dgm:pt>
    <dgm:pt modelId="{3BE5252A-B3AC-4661-B48B-61A226A6533D}" type="pres">
      <dgm:prSet presAssocID="{9EBBD20C-4260-4CE8-8F56-5C51103C0FFE}" presName="center2" presStyleLbl="fgShp" presStyleIdx="1" presStyleCnt="2"/>
      <dgm:spPr/>
    </dgm:pt>
  </dgm:ptLst>
  <dgm:cxnLst>
    <dgm:cxn modelId="{BAC7C253-2A55-48C1-9DF1-F68281F34FF9}" type="presOf" srcId="{D8D02E64-2815-4B5D-A6E4-14772357081C}" destId="{5C8FBAE2-8273-4A90-88EC-30EBC7768B78}" srcOrd="0" destOrd="1" presId="urn:microsoft.com/office/officeart/2005/8/layout/cycle4"/>
    <dgm:cxn modelId="{9739C1F0-9C9C-4AB5-80C5-A1DC0222F078}" srcId="{9EBBD20C-4260-4CE8-8F56-5C51103C0FFE}" destId="{3DF8E9D7-4E28-45B7-A751-E18EC41416C5}" srcOrd="3" destOrd="0" parTransId="{2F551547-4FB5-476B-8FDE-9D6BC7B9AF59}" sibTransId="{7605F4A6-63F6-4692-9C73-CAEF3D9AFA16}"/>
    <dgm:cxn modelId="{9420D60E-2B8E-42F7-810A-C28DA8E4F303}" srcId="{DA91565D-32DC-47C0-B46A-8C4D875B2714}" destId="{21289F72-461E-4537-82FF-FE79DFFDA28C}" srcOrd="1" destOrd="0" parTransId="{41AD2478-ADB3-4CB4-9778-B5F86292875A}" sibTransId="{90980025-C794-4821-8A64-FDD00492D5D7}"/>
    <dgm:cxn modelId="{73CC6C99-A317-4C1B-9292-5CE8AA6C8A99}" srcId="{9EBBD20C-4260-4CE8-8F56-5C51103C0FFE}" destId="{DA91565D-32DC-47C0-B46A-8C4D875B2714}" srcOrd="0" destOrd="0" parTransId="{1B125DA6-41F5-42A3-8C61-30F3AE52817F}" sibTransId="{71A177A3-B5B8-4980-ADDE-B60C33C73122}"/>
    <dgm:cxn modelId="{42AD0EF3-77D3-4A83-8D16-172FA8C3BAA1}" srcId="{694DC948-DD07-473C-8761-A8CABBCA23C7}" destId="{C95ACA6F-1A15-4FB3-B4A7-A06E450AE9DF}" srcOrd="0" destOrd="0" parTransId="{6AC1D197-BB9F-4BEE-88B4-D470590FF966}" sibTransId="{3013AB8C-2E65-4685-A8F4-83510D9D286F}"/>
    <dgm:cxn modelId="{F64929E8-5F49-4754-BE1F-B9EC6208C16F}" type="presOf" srcId="{FEB09AE4-30E4-40BD-8BF2-D48A8A773DF2}" destId="{D9C6EB46-BDB3-48FA-BCCC-53D964B57353}" srcOrd="0" destOrd="0" presId="urn:microsoft.com/office/officeart/2005/8/layout/cycle4"/>
    <dgm:cxn modelId="{B5E59FED-1344-4CF4-85D9-19195D6067D9}" type="presOf" srcId="{BF69C7FC-D289-4340-A15C-FACE8B07585A}" destId="{5C8FBAE2-8273-4A90-88EC-30EBC7768B78}" srcOrd="0" destOrd="2" presId="urn:microsoft.com/office/officeart/2005/8/layout/cycle4"/>
    <dgm:cxn modelId="{0F411A1E-029C-4FDC-9EB3-2A9915E8F706}" type="presOf" srcId="{DA91565D-32DC-47C0-B46A-8C4D875B2714}" destId="{CE062EC4-A704-49EA-8B19-7779E714D0BB}" srcOrd="0" destOrd="0" presId="urn:microsoft.com/office/officeart/2005/8/layout/cycle4"/>
    <dgm:cxn modelId="{887A1AE8-61FF-471C-BEED-15B58E9120C4}" type="presOf" srcId="{057FFD2E-5B7B-43B4-9714-FCC61C690F52}" destId="{1BAEFD81-0F6E-41C1-B078-67D0BE1FC457}" srcOrd="0" destOrd="0" presId="urn:microsoft.com/office/officeart/2005/8/layout/cycle4"/>
    <dgm:cxn modelId="{5C96CA29-BD13-4ED2-A3F7-1E96B45B0670}" srcId="{DA91565D-32DC-47C0-B46A-8C4D875B2714}" destId="{697585B4-026D-462B-A743-48C86F5206C3}" srcOrd="2" destOrd="0" parTransId="{5318BDFB-0B86-46F7-9E50-C6CCC6293241}" sibTransId="{BB7C3927-8BE5-4F66-B400-1DA7A5F7CA6C}"/>
    <dgm:cxn modelId="{95B4CCB6-0D32-422E-AB46-2E9677D51742}" type="presOf" srcId="{7BC11B70-F90B-4A18-A2C5-E18F4D7D7DDD}" destId="{25D0AFA0-B5F4-41DE-9182-B1491BA4585A}" srcOrd="1" destOrd="1" presId="urn:microsoft.com/office/officeart/2005/8/layout/cycle4"/>
    <dgm:cxn modelId="{28999D57-9DD8-4AC2-9625-3396BCF3A434}" type="presOf" srcId="{9B21004B-B450-45B8-A4B4-61A605F015F5}" destId="{8BB4B918-701A-4E49-A42E-48CBFB27CAE7}" srcOrd="1" destOrd="0" presId="urn:microsoft.com/office/officeart/2005/8/layout/cycle4"/>
    <dgm:cxn modelId="{ACB6EF6C-EAE0-4A94-A247-A8B767AC837A}" srcId="{057FFD2E-5B7B-43B4-9714-FCC61C690F52}" destId="{C41E827B-B99D-4920-859C-B4BACAE3157B}" srcOrd="0" destOrd="0" parTransId="{6D8D4943-59E9-4438-8BA4-1EC044B8EA7E}" sibTransId="{8BBDEEC3-89B1-40AE-BF51-FE8D10C60726}"/>
    <dgm:cxn modelId="{351023A4-4B19-4D64-8C06-1A5CB27EBA66}" srcId="{9EBBD20C-4260-4CE8-8F56-5C51103C0FFE}" destId="{694DC948-DD07-473C-8761-A8CABBCA23C7}" srcOrd="2" destOrd="0" parTransId="{D8D5ABBB-F35E-472A-B18B-0958A6E8EADD}" sibTransId="{F5278F42-913D-422D-A0BA-A884A7A477D5}"/>
    <dgm:cxn modelId="{0F8B3206-84F5-4245-A671-4732036E2BC3}" srcId="{3DF8E9D7-4E28-45B7-A751-E18EC41416C5}" destId="{FEB09AE4-30E4-40BD-8BF2-D48A8A773DF2}" srcOrd="0" destOrd="0" parTransId="{AF27F175-072D-4228-9D73-147B218D202A}" sibTransId="{FEC33CFA-1884-4A46-A4BB-39D761881B86}"/>
    <dgm:cxn modelId="{77E596C5-A9EB-4E3F-968D-EF654F029E5E}" type="presOf" srcId="{697585B4-026D-462B-A743-48C86F5206C3}" destId="{8BB4B918-701A-4E49-A42E-48CBFB27CAE7}" srcOrd="1" destOrd="2" presId="urn:microsoft.com/office/officeart/2005/8/layout/cycle4"/>
    <dgm:cxn modelId="{679D593C-98D9-4412-9D3E-836666205E1A}" type="presOf" srcId="{7BC11B70-F90B-4A18-A2C5-E18F4D7D7DDD}" destId="{E6834D22-D194-4641-B75A-72E23E3272FB}" srcOrd="0" destOrd="1" presId="urn:microsoft.com/office/officeart/2005/8/layout/cycle4"/>
    <dgm:cxn modelId="{62B7B6B6-B0E7-4CFC-B4AA-98CDF514F9B5}" type="presOf" srcId="{BF69C7FC-D289-4340-A15C-FACE8B07585A}" destId="{7465E7EF-FBBE-40AD-BBDE-5565C1BB29AC}" srcOrd="1" destOrd="2" presId="urn:microsoft.com/office/officeart/2005/8/layout/cycle4"/>
    <dgm:cxn modelId="{4C807E7E-E163-4B47-9F04-D76740C01E45}" srcId="{057FFD2E-5B7B-43B4-9714-FCC61C690F52}" destId="{D8D02E64-2815-4B5D-A6E4-14772357081C}" srcOrd="1" destOrd="0" parTransId="{AFA33E56-EDC9-4045-929D-F7CFC1CB8D2C}" sibTransId="{B24AD4C3-6567-4347-AF7E-88B515075055}"/>
    <dgm:cxn modelId="{78991AF0-F913-413B-862C-AEF35C73C583}" srcId="{DA91565D-32DC-47C0-B46A-8C4D875B2714}" destId="{9B21004B-B450-45B8-A4B4-61A605F015F5}" srcOrd="0" destOrd="0" parTransId="{900947EC-1A54-47BE-BF8C-84ADBC2C348E}" sibTransId="{8F24D77C-EF26-4B69-82F1-84B2AA99E7CB}"/>
    <dgm:cxn modelId="{78B81931-9978-4E43-9411-830350926ADE}" type="presOf" srcId="{C95ACA6F-1A15-4FB3-B4A7-A06E450AE9DF}" destId="{25D0AFA0-B5F4-41DE-9182-B1491BA4585A}" srcOrd="1" destOrd="0" presId="urn:microsoft.com/office/officeart/2005/8/layout/cycle4"/>
    <dgm:cxn modelId="{942D999B-42A4-4B3A-97B0-543152133D1C}" type="presOf" srcId="{21289F72-461E-4537-82FF-FE79DFFDA28C}" destId="{3E62C42D-7B35-4A2A-B85B-F8FA527D06D7}" srcOrd="0" destOrd="1" presId="urn:microsoft.com/office/officeart/2005/8/layout/cycle4"/>
    <dgm:cxn modelId="{3F0409FF-5007-412E-A4B7-5FBE70114947}" srcId="{057FFD2E-5B7B-43B4-9714-FCC61C690F52}" destId="{BF69C7FC-D289-4340-A15C-FACE8B07585A}" srcOrd="2" destOrd="0" parTransId="{9042BC15-1D24-4448-BD60-4BC8C067C7E5}" sibTransId="{BC346169-67E0-4232-BD9B-73B8F2D705BF}"/>
    <dgm:cxn modelId="{7F4C92A7-894E-4CF3-AF93-24AC70E81553}" type="presOf" srcId="{C95ACA6F-1A15-4FB3-B4A7-A06E450AE9DF}" destId="{E6834D22-D194-4641-B75A-72E23E3272FB}" srcOrd="0" destOrd="0" presId="urn:microsoft.com/office/officeart/2005/8/layout/cycle4"/>
    <dgm:cxn modelId="{D57FE2B6-288C-4493-A02B-234FB02BC805}" srcId="{694DC948-DD07-473C-8761-A8CABBCA23C7}" destId="{7BC11B70-F90B-4A18-A2C5-E18F4D7D7DDD}" srcOrd="1" destOrd="0" parTransId="{5B1352B9-7D3E-438B-9016-059F1E108106}" sibTransId="{ACE685E3-8B30-4DBE-BED4-FEDA8B96EDE7}"/>
    <dgm:cxn modelId="{E8AF4317-E61C-4E7E-9712-6578E7046C67}" type="presOf" srcId="{C41E827B-B99D-4920-859C-B4BACAE3157B}" destId="{5C8FBAE2-8273-4A90-88EC-30EBC7768B78}" srcOrd="0" destOrd="0" presId="urn:microsoft.com/office/officeart/2005/8/layout/cycle4"/>
    <dgm:cxn modelId="{654635A1-4F89-472C-AC50-265DD7B69BBB}" type="presOf" srcId="{C41E827B-B99D-4920-859C-B4BACAE3157B}" destId="{7465E7EF-FBBE-40AD-BBDE-5565C1BB29AC}" srcOrd="1" destOrd="0" presId="urn:microsoft.com/office/officeart/2005/8/layout/cycle4"/>
    <dgm:cxn modelId="{473026C6-056F-4AD3-842D-A0A20F3DB66D}" type="presOf" srcId="{FEB09AE4-30E4-40BD-8BF2-D48A8A773DF2}" destId="{D6FA492E-1DA7-4294-BA16-96581EA8657C}" srcOrd="1" destOrd="0" presId="urn:microsoft.com/office/officeart/2005/8/layout/cycle4"/>
    <dgm:cxn modelId="{DC61BFEE-E44D-43C5-95BD-A2051BE8C8A4}" type="presOf" srcId="{9EBBD20C-4260-4CE8-8F56-5C51103C0FFE}" destId="{B052F516-C505-48D6-80E5-67C605BE9E0E}" srcOrd="0" destOrd="0" presId="urn:microsoft.com/office/officeart/2005/8/layout/cycle4"/>
    <dgm:cxn modelId="{EF4FD5E9-1513-42FC-8278-BDB480D38DCB}" type="presOf" srcId="{D8D02E64-2815-4B5D-A6E4-14772357081C}" destId="{7465E7EF-FBBE-40AD-BBDE-5565C1BB29AC}" srcOrd="1" destOrd="1" presId="urn:microsoft.com/office/officeart/2005/8/layout/cycle4"/>
    <dgm:cxn modelId="{EEF61447-8341-40BF-8EE2-CEADD0922428}" type="presOf" srcId="{3DF8E9D7-4E28-45B7-A751-E18EC41416C5}" destId="{42BA5BA1-B315-4681-872C-AAD686136EA9}" srcOrd="0" destOrd="0" presId="urn:microsoft.com/office/officeart/2005/8/layout/cycle4"/>
    <dgm:cxn modelId="{F3DCF726-EEAD-4FB0-A118-B4DEDAEE9D58}" type="presOf" srcId="{9B21004B-B450-45B8-A4B4-61A605F015F5}" destId="{3E62C42D-7B35-4A2A-B85B-F8FA527D06D7}" srcOrd="0" destOrd="0" presId="urn:microsoft.com/office/officeart/2005/8/layout/cycle4"/>
    <dgm:cxn modelId="{FC00A128-CAFD-45C6-B765-3A3DFC6A131C}" type="presOf" srcId="{21289F72-461E-4537-82FF-FE79DFFDA28C}" destId="{8BB4B918-701A-4E49-A42E-48CBFB27CAE7}" srcOrd="1" destOrd="1" presId="urn:microsoft.com/office/officeart/2005/8/layout/cycle4"/>
    <dgm:cxn modelId="{AD39C77A-C077-46A0-A99E-6B0A838D4144}" type="presOf" srcId="{694DC948-DD07-473C-8761-A8CABBCA23C7}" destId="{D3241BC4-A755-4FB5-981E-AB8C43747B68}" srcOrd="0" destOrd="0" presId="urn:microsoft.com/office/officeart/2005/8/layout/cycle4"/>
    <dgm:cxn modelId="{CC71B5D1-D814-4A08-A41C-11A0F9ADD481}" srcId="{9EBBD20C-4260-4CE8-8F56-5C51103C0FFE}" destId="{057FFD2E-5B7B-43B4-9714-FCC61C690F52}" srcOrd="1" destOrd="0" parTransId="{EEAE6AD3-7CC1-4082-A2A4-BC75B8ED9F1A}" sibTransId="{2B69217A-FF49-41F5-940B-E9B25F671668}"/>
    <dgm:cxn modelId="{DFCADF57-18DB-44B5-834D-EFD1DF20891B}" type="presOf" srcId="{697585B4-026D-462B-A743-48C86F5206C3}" destId="{3E62C42D-7B35-4A2A-B85B-F8FA527D06D7}" srcOrd="0" destOrd="2" presId="urn:microsoft.com/office/officeart/2005/8/layout/cycle4"/>
    <dgm:cxn modelId="{8C501250-E277-4F47-A9BE-17490CA82812}" type="presParOf" srcId="{B052F516-C505-48D6-80E5-67C605BE9E0E}" destId="{F4793BC4-B6AA-4B3C-8EDD-0EA924B1EB78}" srcOrd="0" destOrd="0" presId="urn:microsoft.com/office/officeart/2005/8/layout/cycle4"/>
    <dgm:cxn modelId="{E6BB9417-2951-40B9-9FD6-43CD2A76F6F3}" type="presParOf" srcId="{F4793BC4-B6AA-4B3C-8EDD-0EA924B1EB78}" destId="{6ECA394D-FADC-43CC-A6D1-BFC000A23B3A}" srcOrd="0" destOrd="0" presId="urn:microsoft.com/office/officeart/2005/8/layout/cycle4"/>
    <dgm:cxn modelId="{27978576-8F15-4B1D-935D-EB05A51910AB}" type="presParOf" srcId="{6ECA394D-FADC-43CC-A6D1-BFC000A23B3A}" destId="{3E62C42D-7B35-4A2A-B85B-F8FA527D06D7}" srcOrd="0" destOrd="0" presId="urn:microsoft.com/office/officeart/2005/8/layout/cycle4"/>
    <dgm:cxn modelId="{A0664E03-09E3-400B-888E-E461999A67A6}" type="presParOf" srcId="{6ECA394D-FADC-43CC-A6D1-BFC000A23B3A}" destId="{8BB4B918-701A-4E49-A42E-48CBFB27CAE7}" srcOrd="1" destOrd="0" presId="urn:microsoft.com/office/officeart/2005/8/layout/cycle4"/>
    <dgm:cxn modelId="{8F98F7FB-198C-430E-A90E-B79F301FCFCB}" type="presParOf" srcId="{F4793BC4-B6AA-4B3C-8EDD-0EA924B1EB78}" destId="{D1D9F6FD-FCB1-4E4C-9DDA-EF688C68FBE3}" srcOrd="1" destOrd="0" presId="urn:microsoft.com/office/officeart/2005/8/layout/cycle4"/>
    <dgm:cxn modelId="{FEA8A229-E537-42C0-95EA-9B4663B8BA6B}" type="presParOf" srcId="{D1D9F6FD-FCB1-4E4C-9DDA-EF688C68FBE3}" destId="{5C8FBAE2-8273-4A90-88EC-30EBC7768B78}" srcOrd="0" destOrd="0" presId="urn:microsoft.com/office/officeart/2005/8/layout/cycle4"/>
    <dgm:cxn modelId="{ACA584A7-DF85-4CC6-9C13-6F429249A43F}" type="presParOf" srcId="{D1D9F6FD-FCB1-4E4C-9DDA-EF688C68FBE3}" destId="{7465E7EF-FBBE-40AD-BBDE-5565C1BB29AC}" srcOrd="1" destOrd="0" presId="urn:microsoft.com/office/officeart/2005/8/layout/cycle4"/>
    <dgm:cxn modelId="{E9DEE4F2-9549-478E-B5F0-13A16541CA24}" type="presParOf" srcId="{F4793BC4-B6AA-4B3C-8EDD-0EA924B1EB78}" destId="{FDBEFB90-478A-496B-8B48-83B86D3B8512}" srcOrd="2" destOrd="0" presId="urn:microsoft.com/office/officeart/2005/8/layout/cycle4"/>
    <dgm:cxn modelId="{65C6E963-667E-421E-95C4-0A705683DF9B}" type="presParOf" srcId="{FDBEFB90-478A-496B-8B48-83B86D3B8512}" destId="{E6834D22-D194-4641-B75A-72E23E3272FB}" srcOrd="0" destOrd="0" presId="urn:microsoft.com/office/officeart/2005/8/layout/cycle4"/>
    <dgm:cxn modelId="{70EEAD0B-7864-4202-8CE5-0356E76F7EA2}" type="presParOf" srcId="{FDBEFB90-478A-496B-8B48-83B86D3B8512}" destId="{25D0AFA0-B5F4-41DE-9182-B1491BA4585A}" srcOrd="1" destOrd="0" presId="urn:microsoft.com/office/officeart/2005/8/layout/cycle4"/>
    <dgm:cxn modelId="{703F2D74-EB77-481B-BF8C-BF92F001EE51}" type="presParOf" srcId="{F4793BC4-B6AA-4B3C-8EDD-0EA924B1EB78}" destId="{1146CF42-19CF-4F90-9127-2534CA74D0D6}" srcOrd="3" destOrd="0" presId="urn:microsoft.com/office/officeart/2005/8/layout/cycle4"/>
    <dgm:cxn modelId="{2DF5364D-479A-4EFD-B5E3-3C462CA8CC8E}" type="presParOf" srcId="{1146CF42-19CF-4F90-9127-2534CA74D0D6}" destId="{D9C6EB46-BDB3-48FA-BCCC-53D964B57353}" srcOrd="0" destOrd="0" presId="urn:microsoft.com/office/officeart/2005/8/layout/cycle4"/>
    <dgm:cxn modelId="{0A1D7BE1-BD99-4A2A-B179-DF07A543589F}" type="presParOf" srcId="{1146CF42-19CF-4F90-9127-2534CA74D0D6}" destId="{D6FA492E-1DA7-4294-BA16-96581EA8657C}" srcOrd="1" destOrd="0" presId="urn:microsoft.com/office/officeart/2005/8/layout/cycle4"/>
    <dgm:cxn modelId="{0B3FAACE-A895-4CBF-B223-308DA44F5D5A}" type="presParOf" srcId="{F4793BC4-B6AA-4B3C-8EDD-0EA924B1EB78}" destId="{2768AF27-5036-47B6-BB46-10BE6B18519B}" srcOrd="4" destOrd="0" presId="urn:microsoft.com/office/officeart/2005/8/layout/cycle4"/>
    <dgm:cxn modelId="{ED43F067-3E21-4D80-AFA2-C80474AE629A}" type="presParOf" srcId="{B052F516-C505-48D6-80E5-67C605BE9E0E}" destId="{C392D70C-4460-4357-AA4C-A5F482FD2AC6}" srcOrd="1" destOrd="0" presId="urn:microsoft.com/office/officeart/2005/8/layout/cycle4"/>
    <dgm:cxn modelId="{5734BAC6-0774-4F26-AFA7-1C6A0AE1C3EB}" type="presParOf" srcId="{C392D70C-4460-4357-AA4C-A5F482FD2AC6}" destId="{CE062EC4-A704-49EA-8B19-7779E714D0BB}" srcOrd="0" destOrd="0" presId="urn:microsoft.com/office/officeart/2005/8/layout/cycle4"/>
    <dgm:cxn modelId="{109A971F-D218-4FB0-8345-97027D3A9143}" type="presParOf" srcId="{C392D70C-4460-4357-AA4C-A5F482FD2AC6}" destId="{1BAEFD81-0F6E-41C1-B078-67D0BE1FC457}" srcOrd="1" destOrd="0" presId="urn:microsoft.com/office/officeart/2005/8/layout/cycle4"/>
    <dgm:cxn modelId="{D7F3A1DE-7790-4CAE-86DA-9FA58E7FC579}" type="presParOf" srcId="{C392D70C-4460-4357-AA4C-A5F482FD2AC6}" destId="{D3241BC4-A755-4FB5-981E-AB8C43747B68}" srcOrd="2" destOrd="0" presId="urn:microsoft.com/office/officeart/2005/8/layout/cycle4"/>
    <dgm:cxn modelId="{2455EE41-B60E-4304-8B80-678E28F52B59}" type="presParOf" srcId="{C392D70C-4460-4357-AA4C-A5F482FD2AC6}" destId="{42BA5BA1-B315-4681-872C-AAD686136EA9}" srcOrd="3" destOrd="0" presId="urn:microsoft.com/office/officeart/2005/8/layout/cycle4"/>
    <dgm:cxn modelId="{48183623-2C47-4DE3-99D5-7282FAAFBB5A}" type="presParOf" srcId="{C392D70C-4460-4357-AA4C-A5F482FD2AC6}" destId="{DE0E197B-6285-4901-AB62-C16FDBE5E789}" srcOrd="4" destOrd="0" presId="urn:microsoft.com/office/officeart/2005/8/layout/cycle4"/>
    <dgm:cxn modelId="{C0A8DA63-7F29-4288-8720-FEF074C36E92}" type="presParOf" srcId="{B052F516-C505-48D6-80E5-67C605BE9E0E}" destId="{20DE5197-1281-4AC8-A06E-0A67FEC87349}" srcOrd="2" destOrd="0" presId="urn:microsoft.com/office/officeart/2005/8/layout/cycle4"/>
    <dgm:cxn modelId="{F62DAF49-1F19-47A2-8F68-DFC4E555341D}" type="presParOf" srcId="{B052F516-C505-48D6-80E5-67C605BE9E0E}" destId="{3BE5252A-B3AC-4661-B48B-61A226A6533D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1F664DF-0465-492D-BC09-4288F57FA5E4}" type="doc">
      <dgm:prSet loTypeId="urn:microsoft.com/office/officeart/2005/8/layout/matrix1" loCatId="matrix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C087D0F1-3FB0-4349-BE6A-8962ADE801FF}">
      <dgm:prSet phldrT="[Текст]"/>
      <dgm:spPr/>
      <dgm:t>
        <a:bodyPr/>
        <a:lstStyle/>
        <a:p>
          <a:r>
            <a:rPr lang="uk-UA" dirty="0" smtClean="0"/>
            <a:t>Гнучкості </a:t>
          </a:r>
          <a:endParaRPr lang="ru-RU" dirty="0"/>
        </a:p>
      </dgm:t>
    </dgm:pt>
    <dgm:pt modelId="{9EB72E2D-3948-4E6C-A53A-4B8C8A5C76A6}" type="parTrans" cxnId="{55A8D3B8-922B-439D-BB4F-66DD943F84E3}">
      <dgm:prSet/>
      <dgm:spPr/>
      <dgm:t>
        <a:bodyPr/>
        <a:lstStyle/>
        <a:p>
          <a:endParaRPr lang="ru-RU"/>
        </a:p>
      </dgm:t>
    </dgm:pt>
    <dgm:pt modelId="{404CBC67-7EF5-4439-A6BC-1BC987D75581}" type="sibTrans" cxnId="{55A8D3B8-922B-439D-BB4F-66DD943F84E3}">
      <dgm:prSet/>
      <dgm:spPr/>
      <dgm:t>
        <a:bodyPr/>
        <a:lstStyle/>
        <a:p>
          <a:endParaRPr lang="ru-RU"/>
        </a:p>
      </dgm:t>
    </dgm:pt>
    <dgm:pt modelId="{BBD08D30-A864-4B19-AB40-EE9D0554E973}">
      <dgm:prSet phldrT="[Текст]"/>
      <dgm:spPr/>
      <dgm:t>
        <a:bodyPr/>
        <a:lstStyle/>
        <a:p>
          <a:r>
            <a:rPr lang="uk-UA" dirty="0" smtClean="0"/>
            <a:t>Місця </a:t>
          </a:r>
          <a:endParaRPr lang="ru-RU" dirty="0"/>
        </a:p>
      </dgm:t>
    </dgm:pt>
    <dgm:pt modelId="{6FB40B13-C9D8-45D2-8D55-AC20460B5E1E}" type="parTrans" cxnId="{9C003AA1-FC3D-4158-B37C-4180535D5320}">
      <dgm:prSet/>
      <dgm:spPr/>
      <dgm:t>
        <a:bodyPr/>
        <a:lstStyle/>
        <a:p>
          <a:endParaRPr lang="ru-RU"/>
        </a:p>
      </dgm:t>
    </dgm:pt>
    <dgm:pt modelId="{08A9F430-E398-4378-8A5F-3AE488A96F2F}" type="sibTrans" cxnId="{9C003AA1-FC3D-4158-B37C-4180535D5320}">
      <dgm:prSet/>
      <dgm:spPr/>
      <dgm:t>
        <a:bodyPr/>
        <a:lstStyle/>
        <a:p>
          <a:endParaRPr lang="ru-RU"/>
        </a:p>
      </dgm:t>
    </dgm:pt>
    <dgm:pt modelId="{D7A5BA9F-7879-44E3-B235-9187297BDD80}">
      <dgm:prSet phldrT="[Текст]"/>
      <dgm:spPr/>
      <dgm:t>
        <a:bodyPr/>
        <a:lstStyle/>
        <a:p>
          <a:r>
            <a:rPr lang="uk-UA" dirty="0" smtClean="0"/>
            <a:t>Часу </a:t>
          </a:r>
          <a:endParaRPr lang="ru-RU" dirty="0"/>
        </a:p>
      </dgm:t>
    </dgm:pt>
    <dgm:pt modelId="{4B8C7E36-17B0-4F58-A5FD-196C1B7E2714}" type="parTrans" cxnId="{5A21D3A3-58BB-43EC-9162-EF329A103240}">
      <dgm:prSet/>
      <dgm:spPr/>
      <dgm:t>
        <a:bodyPr/>
        <a:lstStyle/>
        <a:p>
          <a:endParaRPr lang="ru-RU"/>
        </a:p>
      </dgm:t>
    </dgm:pt>
    <dgm:pt modelId="{D3E5D43F-D421-4CE8-8FFE-6A2654EEA116}" type="sibTrans" cxnId="{5A21D3A3-58BB-43EC-9162-EF329A103240}">
      <dgm:prSet/>
      <dgm:spPr/>
      <dgm:t>
        <a:bodyPr/>
        <a:lstStyle/>
        <a:p>
          <a:endParaRPr lang="ru-RU"/>
        </a:p>
      </dgm:t>
    </dgm:pt>
    <dgm:pt modelId="{A7B2E988-8D7F-42A6-A01D-A6EDAB255033}">
      <dgm:prSet phldrT="[Текст]"/>
      <dgm:spPr/>
      <dgm:t>
        <a:bodyPr/>
        <a:lstStyle/>
        <a:p>
          <a:r>
            <a:rPr lang="uk-UA" dirty="0" smtClean="0"/>
            <a:t>Тему </a:t>
          </a:r>
          <a:endParaRPr lang="ru-RU" dirty="0"/>
        </a:p>
      </dgm:t>
    </dgm:pt>
    <dgm:pt modelId="{4B4EB1F6-D397-4A8F-B1EB-87D306C7DF44}" type="parTrans" cxnId="{28466A43-A8AC-42A6-939C-131F652C36F9}">
      <dgm:prSet/>
      <dgm:spPr/>
      <dgm:t>
        <a:bodyPr/>
        <a:lstStyle/>
        <a:p>
          <a:endParaRPr lang="ru-RU"/>
        </a:p>
      </dgm:t>
    </dgm:pt>
    <dgm:pt modelId="{DE717139-8E4B-44F7-BE15-C90C350D4C41}" type="sibTrans" cxnId="{28466A43-A8AC-42A6-939C-131F652C36F9}">
      <dgm:prSet/>
      <dgm:spPr/>
      <dgm:t>
        <a:bodyPr/>
        <a:lstStyle/>
        <a:p>
          <a:endParaRPr lang="ru-RU"/>
        </a:p>
      </dgm:t>
    </dgm:pt>
    <dgm:pt modelId="{F029FC76-FF5D-4313-85B2-59825F411EF9}">
      <dgm:prSet phldrT="[Текст]"/>
      <dgm:spPr/>
      <dgm:t>
        <a:bodyPr/>
        <a:lstStyle/>
        <a:p>
          <a:r>
            <a:rPr lang="uk-UA" dirty="0" smtClean="0"/>
            <a:t>Траєкторії навчання </a:t>
          </a:r>
          <a:endParaRPr lang="ru-RU" dirty="0"/>
        </a:p>
      </dgm:t>
    </dgm:pt>
    <dgm:pt modelId="{4E315FCD-2526-4705-BD3E-7B76D18D2CF4}" type="parTrans" cxnId="{3D845603-3750-4826-9512-4AE7304CE665}">
      <dgm:prSet/>
      <dgm:spPr/>
      <dgm:t>
        <a:bodyPr/>
        <a:lstStyle/>
        <a:p>
          <a:endParaRPr lang="ru-RU"/>
        </a:p>
      </dgm:t>
    </dgm:pt>
    <dgm:pt modelId="{21CC26F0-B0EF-4D7C-AC93-C759990FF79C}" type="sibTrans" cxnId="{3D845603-3750-4826-9512-4AE7304CE665}">
      <dgm:prSet/>
      <dgm:spPr/>
      <dgm:t>
        <a:bodyPr/>
        <a:lstStyle/>
        <a:p>
          <a:endParaRPr lang="ru-RU"/>
        </a:p>
      </dgm:t>
    </dgm:pt>
    <dgm:pt modelId="{5C3B53CF-8276-493B-806F-5094978E44AB}" type="pres">
      <dgm:prSet presAssocID="{C1F664DF-0465-492D-BC09-4288F57FA5E4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63C2D683-8BC5-42EE-9858-F25952029942}" type="pres">
      <dgm:prSet presAssocID="{C1F664DF-0465-492D-BC09-4288F57FA5E4}" presName="matrix" presStyleCnt="0"/>
      <dgm:spPr/>
    </dgm:pt>
    <dgm:pt modelId="{35C6AE2C-5ACC-488E-B856-86EF67B37B58}" type="pres">
      <dgm:prSet presAssocID="{C1F664DF-0465-492D-BC09-4288F57FA5E4}" presName="tile1" presStyleLbl="node1" presStyleIdx="0" presStyleCnt="4"/>
      <dgm:spPr/>
      <dgm:t>
        <a:bodyPr/>
        <a:lstStyle/>
        <a:p>
          <a:endParaRPr lang="ru-RU"/>
        </a:p>
      </dgm:t>
    </dgm:pt>
    <dgm:pt modelId="{94E0E6F3-AC84-4D23-86FA-80E05B7AE0FB}" type="pres">
      <dgm:prSet presAssocID="{C1F664DF-0465-492D-BC09-4288F57FA5E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D0039A-E786-40A9-93B5-6A3C9DD0DB83}" type="pres">
      <dgm:prSet presAssocID="{C1F664DF-0465-492D-BC09-4288F57FA5E4}" presName="tile2" presStyleLbl="node1" presStyleIdx="1" presStyleCnt="4"/>
      <dgm:spPr/>
      <dgm:t>
        <a:bodyPr/>
        <a:lstStyle/>
        <a:p>
          <a:endParaRPr lang="ru-RU"/>
        </a:p>
      </dgm:t>
    </dgm:pt>
    <dgm:pt modelId="{4047D3D4-9110-4E3F-9B4F-382FAEF9CE4A}" type="pres">
      <dgm:prSet presAssocID="{C1F664DF-0465-492D-BC09-4288F57FA5E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214CC-C067-43EA-8B68-3B374895CCDF}" type="pres">
      <dgm:prSet presAssocID="{C1F664DF-0465-492D-BC09-4288F57FA5E4}" presName="tile3" presStyleLbl="node1" presStyleIdx="2" presStyleCnt="4"/>
      <dgm:spPr/>
    </dgm:pt>
    <dgm:pt modelId="{AEA1EC5F-4F9B-4382-80B8-66BEE2DA697F}" type="pres">
      <dgm:prSet presAssocID="{C1F664DF-0465-492D-BC09-4288F57FA5E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1F2B5EDD-42AC-49E5-BA35-2FDD9C6596D1}" type="pres">
      <dgm:prSet presAssocID="{C1F664DF-0465-492D-BC09-4288F57FA5E4}" presName="tile4" presStyleLbl="node1" presStyleIdx="3" presStyleCnt="4"/>
      <dgm:spPr/>
    </dgm:pt>
    <dgm:pt modelId="{FE9D5B51-65AF-48D1-84AD-DBB110F1CE42}" type="pres">
      <dgm:prSet presAssocID="{C1F664DF-0465-492D-BC09-4288F57FA5E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F58749D-4F5D-49B7-A0EC-BD6AE3B1CB1A}" type="pres">
      <dgm:prSet presAssocID="{C1F664DF-0465-492D-BC09-4288F57FA5E4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55A8D3B8-922B-439D-BB4F-66DD943F84E3}" srcId="{C1F664DF-0465-492D-BC09-4288F57FA5E4}" destId="{C087D0F1-3FB0-4349-BE6A-8962ADE801FF}" srcOrd="0" destOrd="0" parTransId="{9EB72E2D-3948-4E6C-A53A-4B8C8A5C76A6}" sibTransId="{404CBC67-7EF5-4439-A6BC-1BC987D75581}"/>
    <dgm:cxn modelId="{F0E5F339-8E09-44F1-9E07-8E4A09E53EF9}" type="presOf" srcId="{C1F664DF-0465-492D-BC09-4288F57FA5E4}" destId="{5C3B53CF-8276-493B-806F-5094978E44AB}" srcOrd="0" destOrd="0" presId="urn:microsoft.com/office/officeart/2005/8/layout/matrix1"/>
    <dgm:cxn modelId="{FDF8ACE2-7BCD-4159-B04B-D3C295B1EEDE}" type="presOf" srcId="{D7A5BA9F-7879-44E3-B235-9187297BDD80}" destId="{ACD0039A-E786-40A9-93B5-6A3C9DD0DB83}" srcOrd="0" destOrd="0" presId="urn:microsoft.com/office/officeart/2005/8/layout/matrix1"/>
    <dgm:cxn modelId="{98668406-0CE5-4E29-90A1-4AA9D2CA038B}" type="presOf" srcId="{F029FC76-FF5D-4313-85B2-59825F411EF9}" destId="{FE9D5B51-65AF-48D1-84AD-DBB110F1CE42}" srcOrd="1" destOrd="0" presId="urn:microsoft.com/office/officeart/2005/8/layout/matrix1"/>
    <dgm:cxn modelId="{3D845603-3750-4826-9512-4AE7304CE665}" srcId="{C087D0F1-3FB0-4349-BE6A-8962ADE801FF}" destId="{F029FC76-FF5D-4313-85B2-59825F411EF9}" srcOrd="3" destOrd="0" parTransId="{4E315FCD-2526-4705-BD3E-7B76D18D2CF4}" sibTransId="{21CC26F0-B0EF-4D7C-AC93-C759990FF79C}"/>
    <dgm:cxn modelId="{5A21D3A3-58BB-43EC-9162-EF329A103240}" srcId="{C087D0F1-3FB0-4349-BE6A-8962ADE801FF}" destId="{D7A5BA9F-7879-44E3-B235-9187297BDD80}" srcOrd="1" destOrd="0" parTransId="{4B8C7E36-17B0-4F58-A5FD-196C1B7E2714}" sibTransId="{D3E5D43F-D421-4CE8-8FFE-6A2654EEA116}"/>
    <dgm:cxn modelId="{2D0D2AD0-E8EE-4DD3-A15D-A0EC43548F09}" type="presOf" srcId="{D7A5BA9F-7879-44E3-B235-9187297BDD80}" destId="{4047D3D4-9110-4E3F-9B4F-382FAEF9CE4A}" srcOrd="1" destOrd="0" presId="urn:microsoft.com/office/officeart/2005/8/layout/matrix1"/>
    <dgm:cxn modelId="{38F6D388-7F24-4A43-B11C-05EBC27065B4}" type="presOf" srcId="{BBD08D30-A864-4B19-AB40-EE9D0554E973}" destId="{35C6AE2C-5ACC-488E-B856-86EF67B37B58}" srcOrd="0" destOrd="0" presId="urn:microsoft.com/office/officeart/2005/8/layout/matrix1"/>
    <dgm:cxn modelId="{9C003AA1-FC3D-4158-B37C-4180535D5320}" srcId="{C087D0F1-3FB0-4349-BE6A-8962ADE801FF}" destId="{BBD08D30-A864-4B19-AB40-EE9D0554E973}" srcOrd="0" destOrd="0" parTransId="{6FB40B13-C9D8-45D2-8D55-AC20460B5E1E}" sibTransId="{08A9F430-E398-4378-8A5F-3AE488A96F2F}"/>
    <dgm:cxn modelId="{28466A43-A8AC-42A6-939C-131F652C36F9}" srcId="{C087D0F1-3FB0-4349-BE6A-8962ADE801FF}" destId="{A7B2E988-8D7F-42A6-A01D-A6EDAB255033}" srcOrd="2" destOrd="0" parTransId="{4B4EB1F6-D397-4A8F-B1EB-87D306C7DF44}" sibTransId="{DE717139-8E4B-44F7-BE15-C90C350D4C41}"/>
    <dgm:cxn modelId="{7A2D0DE9-5BBC-482E-A52D-A18D49904DCF}" type="presOf" srcId="{C087D0F1-3FB0-4349-BE6A-8962ADE801FF}" destId="{7F58749D-4F5D-49B7-A0EC-BD6AE3B1CB1A}" srcOrd="0" destOrd="0" presId="urn:microsoft.com/office/officeart/2005/8/layout/matrix1"/>
    <dgm:cxn modelId="{33F1DCDD-FAD1-40EC-8674-EFBB4FAB1F22}" type="presOf" srcId="{A7B2E988-8D7F-42A6-A01D-A6EDAB255033}" destId="{838214CC-C067-43EA-8B68-3B374895CCDF}" srcOrd="0" destOrd="0" presId="urn:microsoft.com/office/officeart/2005/8/layout/matrix1"/>
    <dgm:cxn modelId="{5FD56E74-28C1-4051-A035-D81460B4C646}" type="presOf" srcId="{BBD08D30-A864-4B19-AB40-EE9D0554E973}" destId="{94E0E6F3-AC84-4D23-86FA-80E05B7AE0FB}" srcOrd="1" destOrd="0" presId="urn:microsoft.com/office/officeart/2005/8/layout/matrix1"/>
    <dgm:cxn modelId="{90D0987B-F446-4BA5-B073-D923319E84DA}" type="presOf" srcId="{A7B2E988-8D7F-42A6-A01D-A6EDAB255033}" destId="{AEA1EC5F-4F9B-4382-80B8-66BEE2DA697F}" srcOrd="1" destOrd="0" presId="urn:microsoft.com/office/officeart/2005/8/layout/matrix1"/>
    <dgm:cxn modelId="{6CC5A653-99D8-447C-9C9D-782539ED3396}" type="presOf" srcId="{F029FC76-FF5D-4313-85B2-59825F411EF9}" destId="{1F2B5EDD-42AC-49E5-BA35-2FDD9C6596D1}" srcOrd="0" destOrd="0" presId="urn:microsoft.com/office/officeart/2005/8/layout/matrix1"/>
    <dgm:cxn modelId="{5E8F5A78-AE65-4A40-BE38-46EBA500FABF}" type="presParOf" srcId="{5C3B53CF-8276-493B-806F-5094978E44AB}" destId="{63C2D683-8BC5-42EE-9858-F25952029942}" srcOrd="0" destOrd="0" presId="urn:microsoft.com/office/officeart/2005/8/layout/matrix1"/>
    <dgm:cxn modelId="{274F37B8-3963-4F73-AE05-F779AD7094BF}" type="presParOf" srcId="{63C2D683-8BC5-42EE-9858-F25952029942}" destId="{35C6AE2C-5ACC-488E-B856-86EF67B37B58}" srcOrd="0" destOrd="0" presId="urn:microsoft.com/office/officeart/2005/8/layout/matrix1"/>
    <dgm:cxn modelId="{96DE9314-2E53-4CAD-978F-708E52C7B084}" type="presParOf" srcId="{63C2D683-8BC5-42EE-9858-F25952029942}" destId="{94E0E6F3-AC84-4D23-86FA-80E05B7AE0FB}" srcOrd="1" destOrd="0" presId="urn:microsoft.com/office/officeart/2005/8/layout/matrix1"/>
    <dgm:cxn modelId="{42451CF8-569D-412B-8487-86BAA3481C36}" type="presParOf" srcId="{63C2D683-8BC5-42EE-9858-F25952029942}" destId="{ACD0039A-E786-40A9-93B5-6A3C9DD0DB83}" srcOrd="2" destOrd="0" presId="urn:microsoft.com/office/officeart/2005/8/layout/matrix1"/>
    <dgm:cxn modelId="{DBD9215D-A206-4016-AB43-BB067AE06AA9}" type="presParOf" srcId="{63C2D683-8BC5-42EE-9858-F25952029942}" destId="{4047D3D4-9110-4E3F-9B4F-382FAEF9CE4A}" srcOrd="3" destOrd="0" presId="urn:microsoft.com/office/officeart/2005/8/layout/matrix1"/>
    <dgm:cxn modelId="{ECB5CD90-DE0C-4495-83F1-2C706AC9455A}" type="presParOf" srcId="{63C2D683-8BC5-42EE-9858-F25952029942}" destId="{838214CC-C067-43EA-8B68-3B374895CCDF}" srcOrd="4" destOrd="0" presId="urn:microsoft.com/office/officeart/2005/8/layout/matrix1"/>
    <dgm:cxn modelId="{AD13A2AB-C36F-40A6-A1F9-A90D76FF63BB}" type="presParOf" srcId="{63C2D683-8BC5-42EE-9858-F25952029942}" destId="{AEA1EC5F-4F9B-4382-80B8-66BEE2DA697F}" srcOrd="5" destOrd="0" presId="urn:microsoft.com/office/officeart/2005/8/layout/matrix1"/>
    <dgm:cxn modelId="{52C92AAD-D1F4-45AC-9B0B-5C8889244A1D}" type="presParOf" srcId="{63C2D683-8BC5-42EE-9858-F25952029942}" destId="{1F2B5EDD-42AC-49E5-BA35-2FDD9C6596D1}" srcOrd="6" destOrd="0" presId="urn:microsoft.com/office/officeart/2005/8/layout/matrix1"/>
    <dgm:cxn modelId="{861B4F32-8F05-4E34-8548-4C7FCB887E00}" type="presParOf" srcId="{63C2D683-8BC5-42EE-9858-F25952029942}" destId="{FE9D5B51-65AF-48D1-84AD-DBB110F1CE42}" srcOrd="7" destOrd="0" presId="urn:microsoft.com/office/officeart/2005/8/layout/matrix1"/>
    <dgm:cxn modelId="{7C0B39EC-26D9-46AE-8A21-275489558F5E}" type="presParOf" srcId="{5C3B53CF-8276-493B-806F-5094978E44AB}" destId="{7F58749D-4F5D-49B7-A0EC-BD6AE3B1CB1A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6FEAE1-57BE-4BCB-AE4F-12452F423C2C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/>
      <dgm:spPr/>
      <dgm:t>
        <a:bodyPr/>
        <a:lstStyle/>
        <a:p>
          <a:endParaRPr lang="ru-RU"/>
        </a:p>
      </dgm:t>
    </dgm:pt>
    <dgm:pt modelId="{55312719-43DA-4318-95F2-D03753013749}">
      <dgm:prSet/>
      <dgm:spPr/>
      <dgm:t>
        <a:bodyPr/>
        <a:lstStyle/>
        <a:p>
          <a:pPr rtl="0"/>
          <a:r>
            <a:rPr lang="uk-UA" b="0" i="0" smtClean="0"/>
            <a:t>скоригувати власні календарно-тематичні плани</a:t>
          </a:r>
          <a:endParaRPr lang="ru-RU"/>
        </a:p>
      </dgm:t>
    </dgm:pt>
    <dgm:pt modelId="{0FDF9895-CAD4-49BA-A4C2-6A369D6914EF}" type="parTrans" cxnId="{01ED8134-30D0-4516-955F-3AF63F48EBFC}">
      <dgm:prSet/>
      <dgm:spPr/>
      <dgm:t>
        <a:bodyPr/>
        <a:lstStyle/>
        <a:p>
          <a:endParaRPr lang="ru-RU"/>
        </a:p>
      </dgm:t>
    </dgm:pt>
    <dgm:pt modelId="{26E67962-E972-4AE7-AEF7-E4CF00FE7773}" type="sibTrans" cxnId="{01ED8134-30D0-4516-955F-3AF63F48EBFC}">
      <dgm:prSet/>
      <dgm:spPr/>
      <dgm:t>
        <a:bodyPr/>
        <a:lstStyle/>
        <a:p>
          <a:endParaRPr lang="ru-RU"/>
        </a:p>
      </dgm:t>
    </dgm:pt>
    <dgm:pt modelId="{63D3B092-B885-4AE8-B544-D6AB32F859F3}">
      <dgm:prSet/>
      <dgm:spPr/>
      <dgm:t>
        <a:bodyPr/>
        <a:lstStyle/>
        <a:p>
          <a:pPr rtl="0"/>
          <a:r>
            <a:rPr lang="uk-UA" b="0" i="0" smtClean="0"/>
            <a:t>оптимізувати навчальний матеріал </a:t>
          </a:r>
          <a:endParaRPr lang="ru-RU"/>
        </a:p>
      </dgm:t>
    </dgm:pt>
    <dgm:pt modelId="{8A9B8BC6-82FC-49BF-9C7E-4F7F258073C0}" type="parTrans" cxnId="{8BD10204-7C47-41A3-B052-4F339DF5C889}">
      <dgm:prSet/>
      <dgm:spPr/>
      <dgm:t>
        <a:bodyPr/>
        <a:lstStyle/>
        <a:p>
          <a:endParaRPr lang="ru-RU"/>
        </a:p>
      </dgm:t>
    </dgm:pt>
    <dgm:pt modelId="{22A33015-E03B-4910-B185-DAD4A2AFB783}" type="sibTrans" cxnId="{8BD10204-7C47-41A3-B052-4F339DF5C889}">
      <dgm:prSet/>
      <dgm:spPr/>
      <dgm:t>
        <a:bodyPr/>
        <a:lstStyle/>
        <a:p>
          <a:endParaRPr lang="ru-RU"/>
        </a:p>
      </dgm:t>
    </dgm:pt>
    <dgm:pt modelId="{01B0B6C3-A69B-4AB7-AE00-E949BBDC55F3}">
      <dgm:prSet/>
      <dgm:spPr/>
      <dgm:t>
        <a:bodyPr/>
        <a:lstStyle/>
        <a:p>
          <a:pPr rtl="0"/>
          <a:r>
            <a:rPr lang="uk-UA" b="0" i="0" smtClean="0"/>
            <a:t>оптимізувати очікувані результати, заплановані на період дистанційного навчання</a:t>
          </a:r>
          <a:endParaRPr lang="ru-RU"/>
        </a:p>
      </dgm:t>
    </dgm:pt>
    <dgm:pt modelId="{1349F5B8-CEA6-4ED5-981C-6481BE32D266}" type="parTrans" cxnId="{1BBA7102-DD17-4C7E-8ACE-9A6BAF0C90E5}">
      <dgm:prSet/>
      <dgm:spPr/>
      <dgm:t>
        <a:bodyPr/>
        <a:lstStyle/>
        <a:p>
          <a:endParaRPr lang="ru-RU"/>
        </a:p>
      </dgm:t>
    </dgm:pt>
    <dgm:pt modelId="{6E4EF4D8-A90A-4964-A615-4C15FC9C88BD}" type="sibTrans" cxnId="{1BBA7102-DD17-4C7E-8ACE-9A6BAF0C90E5}">
      <dgm:prSet/>
      <dgm:spPr/>
      <dgm:t>
        <a:bodyPr/>
        <a:lstStyle/>
        <a:p>
          <a:endParaRPr lang="ru-RU"/>
        </a:p>
      </dgm:t>
    </dgm:pt>
    <dgm:pt modelId="{1E3EEC80-47D8-4CA5-872F-1FA4C1481F86}">
      <dgm:prSet/>
      <dgm:spPr/>
      <dgm:t>
        <a:bodyPr/>
        <a:lstStyle/>
        <a:p>
          <a:pPr rtl="0"/>
          <a:r>
            <a:rPr lang="uk-UA" b="0" i="0" smtClean="0"/>
            <a:t>забезпечити досягнення очікуваних результатів навчання</a:t>
          </a:r>
          <a:endParaRPr lang="ru-RU"/>
        </a:p>
      </dgm:t>
    </dgm:pt>
    <dgm:pt modelId="{6837CA81-751C-411D-99FB-C0AD3B7B54EC}" type="parTrans" cxnId="{C690064B-854A-4993-AA82-057E5CDEFD0B}">
      <dgm:prSet/>
      <dgm:spPr/>
      <dgm:t>
        <a:bodyPr/>
        <a:lstStyle/>
        <a:p>
          <a:endParaRPr lang="ru-RU"/>
        </a:p>
      </dgm:t>
    </dgm:pt>
    <dgm:pt modelId="{59113244-EAFC-4EB1-9C25-1229C19D4F9E}" type="sibTrans" cxnId="{C690064B-854A-4993-AA82-057E5CDEFD0B}">
      <dgm:prSet/>
      <dgm:spPr/>
      <dgm:t>
        <a:bodyPr/>
        <a:lstStyle/>
        <a:p>
          <a:endParaRPr lang="ru-RU"/>
        </a:p>
      </dgm:t>
    </dgm:pt>
    <dgm:pt modelId="{169B1939-5835-4E4C-87ED-3067935A0A8E}" type="pres">
      <dgm:prSet presAssocID="{FC6FEAE1-57BE-4BCB-AE4F-12452F423C2C}" presName="Name0" presStyleCnt="0">
        <dgm:presLayoutVars>
          <dgm:dir/>
          <dgm:resizeHandles val="exact"/>
        </dgm:presLayoutVars>
      </dgm:prSet>
      <dgm:spPr/>
    </dgm:pt>
    <dgm:pt modelId="{1C075734-585F-4360-9C80-BE59029100B0}" type="pres">
      <dgm:prSet presAssocID="{55312719-43DA-4318-95F2-D03753013749}" presName="node" presStyleLbl="node1" presStyleIdx="0" presStyleCnt="4">
        <dgm:presLayoutVars>
          <dgm:bulletEnabled val="1"/>
        </dgm:presLayoutVars>
      </dgm:prSet>
      <dgm:spPr/>
    </dgm:pt>
    <dgm:pt modelId="{5F384DF2-7928-415F-B1D2-BD7373509417}" type="pres">
      <dgm:prSet presAssocID="{26E67962-E972-4AE7-AEF7-E4CF00FE7773}" presName="sibTrans" presStyleLbl="sibTrans2D1" presStyleIdx="0" presStyleCnt="3"/>
      <dgm:spPr/>
    </dgm:pt>
    <dgm:pt modelId="{C961449B-66D8-4548-988F-FDB7930AD5C7}" type="pres">
      <dgm:prSet presAssocID="{26E67962-E972-4AE7-AEF7-E4CF00FE7773}" presName="connectorText" presStyleLbl="sibTrans2D1" presStyleIdx="0" presStyleCnt="3"/>
      <dgm:spPr/>
    </dgm:pt>
    <dgm:pt modelId="{0B126A91-B7C9-44FF-9D7F-6970D8FADE5A}" type="pres">
      <dgm:prSet presAssocID="{63D3B092-B885-4AE8-B544-D6AB32F859F3}" presName="node" presStyleLbl="node1" presStyleIdx="1" presStyleCnt="4">
        <dgm:presLayoutVars>
          <dgm:bulletEnabled val="1"/>
        </dgm:presLayoutVars>
      </dgm:prSet>
      <dgm:spPr/>
    </dgm:pt>
    <dgm:pt modelId="{324ABBB4-DD42-4B4B-AE96-6B96A9212195}" type="pres">
      <dgm:prSet presAssocID="{22A33015-E03B-4910-B185-DAD4A2AFB783}" presName="sibTrans" presStyleLbl="sibTrans2D1" presStyleIdx="1" presStyleCnt="3"/>
      <dgm:spPr/>
    </dgm:pt>
    <dgm:pt modelId="{56660F03-14D5-4B18-A2E1-45144AEBD9BB}" type="pres">
      <dgm:prSet presAssocID="{22A33015-E03B-4910-B185-DAD4A2AFB783}" presName="connectorText" presStyleLbl="sibTrans2D1" presStyleIdx="1" presStyleCnt="3"/>
      <dgm:spPr/>
    </dgm:pt>
    <dgm:pt modelId="{DCFC7C71-FC3A-4ECC-A8E6-9D419F8D9E82}" type="pres">
      <dgm:prSet presAssocID="{01B0B6C3-A69B-4AB7-AE00-E949BBDC55F3}" presName="node" presStyleLbl="node1" presStyleIdx="2" presStyleCnt="4">
        <dgm:presLayoutVars>
          <dgm:bulletEnabled val="1"/>
        </dgm:presLayoutVars>
      </dgm:prSet>
      <dgm:spPr/>
    </dgm:pt>
    <dgm:pt modelId="{FC2964E3-0095-4C63-B6A8-313E5247D177}" type="pres">
      <dgm:prSet presAssocID="{6E4EF4D8-A90A-4964-A615-4C15FC9C88BD}" presName="sibTrans" presStyleLbl="sibTrans2D1" presStyleIdx="2" presStyleCnt="3"/>
      <dgm:spPr/>
    </dgm:pt>
    <dgm:pt modelId="{87E8A0DF-2AD5-4419-8C71-16CD858B491B}" type="pres">
      <dgm:prSet presAssocID="{6E4EF4D8-A90A-4964-A615-4C15FC9C88BD}" presName="connectorText" presStyleLbl="sibTrans2D1" presStyleIdx="2" presStyleCnt="3"/>
      <dgm:spPr/>
    </dgm:pt>
    <dgm:pt modelId="{7D7B703B-CACB-442B-8CF4-5FE3ECED2FFE}" type="pres">
      <dgm:prSet presAssocID="{1E3EEC80-47D8-4CA5-872F-1FA4C1481F86}" presName="node" presStyleLbl="node1" presStyleIdx="3" presStyleCnt="4">
        <dgm:presLayoutVars>
          <dgm:bulletEnabled val="1"/>
        </dgm:presLayoutVars>
      </dgm:prSet>
      <dgm:spPr/>
    </dgm:pt>
  </dgm:ptLst>
  <dgm:cxnLst>
    <dgm:cxn modelId="{C690064B-854A-4993-AA82-057E5CDEFD0B}" srcId="{FC6FEAE1-57BE-4BCB-AE4F-12452F423C2C}" destId="{1E3EEC80-47D8-4CA5-872F-1FA4C1481F86}" srcOrd="3" destOrd="0" parTransId="{6837CA81-751C-411D-99FB-C0AD3B7B54EC}" sibTransId="{59113244-EAFC-4EB1-9C25-1229C19D4F9E}"/>
    <dgm:cxn modelId="{48D934D1-23EA-4ECD-9060-B063AA997B75}" type="presOf" srcId="{55312719-43DA-4318-95F2-D03753013749}" destId="{1C075734-585F-4360-9C80-BE59029100B0}" srcOrd="0" destOrd="0" presId="urn:microsoft.com/office/officeart/2005/8/layout/process1"/>
    <dgm:cxn modelId="{CA167559-40C6-4529-8FA0-F8ACB06A9054}" type="presOf" srcId="{6E4EF4D8-A90A-4964-A615-4C15FC9C88BD}" destId="{FC2964E3-0095-4C63-B6A8-313E5247D177}" srcOrd="0" destOrd="0" presId="urn:microsoft.com/office/officeart/2005/8/layout/process1"/>
    <dgm:cxn modelId="{8BD10204-7C47-41A3-B052-4F339DF5C889}" srcId="{FC6FEAE1-57BE-4BCB-AE4F-12452F423C2C}" destId="{63D3B092-B885-4AE8-B544-D6AB32F859F3}" srcOrd="1" destOrd="0" parTransId="{8A9B8BC6-82FC-49BF-9C7E-4F7F258073C0}" sibTransId="{22A33015-E03B-4910-B185-DAD4A2AFB783}"/>
    <dgm:cxn modelId="{4B759C99-ECC8-44C3-B6B0-7591482D1FDB}" type="presOf" srcId="{FC6FEAE1-57BE-4BCB-AE4F-12452F423C2C}" destId="{169B1939-5835-4E4C-87ED-3067935A0A8E}" srcOrd="0" destOrd="0" presId="urn:microsoft.com/office/officeart/2005/8/layout/process1"/>
    <dgm:cxn modelId="{1BBA7102-DD17-4C7E-8ACE-9A6BAF0C90E5}" srcId="{FC6FEAE1-57BE-4BCB-AE4F-12452F423C2C}" destId="{01B0B6C3-A69B-4AB7-AE00-E949BBDC55F3}" srcOrd="2" destOrd="0" parTransId="{1349F5B8-CEA6-4ED5-981C-6481BE32D266}" sibTransId="{6E4EF4D8-A90A-4964-A615-4C15FC9C88BD}"/>
    <dgm:cxn modelId="{E15F1141-A0DF-4AFB-82AF-34EE16342CA0}" type="presOf" srcId="{26E67962-E972-4AE7-AEF7-E4CF00FE7773}" destId="{C961449B-66D8-4548-988F-FDB7930AD5C7}" srcOrd="1" destOrd="0" presId="urn:microsoft.com/office/officeart/2005/8/layout/process1"/>
    <dgm:cxn modelId="{8679A405-5A48-4F9A-ACA2-E43AF2E73700}" type="presOf" srcId="{01B0B6C3-A69B-4AB7-AE00-E949BBDC55F3}" destId="{DCFC7C71-FC3A-4ECC-A8E6-9D419F8D9E82}" srcOrd="0" destOrd="0" presId="urn:microsoft.com/office/officeart/2005/8/layout/process1"/>
    <dgm:cxn modelId="{EF0874BC-F260-42CE-8855-4E93575D13E2}" type="presOf" srcId="{63D3B092-B885-4AE8-B544-D6AB32F859F3}" destId="{0B126A91-B7C9-44FF-9D7F-6970D8FADE5A}" srcOrd="0" destOrd="0" presId="urn:microsoft.com/office/officeart/2005/8/layout/process1"/>
    <dgm:cxn modelId="{A9713FA7-82A4-46C7-B027-1AD805471300}" type="presOf" srcId="{1E3EEC80-47D8-4CA5-872F-1FA4C1481F86}" destId="{7D7B703B-CACB-442B-8CF4-5FE3ECED2FFE}" srcOrd="0" destOrd="0" presId="urn:microsoft.com/office/officeart/2005/8/layout/process1"/>
    <dgm:cxn modelId="{FEEF49A5-7490-444F-BB5E-A96FC0CD9823}" type="presOf" srcId="{22A33015-E03B-4910-B185-DAD4A2AFB783}" destId="{56660F03-14D5-4B18-A2E1-45144AEBD9BB}" srcOrd="1" destOrd="0" presId="urn:microsoft.com/office/officeart/2005/8/layout/process1"/>
    <dgm:cxn modelId="{43F9D1EF-E671-44BA-8DE4-AC1B1E0EA92D}" type="presOf" srcId="{26E67962-E972-4AE7-AEF7-E4CF00FE7773}" destId="{5F384DF2-7928-415F-B1D2-BD7373509417}" srcOrd="0" destOrd="0" presId="urn:microsoft.com/office/officeart/2005/8/layout/process1"/>
    <dgm:cxn modelId="{59B9ACD3-3BA9-47C0-8E54-87D93242F454}" type="presOf" srcId="{6E4EF4D8-A90A-4964-A615-4C15FC9C88BD}" destId="{87E8A0DF-2AD5-4419-8C71-16CD858B491B}" srcOrd="1" destOrd="0" presId="urn:microsoft.com/office/officeart/2005/8/layout/process1"/>
    <dgm:cxn modelId="{C2AC4251-A6C9-49EC-9815-1166326C9A7C}" type="presOf" srcId="{22A33015-E03B-4910-B185-DAD4A2AFB783}" destId="{324ABBB4-DD42-4B4B-AE96-6B96A9212195}" srcOrd="0" destOrd="0" presId="urn:microsoft.com/office/officeart/2005/8/layout/process1"/>
    <dgm:cxn modelId="{01ED8134-30D0-4516-955F-3AF63F48EBFC}" srcId="{FC6FEAE1-57BE-4BCB-AE4F-12452F423C2C}" destId="{55312719-43DA-4318-95F2-D03753013749}" srcOrd="0" destOrd="0" parTransId="{0FDF9895-CAD4-49BA-A4C2-6A369D6914EF}" sibTransId="{26E67962-E972-4AE7-AEF7-E4CF00FE7773}"/>
    <dgm:cxn modelId="{CC0C3CE4-5DD9-4403-82CC-59FAD24BCBC1}" type="presParOf" srcId="{169B1939-5835-4E4C-87ED-3067935A0A8E}" destId="{1C075734-585F-4360-9C80-BE59029100B0}" srcOrd="0" destOrd="0" presId="urn:microsoft.com/office/officeart/2005/8/layout/process1"/>
    <dgm:cxn modelId="{6475E443-0D53-47C2-927F-A7D8E9C9A9A8}" type="presParOf" srcId="{169B1939-5835-4E4C-87ED-3067935A0A8E}" destId="{5F384DF2-7928-415F-B1D2-BD7373509417}" srcOrd="1" destOrd="0" presId="urn:microsoft.com/office/officeart/2005/8/layout/process1"/>
    <dgm:cxn modelId="{E89D9A9F-21D5-4E9E-AE5D-33199EF4DBD5}" type="presParOf" srcId="{5F384DF2-7928-415F-B1D2-BD7373509417}" destId="{C961449B-66D8-4548-988F-FDB7930AD5C7}" srcOrd="0" destOrd="0" presId="urn:microsoft.com/office/officeart/2005/8/layout/process1"/>
    <dgm:cxn modelId="{B3C30B10-F9C1-4FE0-A2B2-78F51DC09C2C}" type="presParOf" srcId="{169B1939-5835-4E4C-87ED-3067935A0A8E}" destId="{0B126A91-B7C9-44FF-9D7F-6970D8FADE5A}" srcOrd="2" destOrd="0" presId="urn:microsoft.com/office/officeart/2005/8/layout/process1"/>
    <dgm:cxn modelId="{923CFD77-DF52-4919-A703-172868DAEDF4}" type="presParOf" srcId="{169B1939-5835-4E4C-87ED-3067935A0A8E}" destId="{324ABBB4-DD42-4B4B-AE96-6B96A9212195}" srcOrd="3" destOrd="0" presId="urn:microsoft.com/office/officeart/2005/8/layout/process1"/>
    <dgm:cxn modelId="{8B2A4EBB-F478-4041-B13A-A4AA7F49A101}" type="presParOf" srcId="{324ABBB4-DD42-4B4B-AE96-6B96A9212195}" destId="{56660F03-14D5-4B18-A2E1-45144AEBD9BB}" srcOrd="0" destOrd="0" presId="urn:microsoft.com/office/officeart/2005/8/layout/process1"/>
    <dgm:cxn modelId="{93AE6298-3616-42FB-9C32-C97E3EBB387B}" type="presParOf" srcId="{169B1939-5835-4E4C-87ED-3067935A0A8E}" destId="{DCFC7C71-FC3A-4ECC-A8E6-9D419F8D9E82}" srcOrd="4" destOrd="0" presId="urn:microsoft.com/office/officeart/2005/8/layout/process1"/>
    <dgm:cxn modelId="{12A5A1C3-D55A-4DA8-B132-5B2817C0AB98}" type="presParOf" srcId="{169B1939-5835-4E4C-87ED-3067935A0A8E}" destId="{FC2964E3-0095-4C63-B6A8-313E5247D177}" srcOrd="5" destOrd="0" presId="urn:microsoft.com/office/officeart/2005/8/layout/process1"/>
    <dgm:cxn modelId="{9D17C0C5-AFA6-4A5C-A8F5-920A5A0F36B2}" type="presParOf" srcId="{FC2964E3-0095-4C63-B6A8-313E5247D177}" destId="{87E8A0DF-2AD5-4419-8C71-16CD858B491B}" srcOrd="0" destOrd="0" presId="urn:microsoft.com/office/officeart/2005/8/layout/process1"/>
    <dgm:cxn modelId="{AE77A395-37DA-4B3E-82EE-F9EA15729198}" type="presParOf" srcId="{169B1939-5835-4E4C-87ED-3067935A0A8E}" destId="{7D7B703B-CACB-442B-8CF4-5FE3ECED2FF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B3322EF-CB19-40B4-BA52-6F7C3A8E44D0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8BA553B-CA4E-4151-A109-DCAB9278169B}">
      <dgm:prSet phldrT="[Текст]" custT="1"/>
      <dgm:spPr/>
      <dgm:t>
        <a:bodyPr/>
        <a:lstStyle/>
        <a:p>
          <a:r>
            <a:rPr lang="uk-UA" sz="1800" dirty="0" smtClean="0"/>
            <a:t>Відеоконференція </a:t>
          </a:r>
          <a:endParaRPr lang="ru-RU" sz="1800" dirty="0"/>
        </a:p>
      </dgm:t>
    </dgm:pt>
    <dgm:pt modelId="{421FF9A2-28F6-458C-8B37-8FA007D0F6FD}" type="parTrans" cxnId="{D2A2F2B8-E02E-47FD-8521-8978C4B1DF39}">
      <dgm:prSet/>
      <dgm:spPr/>
      <dgm:t>
        <a:bodyPr/>
        <a:lstStyle/>
        <a:p>
          <a:endParaRPr lang="ru-RU"/>
        </a:p>
      </dgm:t>
    </dgm:pt>
    <dgm:pt modelId="{D80E4F2F-038D-48BC-9404-D280C1F9AC07}" type="sibTrans" cxnId="{D2A2F2B8-E02E-47FD-8521-8978C4B1DF39}">
      <dgm:prSet/>
      <dgm:spPr/>
      <dgm:t>
        <a:bodyPr/>
        <a:lstStyle/>
        <a:p>
          <a:endParaRPr lang="ru-RU"/>
        </a:p>
      </dgm:t>
    </dgm:pt>
    <dgm:pt modelId="{925FB3A0-46B9-43E7-B907-234B7C990D15}">
      <dgm:prSet phldrT="[Текст]" custT="1"/>
      <dgm:spPr/>
      <dgm:t>
        <a:bodyPr/>
        <a:lstStyle/>
        <a:p>
          <a:r>
            <a:rPr lang="uk-UA" sz="1800" dirty="0" smtClean="0"/>
            <a:t>Форум </a:t>
          </a:r>
          <a:endParaRPr lang="ru-RU" sz="1800" dirty="0"/>
        </a:p>
      </dgm:t>
    </dgm:pt>
    <dgm:pt modelId="{DB2D85A7-1385-4068-93A1-F1B77B7E1294}" type="parTrans" cxnId="{92B83A0C-7D4A-43B8-8A81-776CED2072AC}">
      <dgm:prSet/>
      <dgm:spPr/>
      <dgm:t>
        <a:bodyPr/>
        <a:lstStyle/>
        <a:p>
          <a:endParaRPr lang="ru-RU"/>
        </a:p>
      </dgm:t>
    </dgm:pt>
    <dgm:pt modelId="{34E6EEC7-BBE7-4D21-8F51-23AE75BE7CBA}" type="sibTrans" cxnId="{92B83A0C-7D4A-43B8-8A81-776CED2072AC}">
      <dgm:prSet/>
      <dgm:spPr/>
      <dgm:t>
        <a:bodyPr/>
        <a:lstStyle/>
        <a:p>
          <a:endParaRPr lang="ru-RU"/>
        </a:p>
      </dgm:t>
    </dgm:pt>
    <dgm:pt modelId="{E03B6EA2-3EB4-48CC-A2B7-C09263E98E28}">
      <dgm:prSet phldrT="[Текст]" custT="1"/>
      <dgm:spPr/>
      <dgm:t>
        <a:bodyPr/>
        <a:lstStyle/>
        <a:p>
          <a:r>
            <a:rPr lang="uk-UA" sz="1800" dirty="0" smtClean="0"/>
            <a:t>Чат </a:t>
          </a:r>
          <a:endParaRPr lang="ru-RU" sz="1800" dirty="0"/>
        </a:p>
      </dgm:t>
    </dgm:pt>
    <dgm:pt modelId="{67C39514-72E6-48B0-9C44-2363871B7FF0}" type="parTrans" cxnId="{74CF5A07-1B98-400A-AAD3-E1BF28477E4B}">
      <dgm:prSet/>
      <dgm:spPr/>
      <dgm:t>
        <a:bodyPr/>
        <a:lstStyle/>
        <a:p>
          <a:endParaRPr lang="ru-RU"/>
        </a:p>
      </dgm:t>
    </dgm:pt>
    <dgm:pt modelId="{91E9E7E3-0681-4A5B-B58B-82EAEB6E8863}" type="sibTrans" cxnId="{74CF5A07-1B98-400A-AAD3-E1BF28477E4B}">
      <dgm:prSet/>
      <dgm:spPr/>
      <dgm:t>
        <a:bodyPr/>
        <a:lstStyle/>
        <a:p>
          <a:endParaRPr lang="ru-RU"/>
        </a:p>
      </dgm:t>
    </dgm:pt>
    <dgm:pt modelId="{56383761-64F1-405B-94BD-A8D51F3E2567}">
      <dgm:prSet phldrT="[Текст]" custT="1"/>
      <dgm:spPr/>
      <dgm:t>
        <a:bodyPr/>
        <a:lstStyle/>
        <a:p>
          <a:r>
            <a:rPr lang="uk-UA" sz="1800" dirty="0" smtClean="0"/>
            <a:t>Блог </a:t>
          </a:r>
          <a:endParaRPr lang="ru-RU" sz="1800" dirty="0"/>
        </a:p>
      </dgm:t>
    </dgm:pt>
    <dgm:pt modelId="{C03B094E-46E5-4C89-951E-C34A677A1E9F}" type="parTrans" cxnId="{DBE9B6C6-8FC1-4796-8DC8-D5958CDA9F93}">
      <dgm:prSet/>
      <dgm:spPr/>
      <dgm:t>
        <a:bodyPr/>
        <a:lstStyle/>
        <a:p>
          <a:endParaRPr lang="ru-RU"/>
        </a:p>
      </dgm:t>
    </dgm:pt>
    <dgm:pt modelId="{6AE5136F-7B1C-4F54-92B6-F71B9A0F6A9B}" type="sibTrans" cxnId="{DBE9B6C6-8FC1-4796-8DC8-D5958CDA9F93}">
      <dgm:prSet/>
      <dgm:spPr/>
      <dgm:t>
        <a:bodyPr/>
        <a:lstStyle/>
        <a:p>
          <a:endParaRPr lang="ru-RU"/>
        </a:p>
      </dgm:t>
    </dgm:pt>
    <dgm:pt modelId="{A9AC2FB1-CCE8-4598-B51A-5995B694EB63}">
      <dgm:prSet phldrT="[Текст]" custT="1"/>
      <dgm:spPr/>
      <dgm:t>
        <a:bodyPr/>
        <a:lstStyle/>
        <a:p>
          <a:r>
            <a:rPr lang="uk-UA" sz="1800" dirty="0" smtClean="0"/>
            <a:t>Електронна пошта </a:t>
          </a:r>
          <a:endParaRPr lang="ru-RU" sz="1800" dirty="0"/>
        </a:p>
      </dgm:t>
    </dgm:pt>
    <dgm:pt modelId="{EF626D08-1A76-4654-9430-6D422D082619}" type="parTrans" cxnId="{C6462D4B-6F38-4117-A98F-9DB6A63CBA3D}">
      <dgm:prSet/>
      <dgm:spPr/>
      <dgm:t>
        <a:bodyPr/>
        <a:lstStyle/>
        <a:p>
          <a:endParaRPr lang="ru-RU"/>
        </a:p>
      </dgm:t>
    </dgm:pt>
    <dgm:pt modelId="{D17CA27B-3D77-440E-93DE-B989580D9199}" type="sibTrans" cxnId="{C6462D4B-6F38-4117-A98F-9DB6A63CBA3D}">
      <dgm:prSet/>
      <dgm:spPr/>
      <dgm:t>
        <a:bodyPr/>
        <a:lstStyle/>
        <a:p>
          <a:endParaRPr lang="ru-RU"/>
        </a:p>
      </dgm:t>
    </dgm:pt>
    <dgm:pt modelId="{E2E5575A-B00A-4C0F-9CD8-588711596B3A}">
      <dgm:prSet phldrT="[Текст]" custT="1"/>
      <dgm:spPr/>
      <dgm:t>
        <a:bodyPr/>
        <a:lstStyle/>
        <a:p>
          <a:r>
            <a:rPr lang="uk-UA" sz="1800" dirty="0" smtClean="0"/>
            <a:t>Анкетування </a:t>
          </a:r>
          <a:endParaRPr lang="ru-RU" sz="1800" dirty="0"/>
        </a:p>
      </dgm:t>
    </dgm:pt>
    <dgm:pt modelId="{3D2FE0FA-5EF2-4458-94A4-FC1FAE378BD4}" type="parTrans" cxnId="{C3ECDA74-928F-4113-B69C-92867FF43C20}">
      <dgm:prSet/>
      <dgm:spPr/>
      <dgm:t>
        <a:bodyPr/>
        <a:lstStyle/>
        <a:p>
          <a:endParaRPr lang="ru-RU"/>
        </a:p>
      </dgm:t>
    </dgm:pt>
    <dgm:pt modelId="{23E4A2F1-C619-42DE-AA98-A4F36427FF10}" type="sibTrans" cxnId="{C3ECDA74-928F-4113-B69C-92867FF43C20}">
      <dgm:prSet/>
      <dgm:spPr/>
      <dgm:t>
        <a:bodyPr/>
        <a:lstStyle/>
        <a:p>
          <a:endParaRPr lang="ru-RU"/>
        </a:p>
      </dgm:t>
    </dgm:pt>
    <dgm:pt modelId="{3623A138-AA4C-4197-90D2-D7D16CD5E34A}">
      <dgm:prSet phldrT="[Текст]"/>
      <dgm:spPr/>
      <dgm:t>
        <a:bodyPr/>
        <a:lstStyle/>
        <a:p>
          <a:r>
            <a:rPr lang="uk-UA" b="0" i="0" dirty="0" smtClean="0"/>
            <a:t>Соціальні мережі</a:t>
          </a:r>
          <a:endParaRPr lang="ru-RU" b="0" i="0" dirty="0"/>
        </a:p>
      </dgm:t>
    </dgm:pt>
    <dgm:pt modelId="{35213659-19ED-40FF-9E09-070FA25AB54B}" type="parTrans" cxnId="{18099DD7-1494-42C0-AAD7-CE65CACA2853}">
      <dgm:prSet/>
      <dgm:spPr/>
      <dgm:t>
        <a:bodyPr/>
        <a:lstStyle/>
        <a:p>
          <a:endParaRPr lang="ru-RU"/>
        </a:p>
      </dgm:t>
    </dgm:pt>
    <dgm:pt modelId="{7C4215F5-A8E1-49D6-8536-D4616845D3EA}" type="sibTrans" cxnId="{18099DD7-1494-42C0-AAD7-CE65CACA2853}">
      <dgm:prSet/>
      <dgm:spPr/>
      <dgm:t>
        <a:bodyPr/>
        <a:lstStyle/>
        <a:p>
          <a:endParaRPr lang="ru-RU"/>
        </a:p>
      </dgm:t>
    </dgm:pt>
    <dgm:pt modelId="{42DD72AA-945A-41E3-96D8-9B2F06AEFF0E}">
      <dgm:prSet phldrT="[Текст]"/>
      <dgm:spPr/>
      <dgm:t>
        <a:bodyPr/>
        <a:lstStyle/>
        <a:p>
          <a:r>
            <a:rPr lang="uk-UA" b="0" i="0" dirty="0" smtClean="0"/>
            <a:t>Служби обміну миттєвими повідомленнями</a:t>
          </a:r>
          <a:endParaRPr lang="ru-RU" b="0" i="0" dirty="0"/>
        </a:p>
      </dgm:t>
    </dgm:pt>
    <dgm:pt modelId="{026ED18C-4A92-4077-B6C4-4CA736CE1C22}" type="parTrans" cxnId="{B6B68F61-6D1F-4218-93CC-A82DDF0AB903}">
      <dgm:prSet/>
      <dgm:spPr/>
      <dgm:t>
        <a:bodyPr/>
        <a:lstStyle/>
        <a:p>
          <a:endParaRPr lang="ru-RU"/>
        </a:p>
      </dgm:t>
    </dgm:pt>
    <dgm:pt modelId="{B60EB696-ED7A-460C-8B14-8A6DDD6E4298}" type="sibTrans" cxnId="{B6B68F61-6D1F-4218-93CC-A82DDF0AB903}">
      <dgm:prSet/>
      <dgm:spPr/>
      <dgm:t>
        <a:bodyPr/>
        <a:lstStyle/>
        <a:p>
          <a:endParaRPr lang="ru-RU"/>
        </a:p>
      </dgm:t>
    </dgm:pt>
    <dgm:pt modelId="{E3E9E53B-40E9-4C6F-9A95-0B19CCF49879}" type="pres">
      <dgm:prSet presAssocID="{0B3322EF-CB19-40B4-BA52-6F7C3A8E44D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B274F15-1573-4DA7-82D2-D868E9C4CAA4}" type="pres">
      <dgm:prSet presAssocID="{18BA553B-CA4E-4151-A109-DCAB9278169B}" presName="composite" presStyleCnt="0"/>
      <dgm:spPr/>
    </dgm:pt>
    <dgm:pt modelId="{BC9B598E-1525-4775-9626-A121D042C4D9}" type="pres">
      <dgm:prSet presAssocID="{18BA553B-CA4E-4151-A109-DCAB9278169B}" presName="rect1" presStyleLbl="trAlignAcc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627D87-C74D-4BB7-A4CC-C6764D2D9601}" type="pres">
      <dgm:prSet presAssocID="{18BA553B-CA4E-4151-A109-DCAB9278169B}" presName="rect2" presStyleLbl="fgImgPlace1" presStyleIdx="0" presStyleCnt="8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</dgm:spPr>
    </dgm:pt>
    <dgm:pt modelId="{D635D4EA-C2B5-4FF0-AA83-78660CDA2D19}" type="pres">
      <dgm:prSet presAssocID="{D80E4F2F-038D-48BC-9404-D280C1F9AC07}" presName="sibTrans" presStyleCnt="0"/>
      <dgm:spPr/>
    </dgm:pt>
    <dgm:pt modelId="{40459F66-7870-4BDD-AB28-097EFA6BF935}" type="pres">
      <dgm:prSet presAssocID="{925FB3A0-46B9-43E7-B907-234B7C990D15}" presName="composite" presStyleCnt="0"/>
      <dgm:spPr/>
    </dgm:pt>
    <dgm:pt modelId="{635B4A31-3C98-418E-AEF6-39D1AFA7C163}" type="pres">
      <dgm:prSet presAssocID="{925FB3A0-46B9-43E7-B907-234B7C990D15}" presName="rect1" presStyleLbl="trAlignAcc1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CC3A68-5E83-49A2-88F8-9F21719A5F38}" type="pres">
      <dgm:prSet presAssocID="{925FB3A0-46B9-43E7-B907-234B7C990D15}" presName="rect2" presStyleLbl="fgImgPlace1" presStyleIdx="1" presStyleCnt="8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</dgm:spPr>
    </dgm:pt>
    <dgm:pt modelId="{F4C71BA0-5264-4F9B-B702-DF8BCC31CD28}" type="pres">
      <dgm:prSet presAssocID="{34E6EEC7-BBE7-4D21-8F51-23AE75BE7CBA}" presName="sibTrans" presStyleCnt="0"/>
      <dgm:spPr/>
    </dgm:pt>
    <dgm:pt modelId="{954C20A4-F06E-41FE-8AAE-9AE88CBD3232}" type="pres">
      <dgm:prSet presAssocID="{E03B6EA2-3EB4-48CC-A2B7-C09263E98E28}" presName="composite" presStyleCnt="0"/>
      <dgm:spPr/>
    </dgm:pt>
    <dgm:pt modelId="{D621FB71-F188-49A2-8264-05F224C48E84}" type="pres">
      <dgm:prSet presAssocID="{E03B6EA2-3EB4-48CC-A2B7-C09263E98E28}" presName="rect1" presStyleLbl="trAlign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418268-B1DB-4CBF-92D6-4AD55D3243C5}" type="pres">
      <dgm:prSet presAssocID="{E03B6EA2-3EB4-48CC-A2B7-C09263E98E28}" presName="rect2" presStyleLbl="fgImgPlace1" presStyleIdx="2" presStyleCnt="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  <dgm:t>
        <a:bodyPr/>
        <a:lstStyle/>
        <a:p>
          <a:endParaRPr lang="ru-RU"/>
        </a:p>
      </dgm:t>
    </dgm:pt>
    <dgm:pt modelId="{94B32DD8-C3B8-4341-9DFF-CAB38167D756}" type="pres">
      <dgm:prSet presAssocID="{91E9E7E3-0681-4A5B-B58B-82EAEB6E8863}" presName="sibTrans" presStyleCnt="0"/>
      <dgm:spPr/>
    </dgm:pt>
    <dgm:pt modelId="{3BA90FC2-1117-4A37-A516-3D6BF9564323}" type="pres">
      <dgm:prSet presAssocID="{56383761-64F1-405B-94BD-A8D51F3E2567}" presName="composite" presStyleCnt="0"/>
      <dgm:spPr/>
    </dgm:pt>
    <dgm:pt modelId="{FD3C91B4-8605-4026-96BE-34E8343E0839}" type="pres">
      <dgm:prSet presAssocID="{56383761-64F1-405B-94BD-A8D51F3E2567}" presName="rect1" presStyleLbl="trAlign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FFE0D-5F82-4E6F-80A9-5F0B69C60AF7}" type="pres">
      <dgm:prSet presAssocID="{56383761-64F1-405B-94BD-A8D51F3E2567}" presName="rect2" presStyleLbl="fgImgPlace1" presStyleIdx="3" presStyleCnt="8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</dgm:spPr>
    </dgm:pt>
    <dgm:pt modelId="{FCDBBDFC-E06E-4BE6-A823-3B4FD8A5EC78}" type="pres">
      <dgm:prSet presAssocID="{6AE5136F-7B1C-4F54-92B6-F71B9A0F6A9B}" presName="sibTrans" presStyleCnt="0"/>
      <dgm:spPr/>
    </dgm:pt>
    <dgm:pt modelId="{839DA44B-9355-4719-A1D4-266DA0B75364}" type="pres">
      <dgm:prSet presAssocID="{A9AC2FB1-CCE8-4598-B51A-5995B694EB63}" presName="composite" presStyleCnt="0"/>
      <dgm:spPr/>
    </dgm:pt>
    <dgm:pt modelId="{DE9386E8-167C-4520-98F3-7E1C3889CA28}" type="pres">
      <dgm:prSet presAssocID="{A9AC2FB1-CCE8-4598-B51A-5995B694EB63}" presName="rect1" presStyleLbl="trAlignAcc1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FB1F79-6A28-4002-B112-62D228C35B0F}" type="pres">
      <dgm:prSet presAssocID="{A9AC2FB1-CCE8-4598-B51A-5995B694EB63}" presName="rect2" presStyleLbl="fgImgPlace1" presStyleIdx="4" presStyleCnt="8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</dgm:spPr>
    </dgm:pt>
    <dgm:pt modelId="{973FAE17-5814-46F2-AFD0-460984825F2A}" type="pres">
      <dgm:prSet presAssocID="{D17CA27B-3D77-440E-93DE-B989580D9199}" presName="sibTrans" presStyleCnt="0"/>
      <dgm:spPr/>
    </dgm:pt>
    <dgm:pt modelId="{29351C87-F663-4975-9353-C54794C5E235}" type="pres">
      <dgm:prSet presAssocID="{E2E5575A-B00A-4C0F-9CD8-588711596B3A}" presName="composite" presStyleCnt="0"/>
      <dgm:spPr/>
    </dgm:pt>
    <dgm:pt modelId="{51C1A5A2-CFCA-4A5B-BDB9-EC92DEE34FE7}" type="pres">
      <dgm:prSet presAssocID="{E2E5575A-B00A-4C0F-9CD8-588711596B3A}" presName="rect1" presStyleLbl="trAlignAcc1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E41F1D-C4A9-4EBD-8D19-C2FE73669668}" type="pres">
      <dgm:prSet presAssocID="{E2E5575A-B00A-4C0F-9CD8-588711596B3A}" presName="rect2" presStyleLbl="fgImgPlace1" presStyleIdx="5" presStyleCnt="8"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</dgm:spPr>
    </dgm:pt>
    <dgm:pt modelId="{E24387ED-6033-483E-8624-E14144EC236F}" type="pres">
      <dgm:prSet presAssocID="{23E4A2F1-C619-42DE-AA98-A4F36427FF10}" presName="sibTrans" presStyleCnt="0"/>
      <dgm:spPr/>
    </dgm:pt>
    <dgm:pt modelId="{788A2D40-A281-40D7-8371-986037DBA7A2}" type="pres">
      <dgm:prSet presAssocID="{3623A138-AA4C-4197-90D2-D7D16CD5E34A}" presName="composite" presStyleCnt="0"/>
      <dgm:spPr/>
    </dgm:pt>
    <dgm:pt modelId="{644FF6CC-CA0F-48D0-92B8-A6496A361D2D}" type="pres">
      <dgm:prSet presAssocID="{3623A138-AA4C-4197-90D2-D7D16CD5E34A}" presName="rect1" presStyleLbl="trAlign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CDBAD9-534D-4DE9-8B80-84EB1C522A5C}" type="pres">
      <dgm:prSet presAssocID="{3623A138-AA4C-4197-90D2-D7D16CD5E34A}" presName="rect2" presStyleLbl="fgImgPlace1" presStyleIdx="6" presStyleCnt="8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</dgm:spPr>
    </dgm:pt>
    <dgm:pt modelId="{CD4573D6-0608-4720-B3A6-176FEB9EB2ED}" type="pres">
      <dgm:prSet presAssocID="{7C4215F5-A8E1-49D6-8536-D4616845D3EA}" presName="sibTrans" presStyleCnt="0"/>
      <dgm:spPr/>
    </dgm:pt>
    <dgm:pt modelId="{B95E3C8B-5FC5-4AC2-BF99-DF9072B8F261}" type="pres">
      <dgm:prSet presAssocID="{42DD72AA-945A-41E3-96D8-9B2F06AEFF0E}" presName="composite" presStyleCnt="0"/>
      <dgm:spPr/>
    </dgm:pt>
    <dgm:pt modelId="{CAFA56A1-C007-4DE2-89FE-A7FC59E28937}" type="pres">
      <dgm:prSet presAssocID="{42DD72AA-945A-41E3-96D8-9B2F06AEFF0E}" presName="rect1" presStyleLbl="trAlign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C81DF-AF45-42FE-9854-0E9A7E3F7A4A}" type="pres">
      <dgm:prSet presAssocID="{42DD72AA-945A-41E3-96D8-9B2F06AEFF0E}" presName="rect2" presStyleLbl="fgImgPlace1" presStyleIdx="7" presStyleCnt="8"/>
      <dgm:spPr/>
    </dgm:pt>
  </dgm:ptLst>
  <dgm:cxnLst>
    <dgm:cxn modelId="{B6B68F61-6D1F-4218-93CC-A82DDF0AB903}" srcId="{0B3322EF-CB19-40B4-BA52-6F7C3A8E44D0}" destId="{42DD72AA-945A-41E3-96D8-9B2F06AEFF0E}" srcOrd="7" destOrd="0" parTransId="{026ED18C-4A92-4077-B6C4-4CA736CE1C22}" sibTransId="{B60EB696-ED7A-460C-8B14-8A6DDD6E4298}"/>
    <dgm:cxn modelId="{92B83A0C-7D4A-43B8-8A81-776CED2072AC}" srcId="{0B3322EF-CB19-40B4-BA52-6F7C3A8E44D0}" destId="{925FB3A0-46B9-43E7-B907-234B7C990D15}" srcOrd="1" destOrd="0" parTransId="{DB2D85A7-1385-4068-93A1-F1B77B7E1294}" sibTransId="{34E6EEC7-BBE7-4D21-8F51-23AE75BE7CBA}"/>
    <dgm:cxn modelId="{74CF5A07-1B98-400A-AAD3-E1BF28477E4B}" srcId="{0B3322EF-CB19-40B4-BA52-6F7C3A8E44D0}" destId="{E03B6EA2-3EB4-48CC-A2B7-C09263E98E28}" srcOrd="2" destOrd="0" parTransId="{67C39514-72E6-48B0-9C44-2363871B7FF0}" sibTransId="{91E9E7E3-0681-4A5B-B58B-82EAEB6E8863}"/>
    <dgm:cxn modelId="{56F4DEA1-EB5D-446F-A268-1F36F5F48C84}" type="presOf" srcId="{A9AC2FB1-CCE8-4598-B51A-5995B694EB63}" destId="{DE9386E8-167C-4520-98F3-7E1C3889CA28}" srcOrd="0" destOrd="0" presId="urn:microsoft.com/office/officeart/2008/layout/PictureStrips"/>
    <dgm:cxn modelId="{12E4C5A8-7E3C-42EB-8177-5DEB53655631}" type="presOf" srcId="{0B3322EF-CB19-40B4-BA52-6F7C3A8E44D0}" destId="{E3E9E53B-40E9-4C6F-9A95-0B19CCF49879}" srcOrd="0" destOrd="0" presId="urn:microsoft.com/office/officeart/2008/layout/PictureStrips"/>
    <dgm:cxn modelId="{DBE9B6C6-8FC1-4796-8DC8-D5958CDA9F93}" srcId="{0B3322EF-CB19-40B4-BA52-6F7C3A8E44D0}" destId="{56383761-64F1-405B-94BD-A8D51F3E2567}" srcOrd="3" destOrd="0" parTransId="{C03B094E-46E5-4C89-951E-C34A677A1E9F}" sibTransId="{6AE5136F-7B1C-4F54-92B6-F71B9A0F6A9B}"/>
    <dgm:cxn modelId="{BB624860-A20A-47FE-8B7D-30EBE78A05AD}" type="presOf" srcId="{3623A138-AA4C-4197-90D2-D7D16CD5E34A}" destId="{644FF6CC-CA0F-48D0-92B8-A6496A361D2D}" srcOrd="0" destOrd="0" presId="urn:microsoft.com/office/officeart/2008/layout/PictureStrips"/>
    <dgm:cxn modelId="{7C844A18-6EB5-403D-88E2-9D3B4550E928}" type="presOf" srcId="{42DD72AA-945A-41E3-96D8-9B2F06AEFF0E}" destId="{CAFA56A1-C007-4DE2-89FE-A7FC59E28937}" srcOrd="0" destOrd="0" presId="urn:microsoft.com/office/officeart/2008/layout/PictureStrips"/>
    <dgm:cxn modelId="{18099DD7-1494-42C0-AAD7-CE65CACA2853}" srcId="{0B3322EF-CB19-40B4-BA52-6F7C3A8E44D0}" destId="{3623A138-AA4C-4197-90D2-D7D16CD5E34A}" srcOrd="6" destOrd="0" parTransId="{35213659-19ED-40FF-9E09-070FA25AB54B}" sibTransId="{7C4215F5-A8E1-49D6-8536-D4616845D3EA}"/>
    <dgm:cxn modelId="{FBD7C2E2-FF62-4C12-A09B-14C7A7B4A79A}" type="presOf" srcId="{56383761-64F1-405B-94BD-A8D51F3E2567}" destId="{FD3C91B4-8605-4026-96BE-34E8343E0839}" srcOrd="0" destOrd="0" presId="urn:microsoft.com/office/officeart/2008/layout/PictureStrips"/>
    <dgm:cxn modelId="{C6462D4B-6F38-4117-A98F-9DB6A63CBA3D}" srcId="{0B3322EF-CB19-40B4-BA52-6F7C3A8E44D0}" destId="{A9AC2FB1-CCE8-4598-B51A-5995B694EB63}" srcOrd="4" destOrd="0" parTransId="{EF626D08-1A76-4654-9430-6D422D082619}" sibTransId="{D17CA27B-3D77-440E-93DE-B989580D9199}"/>
    <dgm:cxn modelId="{C424BC7D-F750-45D3-8FDF-1F443F746638}" type="presOf" srcId="{18BA553B-CA4E-4151-A109-DCAB9278169B}" destId="{BC9B598E-1525-4775-9626-A121D042C4D9}" srcOrd="0" destOrd="0" presId="urn:microsoft.com/office/officeart/2008/layout/PictureStrips"/>
    <dgm:cxn modelId="{2C3ACB29-B0A4-4F3D-904F-577981487398}" type="presOf" srcId="{E03B6EA2-3EB4-48CC-A2B7-C09263E98E28}" destId="{D621FB71-F188-49A2-8264-05F224C48E84}" srcOrd="0" destOrd="0" presId="urn:microsoft.com/office/officeart/2008/layout/PictureStrips"/>
    <dgm:cxn modelId="{D2A2F2B8-E02E-47FD-8521-8978C4B1DF39}" srcId="{0B3322EF-CB19-40B4-BA52-6F7C3A8E44D0}" destId="{18BA553B-CA4E-4151-A109-DCAB9278169B}" srcOrd="0" destOrd="0" parTransId="{421FF9A2-28F6-458C-8B37-8FA007D0F6FD}" sibTransId="{D80E4F2F-038D-48BC-9404-D280C1F9AC07}"/>
    <dgm:cxn modelId="{6A700700-C2CD-4330-97E1-C8D3B4B83176}" type="presOf" srcId="{E2E5575A-B00A-4C0F-9CD8-588711596B3A}" destId="{51C1A5A2-CFCA-4A5B-BDB9-EC92DEE34FE7}" srcOrd="0" destOrd="0" presId="urn:microsoft.com/office/officeart/2008/layout/PictureStrips"/>
    <dgm:cxn modelId="{C3ECDA74-928F-4113-B69C-92867FF43C20}" srcId="{0B3322EF-CB19-40B4-BA52-6F7C3A8E44D0}" destId="{E2E5575A-B00A-4C0F-9CD8-588711596B3A}" srcOrd="5" destOrd="0" parTransId="{3D2FE0FA-5EF2-4458-94A4-FC1FAE378BD4}" sibTransId="{23E4A2F1-C619-42DE-AA98-A4F36427FF10}"/>
    <dgm:cxn modelId="{96AE248A-DB52-4A53-9521-02418CF04AFC}" type="presOf" srcId="{925FB3A0-46B9-43E7-B907-234B7C990D15}" destId="{635B4A31-3C98-418E-AEF6-39D1AFA7C163}" srcOrd="0" destOrd="0" presId="urn:microsoft.com/office/officeart/2008/layout/PictureStrips"/>
    <dgm:cxn modelId="{63DA1D7A-EE4F-4DE7-84F2-19CDBED4B351}" type="presParOf" srcId="{E3E9E53B-40E9-4C6F-9A95-0B19CCF49879}" destId="{BB274F15-1573-4DA7-82D2-D868E9C4CAA4}" srcOrd="0" destOrd="0" presId="urn:microsoft.com/office/officeart/2008/layout/PictureStrips"/>
    <dgm:cxn modelId="{56A40616-10E2-4C83-8717-6B21DC137B49}" type="presParOf" srcId="{BB274F15-1573-4DA7-82D2-D868E9C4CAA4}" destId="{BC9B598E-1525-4775-9626-A121D042C4D9}" srcOrd="0" destOrd="0" presId="urn:microsoft.com/office/officeart/2008/layout/PictureStrips"/>
    <dgm:cxn modelId="{A1065D62-B167-4E1E-A3A5-E7E54D851494}" type="presParOf" srcId="{BB274F15-1573-4DA7-82D2-D868E9C4CAA4}" destId="{C9627D87-C74D-4BB7-A4CC-C6764D2D9601}" srcOrd="1" destOrd="0" presId="urn:microsoft.com/office/officeart/2008/layout/PictureStrips"/>
    <dgm:cxn modelId="{27B796C0-B040-4067-A7C8-53A3DDC396C4}" type="presParOf" srcId="{E3E9E53B-40E9-4C6F-9A95-0B19CCF49879}" destId="{D635D4EA-C2B5-4FF0-AA83-78660CDA2D19}" srcOrd="1" destOrd="0" presId="urn:microsoft.com/office/officeart/2008/layout/PictureStrips"/>
    <dgm:cxn modelId="{5CF48990-2CC9-4B9D-8DAE-C968B7802172}" type="presParOf" srcId="{E3E9E53B-40E9-4C6F-9A95-0B19CCF49879}" destId="{40459F66-7870-4BDD-AB28-097EFA6BF935}" srcOrd="2" destOrd="0" presId="urn:microsoft.com/office/officeart/2008/layout/PictureStrips"/>
    <dgm:cxn modelId="{C331D074-0F1E-45A6-9419-5C6A3CE8FDA7}" type="presParOf" srcId="{40459F66-7870-4BDD-AB28-097EFA6BF935}" destId="{635B4A31-3C98-418E-AEF6-39D1AFA7C163}" srcOrd="0" destOrd="0" presId="urn:microsoft.com/office/officeart/2008/layout/PictureStrips"/>
    <dgm:cxn modelId="{CCD1FE1B-E017-4E88-A13B-C9F71C00D412}" type="presParOf" srcId="{40459F66-7870-4BDD-AB28-097EFA6BF935}" destId="{B3CC3A68-5E83-49A2-88F8-9F21719A5F38}" srcOrd="1" destOrd="0" presId="urn:microsoft.com/office/officeart/2008/layout/PictureStrips"/>
    <dgm:cxn modelId="{A38D9A63-C4EC-4A35-BFBD-5978B00ED16C}" type="presParOf" srcId="{E3E9E53B-40E9-4C6F-9A95-0B19CCF49879}" destId="{F4C71BA0-5264-4F9B-B702-DF8BCC31CD28}" srcOrd="3" destOrd="0" presId="urn:microsoft.com/office/officeart/2008/layout/PictureStrips"/>
    <dgm:cxn modelId="{6C4E0CA0-7A20-4AB0-9E38-9BF62F21AF12}" type="presParOf" srcId="{E3E9E53B-40E9-4C6F-9A95-0B19CCF49879}" destId="{954C20A4-F06E-41FE-8AAE-9AE88CBD3232}" srcOrd="4" destOrd="0" presId="urn:microsoft.com/office/officeart/2008/layout/PictureStrips"/>
    <dgm:cxn modelId="{DEA9B0EF-9E33-4792-8277-4BAEE8D117C4}" type="presParOf" srcId="{954C20A4-F06E-41FE-8AAE-9AE88CBD3232}" destId="{D621FB71-F188-49A2-8264-05F224C48E84}" srcOrd="0" destOrd="0" presId="urn:microsoft.com/office/officeart/2008/layout/PictureStrips"/>
    <dgm:cxn modelId="{0526B3D1-CB10-4E49-B09F-91D4CF95BAD8}" type="presParOf" srcId="{954C20A4-F06E-41FE-8AAE-9AE88CBD3232}" destId="{C9418268-B1DB-4CBF-92D6-4AD55D3243C5}" srcOrd="1" destOrd="0" presId="urn:microsoft.com/office/officeart/2008/layout/PictureStrips"/>
    <dgm:cxn modelId="{55E1D944-EAA9-4B6D-9B61-F0F2F7DAB4F1}" type="presParOf" srcId="{E3E9E53B-40E9-4C6F-9A95-0B19CCF49879}" destId="{94B32DD8-C3B8-4341-9DFF-CAB38167D756}" srcOrd="5" destOrd="0" presId="urn:microsoft.com/office/officeart/2008/layout/PictureStrips"/>
    <dgm:cxn modelId="{156D0E23-05D8-4293-8CF9-4C072E78AAD9}" type="presParOf" srcId="{E3E9E53B-40E9-4C6F-9A95-0B19CCF49879}" destId="{3BA90FC2-1117-4A37-A516-3D6BF9564323}" srcOrd="6" destOrd="0" presId="urn:microsoft.com/office/officeart/2008/layout/PictureStrips"/>
    <dgm:cxn modelId="{87F2A238-BAD0-4066-BA2B-DF4C0D9AB076}" type="presParOf" srcId="{3BA90FC2-1117-4A37-A516-3D6BF9564323}" destId="{FD3C91B4-8605-4026-96BE-34E8343E0839}" srcOrd="0" destOrd="0" presId="urn:microsoft.com/office/officeart/2008/layout/PictureStrips"/>
    <dgm:cxn modelId="{BF4B3946-2317-4C15-9C0D-2E12C7CEBB52}" type="presParOf" srcId="{3BA90FC2-1117-4A37-A516-3D6BF9564323}" destId="{193FFE0D-5F82-4E6F-80A9-5F0B69C60AF7}" srcOrd="1" destOrd="0" presId="urn:microsoft.com/office/officeart/2008/layout/PictureStrips"/>
    <dgm:cxn modelId="{B012004A-D5EC-456E-8CC6-016438F66CF2}" type="presParOf" srcId="{E3E9E53B-40E9-4C6F-9A95-0B19CCF49879}" destId="{FCDBBDFC-E06E-4BE6-A823-3B4FD8A5EC78}" srcOrd="7" destOrd="0" presId="urn:microsoft.com/office/officeart/2008/layout/PictureStrips"/>
    <dgm:cxn modelId="{BC9A7219-84A7-4E16-95A6-B23B3678A990}" type="presParOf" srcId="{E3E9E53B-40E9-4C6F-9A95-0B19CCF49879}" destId="{839DA44B-9355-4719-A1D4-266DA0B75364}" srcOrd="8" destOrd="0" presId="urn:microsoft.com/office/officeart/2008/layout/PictureStrips"/>
    <dgm:cxn modelId="{CDFD9A20-BB50-4121-BF45-5A9533E31F3D}" type="presParOf" srcId="{839DA44B-9355-4719-A1D4-266DA0B75364}" destId="{DE9386E8-167C-4520-98F3-7E1C3889CA28}" srcOrd="0" destOrd="0" presId="urn:microsoft.com/office/officeart/2008/layout/PictureStrips"/>
    <dgm:cxn modelId="{EAD30E9D-5716-4785-8212-F1CD68908726}" type="presParOf" srcId="{839DA44B-9355-4719-A1D4-266DA0B75364}" destId="{82FB1F79-6A28-4002-B112-62D228C35B0F}" srcOrd="1" destOrd="0" presId="urn:microsoft.com/office/officeart/2008/layout/PictureStrips"/>
    <dgm:cxn modelId="{71C1ADFD-3386-43BC-9D7E-41BCD119FCF3}" type="presParOf" srcId="{E3E9E53B-40E9-4C6F-9A95-0B19CCF49879}" destId="{973FAE17-5814-46F2-AFD0-460984825F2A}" srcOrd="9" destOrd="0" presId="urn:microsoft.com/office/officeart/2008/layout/PictureStrips"/>
    <dgm:cxn modelId="{E0226669-7D98-4F7E-AE4A-6FB9D58327C2}" type="presParOf" srcId="{E3E9E53B-40E9-4C6F-9A95-0B19CCF49879}" destId="{29351C87-F663-4975-9353-C54794C5E235}" srcOrd="10" destOrd="0" presId="urn:microsoft.com/office/officeart/2008/layout/PictureStrips"/>
    <dgm:cxn modelId="{D1404113-7711-4923-9E39-645FAAAB8E12}" type="presParOf" srcId="{29351C87-F663-4975-9353-C54794C5E235}" destId="{51C1A5A2-CFCA-4A5B-BDB9-EC92DEE34FE7}" srcOrd="0" destOrd="0" presId="urn:microsoft.com/office/officeart/2008/layout/PictureStrips"/>
    <dgm:cxn modelId="{CCAFE7C4-7932-4661-8BC0-D6CBB50E0463}" type="presParOf" srcId="{29351C87-F663-4975-9353-C54794C5E235}" destId="{72E41F1D-C4A9-4EBD-8D19-C2FE73669668}" srcOrd="1" destOrd="0" presId="urn:microsoft.com/office/officeart/2008/layout/PictureStrips"/>
    <dgm:cxn modelId="{22305643-8C52-47A9-A340-D00930636FD8}" type="presParOf" srcId="{E3E9E53B-40E9-4C6F-9A95-0B19CCF49879}" destId="{E24387ED-6033-483E-8624-E14144EC236F}" srcOrd="11" destOrd="0" presId="urn:microsoft.com/office/officeart/2008/layout/PictureStrips"/>
    <dgm:cxn modelId="{A1077960-7710-42B1-9CCD-D5FF42E03C63}" type="presParOf" srcId="{E3E9E53B-40E9-4C6F-9A95-0B19CCF49879}" destId="{788A2D40-A281-40D7-8371-986037DBA7A2}" srcOrd="12" destOrd="0" presId="urn:microsoft.com/office/officeart/2008/layout/PictureStrips"/>
    <dgm:cxn modelId="{19750418-6357-4A57-9A0A-5CE06056E27B}" type="presParOf" srcId="{788A2D40-A281-40D7-8371-986037DBA7A2}" destId="{644FF6CC-CA0F-48D0-92B8-A6496A361D2D}" srcOrd="0" destOrd="0" presId="urn:microsoft.com/office/officeart/2008/layout/PictureStrips"/>
    <dgm:cxn modelId="{CD1E4632-50A6-4953-B2CE-4A7B0A918A1E}" type="presParOf" srcId="{788A2D40-A281-40D7-8371-986037DBA7A2}" destId="{08CDBAD9-534D-4DE9-8B80-84EB1C522A5C}" srcOrd="1" destOrd="0" presId="urn:microsoft.com/office/officeart/2008/layout/PictureStrips"/>
    <dgm:cxn modelId="{CC56059A-B0E0-4F2C-B4D8-6D6259681C8C}" type="presParOf" srcId="{E3E9E53B-40E9-4C6F-9A95-0B19CCF49879}" destId="{CD4573D6-0608-4720-B3A6-176FEB9EB2ED}" srcOrd="13" destOrd="0" presId="urn:microsoft.com/office/officeart/2008/layout/PictureStrips"/>
    <dgm:cxn modelId="{814CC237-A8DA-4096-8E17-8469CC54E5B5}" type="presParOf" srcId="{E3E9E53B-40E9-4C6F-9A95-0B19CCF49879}" destId="{B95E3C8B-5FC5-4AC2-BF99-DF9072B8F261}" srcOrd="14" destOrd="0" presId="urn:microsoft.com/office/officeart/2008/layout/PictureStrips"/>
    <dgm:cxn modelId="{E1791A8C-7F70-458A-86F7-2F7313B4812D}" type="presParOf" srcId="{B95E3C8B-5FC5-4AC2-BF99-DF9072B8F261}" destId="{CAFA56A1-C007-4DE2-89FE-A7FC59E28937}" srcOrd="0" destOrd="0" presId="urn:microsoft.com/office/officeart/2008/layout/PictureStrips"/>
    <dgm:cxn modelId="{C240440C-F099-4EC0-867E-E89DE2DAEB5F}" type="presParOf" srcId="{B95E3C8B-5FC5-4AC2-BF99-DF9072B8F261}" destId="{459C81DF-AF45-42FE-9854-0E9A7E3F7A4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196D63-640F-496C-9D4D-9497E6D75A07}" type="doc">
      <dgm:prSet loTypeId="urn:microsoft.com/office/officeart/2008/layout/HexagonCluster" loCatId="pictur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EE9E30D-8DF3-46D9-81E2-190FD7D69DE3}">
      <dgm:prSet phldrT="[Текст]"/>
      <dgm:spPr/>
      <dgm:t>
        <a:bodyPr/>
        <a:lstStyle/>
        <a:p>
          <a:r>
            <a:rPr lang="uk-UA" b="1" dirty="0" err="1" smtClean="0"/>
            <a:t>Zoom</a:t>
          </a:r>
          <a:r>
            <a:rPr lang="uk-UA" dirty="0" smtClean="0"/>
            <a:t> </a:t>
          </a:r>
          <a:endParaRPr lang="ru-RU" dirty="0"/>
        </a:p>
      </dgm:t>
    </dgm:pt>
    <dgm:pt modelId="{4FCBAC0D-7FC2-43FB-8967-DA97E46A20AB}" type="parTrans" cxnId="{2A6B039B-EEEF-4546-B765-643ABDAA3646}">
      <dgm:prSet/>
      <dgm:spPr/>
      <dgm:t>
        <a:bodyPr/>
        <a:lstStyle/>
        <a:p>
          <a:endParaRPr lang="ru-RU"/>
        </a:p>
      </dgm:t>
    </dgm:pt>
    <dgm:pt modelId="{43AA02EA-4AF9-4EC4-B211-32150DD81D5D}" type="sibTrans" cxnId="{2A6B039B-EEEF-4546-B765-643ABDAA3646}">
      <dgm:prSet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E33EC0A7-ACDE-4F12-8FC3-323F2931D276}">
      <dgm:prSet phldrT="[Текст]"/>
      <dgm:spPr/>
      <dgm:t>
        <a:bodyPr/>
        <a:lstStyle/>
        <a:p>
          <a:r>
            <a:rPr lang="uk-UA" b="1" dirty="0" err="1" smtClean="0"/>
            <a:t>Google</a:t>
          </a:r>
          <a:r>
            <a:rPr lang="uk-UA" b="1" dirty="0" smtClean="0"/>
            <a:t> </a:t>
          </a:r>
          <a:r>
            <a:rPr lang="uk-UA" b="1" dirty="0" err="1" smtClean="0"/>
            <a:t>Classroom</a:t>
          </a:r>
          <a:r>
            <a:rPr lang="uk-UA" dirty="0" smtClean="0"/>
            <a:t> </a:t>
          </a:r>
          <a:endParaRPr lang="ru-RU" dirty="0"/>
        </a:p>
      </dgm:t>
    </dgm:pt>
    <dgm:pt modelId="{B59AB857-7D86-47D0-834B-583AA60EBF57}" type="parTrans" cxnId="{A01DD0B3-5B2C-4BE9-859A-ADACC8165A15}">
      <dgm:prSet/>
      <dgm:spPr/>
      <dgm:t>
        <a:bodyPr/>
        <a:lstStyle/>
        <a:p>
          <a:endParaRPr lang="ru-RU"/>
        </a:p>
      </dgm:t>
    </dgm:pt>
    <dgm:pt modelId="{47021FBE-2CD4-4F9B-9576-73D134787ACE}" type="sibTrans" cxnId="{A01DD0B3-5B2C-4BE9-859A-ADACC8165A1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16D590C7-B49B-46D9-B00D-06B14EFF5595}">
      <dgm:prSet phldrT="[Текст]"/>
      <dgm:spPr/>
      <dgm:t>
        <a:bodyPr/>
        <a:lstStyle/>
        <a:p>
          <a:r>
            <a:rPr lang="uk-UA" b="1" dirty="0" err="1" smtClean="0"/>
            <a:t>Moodle</a:t>
          </a:r>
          <a:r>
            <a:rPr lang="uk-UA" dirty="0" smtClean="0"/>
            <a:t> </a:t>
          </a:r>
          <a:endParaRPr lang="ru-RU" dirty="0"/>
        </a:p>
      </dgm:t>
    </dgm:pt>
    <dgm:pt modelId="{86298B2E-729D-4139-9EB0-7DF842640119}" type="parTrans" cxnId="{BB3FA642-0D37-43C4-B8F6-A654DAAC4A5B}">
      <dgm:prSet/>
      <dgm:spPr/>
      <dgm:t>
        <a:bodyPr/>
        <a:lstStyle/>
        <a:p>
          <a:endParaRPr lang="ru-RU"/>
        </a:p>
      </dgm:t>
    </dgm:pt>
    <dgm:pt modelId="{79442C23-5D9C-4BFB-9D8E-96F38C370E55}" type="sibTrans" cxnId="{BB3FA642-0D37-43C4-B8F6-A654DAAC4A5B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</dgm:spPr>
      <dgm:t>
        <a:bodyPr/>
        <a:lstStyle/>
        <a:p>
          <a:endParaRPr lang="ru-RU"/>
        </a:p>
      </dgm:t>
    </dgm:pt>
    <dgm:pt modelId="{4E3B4919-24B7-4FEB-A8B7-D5666FB2DEB4}">
      <dgm:prSet phldrT="[Текст]"/>
      <dgm:spPr/>
      <dgm:t>
        <a:bodyPr/>
        <a:lstStyle/>
        <a:p>
          <a:r>
            <a:rPr lang="uk-UA" b="1" smtClean="0"/>
            <a:t>Microsoft Teams</a:t>
          </a:r>
          <a:endParaRPr lang="ru-RU" dirty="0"/>
        </a:p>
      </dgm:t>
    </dgm:pt>
    <dgm:pt modelId="{5E33F03E-7A17-4D19-8084-15BB74E337F0}" type="parTrans" cxnId="{8486B949-43D6-4AB4-B097-6A4DF9276065}">
      <dgm:prSet/>
      <dgm:spPr/>
      <dgm:t>
        <a:bodyPr/>
        <a:lstStyle/>
        <a:p>
          <a:endParaRPr lang="ru-RU"/>
        </a:p>
      </dgm:t>
    </dgm:pt>
    <dgm:pt modelId="{BE7425B3-5DC6-43DA-A798-4CD3346DB5ED}" type="sibTrans" cxnId="{8486B949-43D6-4AB4-B097-6A4DF927606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ru-RU"/>
        </a:p>
      </dgm:t>
    </dgm:pt>
    <dgm:pt modelId="{F30D4CCB-83AE-4064-9434-3524A0A08877}">
      <dgm:prSet phldrT="[Текст]"/>
      <dgm:spPr/>
      <dgm:t>
        <a:bodyPr/>
        <a:lstStyle/>
        <a:p>
          <a:r>
            <a:rPr lang="uk-UA" b="1" dirty="0" err="1" smtClean="0"/>
            <a:t>Google</a:t>
          </a:r>
          <a:r>
            <a:rPr lang="uk-UA" b="1" dirty="0" smtClean="0"/>
            <a:t> </a:t>
          </a:r>
          <a:r>
            <a:rPr lang="uk-UA" b="1" dirty="0" err="1" smtClean="0"/>
            <a:t>Meet</a:t>
          </a:r>
          <a:endParaRPr lang="ru-RU" dirty="0"/>
        </a:p>
      </dgm:t>
    </dgm:pt>
    <dgm:pt modelId="{5868E53A-0C44-45F2-87ED-298EA6D16E82}" type="parTrans" cxnId="{E4D5B40A-5A73-4C94-A33C-BACE732B24B4}">
      <dgm:prSet/>
      <dgm:spPr/>
      <dgm:t>
        <a:bodyPr/>
        <a:lstStyle/>
        <a:p>
          <a:endParaRPr lang="ru-RU"/>
        </a:p>
      </dgm:t>
    </dgm:pt>
    <dgm:pt modelId="{9152619C-0E0E-46C4-8552-610BBDDEDD31}" type="sibTrans" cxnId="{E4D5B40A-5A73-4C94-A33C-BACE732B24B4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ru-RU"/>
        </a:p>
      </dgm:t>
    </dgm:pt>
    <dgm:pt modelId="{C5D2341F-4ADD-414F-B12B-03C35A32EBA4}">
      <dgm:prSet phldrT="[Текст]"/>
      <dgm:spPr/>
      <dgm:t>
        <a:bodyPr/>
        <a:lstStyle/>
        <a:p>
          <a:r>
            <a:rPr lang="uk-UA" b="1" smtClean="0"/>
            <a:t>Classtime</a:t>
          </a:r>
          <a:r>
            <a:rPr lang="uk-UA" smtClean="0"/>
            <a:t> </a:t>
          </a:r>
          <a:endParaRPr lang="ru-RU" dirty="0"/>
        </a:p>
      </dgm:t>
    </dgm:pt>
    <dgm:pt modelId="{876BCE7C-1733-4C50-A9D4-31D8F50F2684}" type="parTrans" cxnId="{4F544034-D0E0-4D44-B96E-D7C26BA12D45}">
      <dgm:prSet/>
      <dgm:spPr/>
      <dgm:t>
        <a:bodyPr/>
        <a:lstStyle/>
        <a:p>
          <a:endParaRPr lang="ru-RU"/>
        </a:p>
      </dgm:t>
    </dgm:pt>
    <dgm:pt modelId="{6F94FAD9-7312-4237-8839-7EF52FC2AECE}" type="sibTrans" cxnId="{4F544034-D0E0-4D44-B96E-D7C26BA12D45}">
      <dgm:prSet/>
      <dgm:spPr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  <dgm:t>
        <a:bodyPr/>
        <a:lstStyle/>
        <a:p>
          <a:endParaRPr lang="ru-RU"/>
        </a:p>
      </dgm:t>
    </dgm:pt>
    <dgm:pt modelId="{5FEB36D3-F740-4520-9F03-9704CC49824B}" type="pres">
      <dgm:prSet presAssocID="{85196D63-640F-496C-9D4D-9497E6D75A07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ru-RU"/>
        </a:p>
      </dgm:t>
    </dgm:pt>
    <dgm:pt modelId="{FFDE88C2-B9ED-47CB-A40B-415208983239}" type="pres">
      <dgm:prSet presAssocID="{9EE9E30D-8DF3-46D9-81E2-190FD7D69DE3}" presName="text1" presStyleCnt="0"/>
      <dgm:spPr/>
      <dgm:t>
        <a:bodyPr/>
        <a:lstStyle/>
        <a:p>
          <a:endParaRPr lang="ru-RU"/>
        </a:p>
      </dgm:t>
    </dgm:pt>
    <dgm:pt modelId="{25B63B39-3618-46F4-963A-D6766CC5B851}" type="pres">
      <dgm:prSet presAssocID="{9EE9E30D-8DF3-46D9-81E2-190FD7D69DE3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D3A40E-F36E-4263-BCFA-5205564E5F78}" type="pres">
      <dgm:prSet presAssocID="{9EE9E30D-8DF3-46D9-81E2-190FD7D69DE3}" presName="textaccent1" presStyleCnt="0"/>
      <dgm:spPr/>
      <dgm:t>
        <a:bodyPr/>
        <a:lstStyle/>
        <a:p>
          <a:endParaRPr lang="ru-RU"/>
        </a:p>
      </dgm:t>
    </dgm:pt>
    <dgm:pt modelId="{30990138-9F45-4021-ADC6-BDB0F2A0D8DA}" type="pres">
      <dgm:prSet presAssocID="{9EE9E30D-8DF3-46D9-81E2-190FD7D69DE3}" presName="accentRepeatNode" presStyleLbl="solidAlignAcc1" presStyleIdx="0" presStyleCnt="12"/>
      <dgm:spPr/>
      <dgm:t>
        <a:bodyPr/>
        <a:lstStyle/>
        <a:p>
          <a:endParaRPr lang="ru-RU"/>
        </a:p>
      </dgm:t>
    </dgm:pt>
    <dgm:pt modelId="{147816E5-B3B9-4167-815E-8C809F34AE70}" type="pres">
      <dgm:prSet presAssocID="{43AA02EA-4AF9-4EC4-B211-32150DD81D5D}" presName="image1" presStyleCnt="0"/>
      <dgm:spPr/>
      <dgm:t>
        <a:bodyPr/>
        <a:lstStyle/>
        <a:p>
          <a:endParaRPr lang="ru-RU"/>
        </a:p>
      </dgm:t>
    </dgm:pt>
    <dgm:pt modelId="{BA6EA3D6-A2C6-43EF-B0F8-1442CF792B06}" type="pres">
      <dgm:prSet presAssocID="{43AA02EA-4AF9-4EC4-B211-32150DD81D5D}" presName="imageRepeatNode" presStyleLbl="alignAcc1" presStyleIdx="0" presStyleCnt="6"/>
      <dgm:spPr/>
      <dgm:t>
        <a:bodyPr/>
        <a:lstStyle/>
        <a:p>
          <a:endParaRPr lang="ru-RU"/>
        </a:p>
      </dgm:t>
    </dgm:pt>
    <dgm:pt modelId="{2B816A08-6E01-4DAD-82D6-64E4D2C51091}" type="pres">
      <dgm:prSet presAssocID="{43AA02EA-4AF9-4EC4-B211-32150DD81D5D}" presName="imageaccent1" presStyleCnt="0"/>
      <dgm:spPr/>
      <dgm:t>
        <a:bodyPr/>
        <a:lstStyle/>
        <a:p>
          <a:endParaRPr lang="ru-RU"/>
        </a:p>
      </dgm:t>
    </dgm:pt>
    <dgm:pt modelId="{8D99EF06-8C2A-4AD2-BAB8-5104F811003A}" type="pres">
      <dgm:prSet presAssocID="{43AA02EA-4AF9-4EC4-B211-32150DD81D5D}" presName="accentRepeatNode" presStyleLbl="solidAlignAcc1" presStyleIdx="1" presStyleCnt="12"/>
      <dgm:spPr/>
      <dgm:t>
        <a:bodyPr/>
        <a:lstStyle/>
        <a:p>
          <a:endParaRPr lang="ru-RU"/>
        </a:p>
      </dgm:t>
    </dgm:pt>
    <dgm:pt modelId="{A6EB31BA-1A44-4056-A078-CF000902070D}" type="pres">
      <dgm:prSet presAssocID="{E33EC0A7-ACDE-4F12-8FC3-323F2931D276}" presName="text2" presStyleCnt="0"/>
      <dgm:spPr/>
      <dgm:t>
        <a:bodyPr/>
        <a:lstStyle/>
        <a:p>
          <a:endParaRPr lang="ru-RU"/>
        </a:p>
      </dgm:t>
    </dgm:pt>
    <dgm:pt modelId="{99EC47F2-3080-416F-9081-60EF806CBA07}" type="pres">
      <dgm:prSet presAssocID="{E33EC0A7-ACDE-4F12-8FC3-323F2931D276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AC810-DD2D-4F9F-98F2-2A3B0FD51E58}" type="pres">
      <dgm:prSet presAssocID="{E33EC0A7-ACDE-4F12-8FC3-323F2931D276}" presName="textaccent2" presStyleCnt="0"/>
      <dgm:spPr/>
      <dgm:t>
        <a:bodyPr/>
        <a:lstStyle/>
        <a:p>
          <a:endParaRPr lang="ru-RU"/>
        </a:p>
      </dgm:t>
    </dgm:pt>
    <dgm:pt modelId="{33FDC4D8-CAF2-4EEC-AC8A-1751E8500B43}" type="pres">
      <dgm:prSet presAssocID="{E33EC0A7-ACDE-4F12-8FC3-323F2931D276}" presName="accentRepeatNode" presStyleLbl="solidAlignAcc1" presStyleIdx="2" presStyleCnt="12"/>
      <dgm:spPr/>
      <dgm:t>
        <a:bodyPr/>
        <a:lstStyle/>
        <a:p>
          <a:endParaRPr lang="ru-RU"/>
        </a:p>
      </dgm:t>
    </dgm:pt>
    <dgm:pt modelId="{605C09E7-0653-4758-9774-5CC5C13AEB89}" type="pres">
      <dgm:prSet presAssocID="{47021FBE-2CD4-4F9B-9576-73D134787ACE}" presName="image2" presStyleCnt="0"/>
      <dgm:spPr/>
      <dgm:t>
        <a:bodyPr/>
        <a:lstStyle/>
        <a:p>
          <a:endParaRPr lang="ru-RU"/>
        </a:p>
      </dgm:t>
    </dgm:pt>
    <dgm:pt modelId="{EF83782F-521A-47CE-8E47-649436E1F592}" type="pres">
      <dgm:prSet presAssocID="{47021FBE-2CD4-4F9B-9576-73D134787ACE}" presName="imageRepeatNode" presStyleLbl="alignAcc1" presStyleIdx="1" presStyleCnt="6"/>
      <dgm:spPr/>
      <dgm:t>
        <a:bodyPr/>
        <a:lstStyle/>
        <a:p>
          <a:endParaRPr lang="ru-RU"/>
        </a:p>
      </dgm:t>
    </dgm:pt>
    <dgm:pt modelId="{E414CCA9-DB99-496C-9537-138BA7B389C6}" type="pres">
      <dgm:prSet presAssocID="{47021FBE-2CD4-4F9B-9576-73D134787ACE}" presName="imageaccent2" presStyleCnt="0"/>
      <dgm:spPr/>
      <dgm:t>
        <a:bodyPr/>
        <a:lstStyle/>
        <a:p>
          <a:endParaRPr lang="ru-RU"/>
        </a:p>
      </dgm:t>
    </dgm:pt>
    <dgm:pt modelId="{4BA32178-AB67-4289-AE4D-B926C9695550}" type="pres">
      <dgm:prSet presAssocID="{47021FBE-2CD4-4F9B-9576-73D134787ACE}" presName="accentRepeatNode" presStyleLbl="solidAlignAcc1" presStyleIdx="3" presStyleCnt="12"/>
      <dgm:spPr/>
      <dgm:t>
        <a:bodyPr/>
        <a:lstStyle/>
        <a:p>
          <a:endParaRPr lang="ru-RU"/>
        </a:p>
      </dgm:t>
    </dgm:pt>
    <dgm:pt modelId="{0D72A449-1EBB-47AD-B04D-A6E11345A380}" type="pres">
      <dgm:prSet presAssocID="{16D590C7-B49B-46D9-B00D-06B14EFF5595}" presName="text3" presStyleCnt="0"/>
      <dgm:spPr/>
      <dgm:t>
        <a:bodyPr/>
        <a:lstStyle/>
        <a:p>
          <a:endParaRPr lang="ru-RU"/>
        </a:p>
      </dgm:t>
    </dgm:pt>
    <dgm:pt modelId="{18332218-AEF9-4AF9-B573-14D30BE62016}" type="pres">
      <dgm:prSet presAssocID="{16D590C7-B49B-46D9-B00D-06B14EFF5595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524014-D536-4942-A68F-8E3F22BDAAEC}" type="pres">
      <dgm:prSet presAssocID="{16D590C7-B49B-46D9-B00D-06B14EFF5595}" presName="textaccent3" presStyleCnt="0"/>
      <dgm:spPr/>
      <dgm:t>
        <a:bodyPr/>
        <a:lstStyle/>
        <a:p>
          <a:endParaRPr lang="ru-RU"/>
        </a:p>
      </dgm:t>
    </dgm:pt>
    <dgm:pt modelId="{DD6ED0A8-591B-4993-80A8-7A71DBF85018}" type="pres">
      <dgm:prSet presAssocID="{16D590C7-B49B-46D9-B00D-06B14EFF5595}" presName="accentRepeatNode" presStyleLbl="solidAlignAcc1" presStyleIdx="4" presStyleCnt="12"/>
      <dgm:spPr/>
      <dgm:t>
        <a:bodyPr/>
        <a:lstStyle/>
        <a:p>
          <a:endParaRPr lang="ru-RU"/>
        </a:p>
      </dgm:t>
    </dgm:pt>
    <dgm:pt modelId="{2A890DFD-BFF2-4A2F-87CF-04C948189552}" type="pres">
      <dgm:prSet presAssocID="{79442C23-5D9C-4BFB-9D8E-96F38C370E55}" presName="image3" presStyleCnt="0"/>
      <dgm:spPr/>
      <dgm:t>
        <a:bodyPr/>
        <a:lstStyle/>
        <a:p>
          <a:endParaRPr lang="ru-RU"/>
        </a:p>
      </dgm:t>
    </dgm:pt>
    <dgm:pt modelId="{813F3428-81F9-4FC4-A160-D81304A40DA1}" type="pres">
      <dgm:prSet presAssocID="{79442C23-5D9C-4BFB-9D8E-96F38C370E55}" presName="imageRepeatNode" presStyleLbl="alignAcc1" presStyleIdx="2" presStyleCnt="6"/>
      <dgm:spPr/>
      <dgm:t>
        <a:bodyPr/>
        <a:lstStyle/>
        <a:p>
          <a:endParaRPr lang="ru-RU"/>
        </a:p>
      </dgm:t>
    </dgm:pt>
    <dgm:pt modelId="{85D298EF-FA86-430D-88DB-D06A36D39149}" type="pres">
      <dgm:prSet presAssocID="{79442C23-5D9C-4BFB-9D8E-96F38C370E55}" presName="imageaccent3" presStyleCnt="0"/>
      <dgm:spPr/>
      <dgm:t>
        <a:bodyPr/>
        <a:lstStyle/>
        <a:p>
          <a:endParaRPr lang="ru-RU"/>
        </a:p>
      </dgm:t>
    </dgm:pt>
    <dgm:pt modelId="{6833441F-11F0-4D57-8272-2618ED37DB16}" type="pres">
      <dgm:prSet presAssocID="{79442C23-5D9C-4BFB-9D8E-96F38C370E55}" presName="accentRepeatNode" presStyleLbl="solidAlignAcc1" presStyleIdx="5" presStyleCnt="12"/>
      <dgm:spPr/>
      <dgm:t>
        <a:bodyPr/>
        <a:lstStyle/>
        <a:p>
          <a:endParaRPr lang="ru-RU"/>
        </a:p>
      </dgm:t>
    </dgm:pt>
    <dgm:pt modelId="{AA405C3D-B5E1-47DE-9C3F-2B51CE82A581}" type="pres">
      <dgm:prSet presAssocID="{4E3B4919-24B7-4FEB-A8B7-D5666FB2DEB4}" presName="text4" presStyleCnt="0"/>
      <dgm:spPr/>
      <dgm:t>
        <a:bodyPr/>
        <a:lstStyle/>
        <a:p>
          <a:endParaRPr lang="ru-RU"/>
        </a:p>
      </dgm:t>
    </dgm:pt>
    <dgm:pt modelId="{83245CC4-C900-44F6-8C98-9D50C96FC042}" type="pres">
      <dgm:prSet presAssocID="{4E3B4919-24B7-4FEB-A8B7-D5666FB2DEB4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17B897-9F51-423B-9B75-CF72AC51F619}" type="pres">
      <dgm:prSet presAssocID="{4E3B4919-24B7-4FEB-A8B7-D5666FB2DEB4}" presName="textaccent4" presStyleCnt="0"/>
      <dgm:spPr/>
      <dgm:t>
        <a:bodyPr/>
        <a:lstStyle/>
        <a:p>
          <a:endParaRPr lang="ru-RU"/>
        </a:p>
      </dgm:t>
    </dgm:pt>
    <dgm:pt modelId="{D90A9F42-0E27-464A-85A3-C33C72223589}" type="pres">
      <dgm:prSet presAssocID="{4E3B4919-24B7-4FEB-A8B7-D5666FB2DEB4}" presName="accentRepeatNode" presStyleLbl="solidAlignAcc1" presStyleIdx="6" presStyleCnt="12"/>
      <dgm:spPr/>
      <dgm:t>
        <a:bodyPr/>
        <a:lstStyle/>
        <a:p>
          <a:endParaRPr lang="ru-RU"/>
        </a:p>
      </dgm:t>
    </dgm:pt>
    <dgm:pt modelId="{5E92137E-C903-4ED7-935B-50AE6B77D07B}" type="pres">
      <dgm:prSet presAssocID="{BE7425B3-5DC6-43DA-A798-4CD3346DB5ED}" presName="image4" presStyleCnt="0"/>
      <dgm:spPr/>
      <dgm:t>
        <a:bodyPr/>
        <a:lstStyle/>
        <a:p>
          <a:endParaRPr lang="ru-RU"/>
        </a:p>
      </dgm:t>
    </dgm:pt>
    <dgm:pt modelId="{A8D87393-853A-44BA-8FC2-CE8AC1C133C8}" type="pres">
      <dgm:prSet presAssocID="{BE7425B3-5DC6-43DA-A798-4CD3346DB5ED}" presName="imageRepeatNode" presStyleLbl="alignAcc1" presStyleIdx="3" presStyleCnt="6"/>
      <dgm:spPr/>
      <dgm:t>
        <a:bodyPr/>
        <a:lstStyle/>
        <a:p>
          <a:endParaRPr lang="ru-RU"/>
        </a:p>
      </dgm:t>
    </dgm:pt>
    <dgm:pt modelId="{F243D77B-C673-48C5-A9CD-8C048C3950D9}" type="pres">
      <dgm:prSet presAssocID="{BE7425B3-5DC6-43DA-A798-4CD3346DB5ED}" presName="imageaccent4" presStyleCnt="0"/>
      <dgm:spPr/>
      <dgm:t>
        <a:bodyPr/>
        <a:lstStyle/>
        <a:p>
          <a:endParaRPr lang="ru-RU"/>
        </a:p>
      </dgm:t>
    </dgm:pt>
    <dgm:pt modelId="{89C558B9-A192-4554-A4D2-C5A0F2CB1138}" type="pres">
      <dgm:prSet presAssocID="{BE7425B3-5DC6-43DA-A798-4CD3346DB5ED}" presName="accentRepeatNode" presStyleLbl="solidAlignAcc1" presStyleIdx="7" presStyleCnt="12"/>
      <dgm:spPr/>
      <dgm:t>
        <a:bodyPr/>
        <a:lstStyle/>
        <a:p>
          <a:endParaRPr lang="ru-RU"/>
        </a:p>
      </dgm:t>
    </dgm:pt>
    <dgm:pt modelId="{B9C1E0C3-A90B-4F43-971F-B54624357A68}" type="pres">
      <dgm:prSet presAssocID="{F30D4CCB-83AE-4064-9434-3524A0A08877}" presName="text5" presStyleCnt="0"/>
      <dgm:spPr/>
      <dgm:t>
        <a:bodyPr/>
        <a:lstStyle/>
        <a:p>
          <a:endParaRPr lang="ru-RU"/>
        </a:p>
      </dgm:t>
    </dgm:pt>
    <dgm:pt modelId="{8DBC9B99-742C-417C-82E7-9CCA66C4D1AC}" type="pres">
      <dgm:prSet presAssocID="{F30D4CCB-83AE-4064-9434-3524A0A08877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85556-D6DA-42CD-A11B-31D532C234B3}" type="pres">
      <dgm:prSet presAssocID="{F30D4CCB-83AE-4064-9434-3524A0A08877}" presName="textaccent5" presStyleCnt="0"/>
      <dgm:spPr/>
      <dgm:t>
        <a:bodyPr/>
        <a:lstStyle/>
        <a:p>
          <a:endParaRPr lang="ru-RU"/>
        </a:p>
      </dgm:t>
    </dgm:pt>
    <dgm:pt modelId="{601E2853-E1FE-4B61-936A-5CB7F4B095DF}" type="pres">
      <dgm:prSet presAssocID="{F30D4CCB-83AE-4064-9434-3524A0A08877}" presName="accentRepeatNode" presStyleLbl="solidAlignAcc1" presStyleIdx="8" presStyleCnt="12"/>
      <dgm:spPr/>
      <dgm:t>
        <a:bodyPr/>
        <a:lstStyle/>
        <a:p>
          <a:endParaRPr lang="ru-RU"/>
        </a:p>
      </dgm:t>
    </dgm:pt>
    <dgm:pt modelId="{CEDA69EA-A925-4C5A-A27E-6BC9B6094E6F}" type="pres">
      <dgm:prSet presAssocID="{9152619C-0E0E-46C4-8552-610BBDDEDD31}" presName="image5" presStyleCnt="0"/>
      <dgm:spPr/>
      <dgm:t>
        <a:bodyPr/>
        <a:lstStyle/>
        <a:p>
          <a:endParaRPr lang="ru-RU"/>
        </a:p>
      </dgm:t>
    </dgm:pt>
    <dgm:pt modelId="{2FA9FD6B-533F-4586-AC52-1130A7010338}" type="pres">
      <dgm:prSet presAssocID="{9152619C-0E0E-46C4-8552-610BBDDEDD31}" presName="imageRepeatNode" presStyleLbl="alignAcc1" presStyleIdx="4" presStyleCnt="6"/>
      <dgm:spPr/>
      <dgm:t>
        <a:bodyPr/>
        <a:lstStyle/>
        <a:p>
          <a:endParaRPr lang="ru-RU"/>
        </a:p>
      </dgm:t>
    </dgm:pt>
    <dgm:pt modelId="{6C6AAFA7-1C20-4949-8DAA-44E127184481}" type="pres">
      <dgm:prSet presAssocID="{9152619C-0E0E-46C4-8552-610BBDDEDD31}" presName="imageaccent5" presStyleCnt="0"/>
      <dgm:spPr/>
      <dgm:t>
        <a:bodyPr/>
        <a:lstStyle/>
        <a:p>
          <a:endParaRPr lang="ru-RU"/>
        </a:p>
      </dgm:t>
    </dgm:pt>
    <dgm:pt modelId="{DFE4AB15-5DC6-480E-B4DA-8732645B40B6}" type="pres">
      <dgm:prSet presAssocID="{9152619C-0E0E-46C4-8552-610BBDDEDD31}" presName="accentRepeatNode" presStyleLbl="solidAlignAcc1" presStyleIdx="9" presStyleCnt="12"/>
      <dgm:spPr/>
      <dgm:t>
        <a:bodyPr/>
        <a:lstStyle/>
        <a:p>
          <a:endParaRPr lang="ru-RU"/>
        </a:p>
      </dgm:t>
    </dgm:pt>
    <dgm:pt modelId="{1F7DE6E7-F2AD-4FED-9136-4898B185FCB4}" type="pres">
      <dgm:prSet presAssocID="{C5D2341F-4ADD-414F-B12B-03C35A32EBA4}" presName="text6" presStyleCnt="0"/>
      <dgm:spPr/>
      <dgm:t>
        <a:bodyPr/>
        <a:lstStyle/>
        <a:p>
          <a:endParaRPr lang="ru-RU"/>
        </a:p>
      </dgm:t>
    </dgm:pt>
    <dgm:pt modelId="{CFA680D1-82D9-456F-830B-4C4EE82459D0}" type="pres">
      <dgm:prSet presAssocID="{C5D2341F-4ADD-414F-B12B-03C35A32EBA4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655859-1D44-40C9-8925-3F8653405998}" type="pres">
      <dgm:prSet presAssocID="{C5D2341F-4ADD-414F-B12B-03C35A32EBA4}" presName="textaccent6" presStyleCnt="0"/>
      <dgm:spPr/>
      <dgm:t>
        <a:bodyPr/>
        <a:lstStyle/>
        <a:p>
          <a:endParaRPr lang="ru-RU"/>
        </a:p>
      </dgm:t>
    </dgm:pt>
    <dgm:pt modelId="{FA077473-5DE4-49DC-A106-54D4AF9D5F87}" type="pres">
      <dgm:prSet presAssocID="{C5D2341F-4ADD-414F-B12B-03C35A32EBA4}" presName="accentRepeatNode" presStyleLbl="solidAlignAcc1" presStyleIdx="10" presStyleCnt="12"/>
      <dgm:spPr/>
      <dgm:t>
        <a:bodyPr/>
        <a:lstStyle/>
        <a:p>
          <a:endParaRPr lang="ru-RU"/>
        </a:p>
      </dgm:t>
    </dgm:pt>
    <dgm:pt modelId="{67FF63A4-CC02-41BA-B32E-CB0BAF59E532}" type="pres">
      <dgm:prSet presAssocID="{6F94FAD9-7312-4237-8839-7EF52FC2AECE}" presName="image6" presStyleCnt="0"/>
      <dgm:spPr/>
      <dgm:t>
        <a:bodyPr/>
        <a:lstStyle/>
        <a:p>
          <a:endParaRPr lang="ru-RU"/>
        </a:p>
      </dgm:t>
    </dgm:pt>
    <dgm:pt modelId="{6946B18E-D231-46F0-8493-F29E8B1E13FB}" type="pres">
      <dgm:prSet presAssocID="{6F94FAD9-7312-4237-8839-7EF52FC2AECE}" presName="imageRepeatNode" presStyleLbl="alignAcc1" presStyleIdx="5" presStyleCnt="6"/>
      <dgm:spPr/>
      <dgm:t>
        <a:bodyPr/>
        <a:lstStyle/>
        <a:p>
          <a:endParaRPr lang="ru-RU"/>
        </a:p>
      </dgm:t>
    </dgm:pt>
    <dgm:pt modelId="{8FDB0A56-C472-46BD-B171-9932852BB7C6}" type="pres">
      <dgm:prSet presAssocID="{6F94FAD9-7312-4237-8839-7EF52FC2AECE}" presName="imageaccent6" presStyleCnt="0"/>
      <dgm:spPr/>
      <dgm:t>
        <a:bodyPr/>
        <a:lstStyle/>
        <a:p>
          <a:endParaRPr lang="ru-RU"/>
        </a:p>
      </dgm:t>
    </dgm:pt>
    <dgm:pt modelId="{06C70873-3C48-4CA3-A6B5-135ACB3B66C6}" type="pres">
      <dgm:prSet presAssocID="{6F94FAD9-7312-4237-8839-7EF52FC2AECE}" presName="accentRepeatNode" presStyleLbl="solidAlignAcc1" presStyleIdx="11" presStyleCnt="12"/>
      <dgm:spPr/>
      <dgm:t>
        <a:bodyPr/>
        <a:lstStyle/>
        <a:p>
          <a:endParaRPr lang="ru-RU"/>
        </a:p>
      </dgm:t>
    </dgm:pt>
  </dgm:ptLst>
  <dgm:cxnLst>
    <dgm:cxn modelId="{E4D5B40A-5A73-4C94-A33C-BACE732B24B4}" srcId="{85196D63-640F-496C-9D4D-9497E6D75A07}" destId="{F30D4CCB-83AE-4064-9434-3524A0A08877}" srcOrd="4" destOrd="0" parTransId="{5868E53A-0C44-45F2-87ED-298EA6D16E82}" sibTransId="{9152619C-0E0E-46C4-8552-610BBDDEDD31}"/>
    <dgm:cxn modelId="{D7EB3180-E18A-4941-B5FF-CAA57F8CEEF6}" type="presOf" srcId="{85196D63-640F-496C-9D4D-9497E6D75A07}" destId="{5FEB36D3-F740-4520-9F03-9704CC49824B}" srcOrd="0" destOrd="0" presId="urn:microsoft.com/office/officeart/2008/layout/HexagonCluster"/>
    <dgm:cxn modelId="{1418F864-4EF7-4B58-B160-7C0A19F36EAD}" type="presOf" srcId="{9152619C-0E0E-46C4-8552-610BBDDEDD31}" destId="{2FA9FD6B-533F-4586-AC52-1130A7010338}" srcOrd="0" destOrd="0" presId="urn:microsoft.com/office/officeart/2008/layout/HexagonCluster"/>
    <dgm:cxn modelId="{A01DD0B3-5B2C-4BE9-859A-ADACC8165A15}" srcId="{85196D63-640F-496C-9D4D-9497E6D75A07}" destId="{E33EC0A7-ACDE-4F12-8FC3-323F2931D276}" srcOrd="1" destOrd="0" parTransId="{B59AB857-7D86-47D0-834B-583AA60EBF57}" sibTransId="{47021FBE-2CD4-4F9B-9576-73D134787ACE}"/>
    <dgm:cxn modelId="{BB3FA642-0D37-43C4-B8F6-A654DAAC4A5B}" srcId="{85196D63-640F-496C-9D4D-9497E6D75A07}" destId="{16D590C7-B49B-46D9-B00D-06B14EFF5595}" srcOrd="2" destOrd="0" parTransId="{86298B2E-729D-4139-9EB0-7DF842640119}" sibTransId="{79442C23-5D9C-4BFB-9D8E-96F38C370E55}"/>
    <dgm:cxn modelId="{15AC82DB-3E74-444B-959D-9D7218BBA7CB}" type="presOf" srcId="{47021FBE-2CD4-4F9B-9576-73D134787ACE}" destId="{EF83782F-521A-47CE-8E47-649436E1F592}" srcOrd="0" destOrd="0" presId="urn:microsoft.com/office/officeart/2008/layout/HexagonCluster"/>
    <dgm:cxn modelId="{6965380E-E132-4FF8-8E47-0C0DF9E3A266}" type="presOf" srcId="{4E3B4919-24B7-4FEB-A8B7-D5666FB2DEB4}" destId="{83245CC4-C900-44F6-8C98-9D50C96FC042}" srcOrd="0" destOrd="0" presId="urn:microsoft.com/office/officeart/2008/layout/HexagonCluster"/>
    <dgm:cxn modelId="{C45B5804-9CD5-4EB8-B6C2-26547FBD5EF3}" type="presOf" srcId="{F30D4CCB-83AE-4064-9434-3524A0A08877}" destId="{8DBC9B99-742C-417C-82E7-9CCA66C4D1AC}" srcOrd="0" destOrd="0" presId="urn:microsoft.com/office/officeart/2008/layout/HexagonCluster"/>
    <dgm:cxn modelId="{6E6ADF80-D6A6-4AA0-AD7E-4D70CC49D6FE}" type="presOf" srcId="{79442C23-5D9C-4BFB-9D8E-96F38C370E55}" destId="{813F3428-81F9-4FC4-A160-D81304A40DA1}" srcOrd="0" destOrd="0" presId="urn:microsoft.com/office/officeart/2008/layout/HexagonCluster"/>
    <dgm:cxn modelId="{537C3D80-A4F0-4F8A-9FD3-1C00586F7FA0}" type="presOf" srcId="{43AA02EA-4AF9-4EC4-B211-32150DD81D5D}" destId="{BA6EA3D6-A2C6-43EF-B0F8-1442CF792B06}" srcOrd="0" destOrd="0" presId="urn:microsoft.com/office/officeart/2008/layout/HexagonCluster"/>
    <dgm:cxn modelId="{7E21FFAB-8B3D-4A3C-8134-9F2C71E416BC}" type="presOf" srcId="{E33EC0A7-ACDE-4F12-8FC3-323F2931D276}" destId="{99EC47F2-3080-416F-9081-60EF806CBA07}" srcOrd="0" destOrd="0" presId="urn:microsoft.com/office/officeart/2008/layout/HexagonCluster"/>
    <dgm:cxn modelId="{21730940-4764-4304-A5F1-C2DBE81355C5}" type="presOf" srcId="{BE7425B3-5DC6-43DA-A798-4CD3346DB5ED}" destId="{A8D87393-853A-44BA-8FC2-CE8AC1C133C8}" srcOrd="0" destOrd="0" presId="urn:microsoft.com/office/officeart/2008/layout/HexagonCluster"/>
    <dgm:cxn modelId="{88A00219-2F3C-4E0C-9C9F-A1C097AD0CBA}" type="presOf" srcId="{16D590C7-B49B-46D9-B00D-06B14EFF5595}" destId="{18332218-AEF9-4AF9-B573-14D30BE62016}" srcOrd="0" destOrd="0" presId="urn:microsoft.com/office/officeart/2008/layout/HexagonCluster"/>
    <dgm:cxn modelId="{8486B949-43D6-4AB4-B097-6A4DF9276065}" srcId="{85196D63-640F-496C-9D4D-9497E6D75A07}" destId="{4E3B4919-24B7-4FEB-A8B7-D5666FB2DEB4}" srcOrd="3" destOrd="0" parTransId="{5E33F03E-7A17-4D19-8084-15BB74E337F0}" sibTransId="{BE7425B3-5DC6-43DA-A798-4CD3346DB5ED}"/>
    <dgm:cxn modelId="{5627B6DC-0AD6-498C-BF1C-5BF65A8C06BE}" type="presOf" srcId="{9EE9E30D-8DF3-46D9-81E2-190FD7D69DE3}" destId="{25B63B39-3618-46F4-963A-D6766CC5B851}" srcOrd="0" destOrd="0" presId="urn:microsoft.com/office/officeart/2008/layout/HexagonCluster"/>
    <dgm:cxn modelId="{C1630D8C-BBE8-4FEA-8E8D-578C40B66DF9}" type="presOf" srcId="{C5D2341F-4ADD-414F-B12B-03C35A32EBA4}" destId="{CFA680D1-82D9-456F-830B-4C4EE82459D0}" srcOrd="0" destOrd="0" presId="urn:microsoft.com/office/officeart/2008/layout/HexagonCluster"/>
    <dgm:cxn modelId="{2A6B039B-EEEF-4546-B765-643ABDAA3646}" srcId="{85196D63-640F-496C-9D4D-9497E6D75A07}" destId="{9EE9E30D-8DF3-46D9-81E2-190FD7D69DE3}" srcOrd="0" destOrd="0" parTransId="{4FCBAC0D-7FC2-43FB-8967-DA97E46A20AB}" sibTransId="{43AA02EA-4AF9-4EC4-B211-32150DD81D5D}"/>
    <dgm:cxn modelId="{4F544034-D0E0-4D44-B96E-D7C26BA12D45}" srcId="{85196D63-640F-496C-9D4D-9497E6D75A07}" destId="{C5D2341F-4ADD-414F-B12B-03C35A32EBA4}" srcOrd="5" destOrd="0" parTransId="{876BCE7C-1733-4C50-A9D4-31D8F50F2684}" sibTransId="{6F94FAD9-7312-4237-8839-7EF52FC2AECE}"/>
    <dgm:cxn modelId="{258EF82D-873D-42D1-BF35-9D96D97ABB90}" type="presOf" srcId="{6F94FAD9-7312-4237-8839-7EF52FC2AECE}" destId="{6946B18E-D231-46F0-8493-F29E8B1E13FB}" srcOrd="0" destOrd="0" presId="urn:microsoft.com/office/officeart/2008/layout/HexagonCluster"/>
    <dgm:cxn modelId="{5F11175A-B61A-4E81-832E-1DDD9B5B2AF4}" type="presParOf" srcId="{5FEB36D3-F740-4520-9F03-9704CC49824B}" destId="{FFDE88C2-B9ED-47CB-A40B-415208983239}" srcOrd="0" destOrd="0" presId="urn:microsoft.com/office/officeart/2008/layout/HexagonCluster"/>
    <dgm:cxn modelId="{4BAE3FEC-441D-48E6-A08A-D94AC0235249}" type="presParOf" srcId="{FFDE88C2-B9ED-47CB-A40B-415208983239}" destId="{25B63B39-3618-46F4-963A-D6766CC5B851}" srcOrd="0" destOrd="0" presId="urn:microsoft.com/office/officeart/2008/layout/HexagonCluster"/>
    <dgm:cxn modelId="{4F6102C3-6975-4104-9D1C-3435F270AB4B}" type="presParOf" srcId="{5FEB36D3-F740-4520-9F03-9704CC49824B}" destId="{7AD3A40E-F36E-4263-BCFA-5205564E5F78}" srcOrd="1" destOrd="0" presId="urn:microsoft.com/office/officeart/2008/layout/HexagonCluster"/>
    <dgm:cxn modelId="{AC5F9720-46A2-4A4B-9C02-F7234DBAD7D5}" type="presParOf" srcId="{7AD3A40E-F36E-4263-BCFA-5205564E5F78}" destId="{30990138-9F45-4021-ADC6-BDB0F2A0D8DA}" srcOrd="0" destOrd="0" presId="urn:microsoft.com/office/officeart/2008/layout/HexagonCluster"/>
    <dgm:cxn modelId="{6C8B9D84-D632-4E5D-8995-76104D7D2F06}" type="presParOf" srcId="{5FEB36D3-F740-4520-9F03-9704CC49824B}" destId="{147816E5-B3B9-4167-815E-8C809F34AE70}" srcOrd="2" destOrd="0" presId="urn:microsoft.com/office/officeart/2008/layout/HexagonCluster"/>
    <dgm:cxn modelId="{69E109D3-B57F-49D2-92B5-5FCF9B98F5DA}" type="presParOf" srcId="{147816E5-B3B9-4167-815E-8C809F34AE70}" destId="{BA6EA3D6-A2C6-43EF-B0F8-1442CF792B06}" srcOrd="0" destOrd="0" presId="urn:microsoft.com/office/officeart/2008/layout/HexagonCluster"/>
    <dgm:cxn modelId="{B0A79149-F2CA-4805-BD28-8422A67DAF08}" type="presParOf" srcId="{5FEB36D3-F740-4520-9F03-9704CC49824B}" destId="{2B816A08-6E01-4DAD-82D6-64E4D2C51091}" srcOrd="3" destOrd="0" presId="urn:microsoft.com/office/officeart/2008/layout/HexagonCluster"/>
    <dgm:cxn modelId="{C41E7F38-471E-4EFB-83FD-DF4447B8E684}" type="presParOf" srcId="{2B816A08-6E01-4DAD-82D6-64E4D2C51091}" destId="{8D99EF06-8C2A-4AD2-BAB8-5104F811003A}" srcOrd="0" destOrd="0" presId="urn:microsoft.com/office/officeart/2008/layout/HexagonCluster"/>
    <dgm:cxn modelId="{7F31F38C-C489-4DAD-B8FB-A21FDDE11FFA}" type="presParOf" srcId="{5FEB36D3-F740-4520-9F03-9704CC49824B}" destId="{A6EB31BA-1A44-4056-A078-CF000902070D}" srcOrd="4" destOrd="0" presId="urn:microsoft.com/office/officeart/2008/layout/HexagonCluster"/>
    <dgm:cxn modelId="{C3146DAC-A74D-4946-B50E-D738D922F5E7}" type="presParOf" srcId="{A6EB31BA-1A44-4056-A078-CF000902070D}" destId="{99EC47F2-3080-416F-9081-60EF806CBA07}" srcOrd="0" destOrd="0" presId="urn:microsoft.com/office/officeart/2008/layout/HexagonCluster"/>
    <dgm:cxn modelId="{D2F6D266-419A-4EEE-8195-5FF4B9EE0EFE}" type="presParOf" srcId="{5FEB36D3-F740-4520-9F03-9704CC49824B}" destId="{BCCAC810-DD2D-4F9F-98F2-2A3B0FD51E58}" srcOrd="5" destOrd="0" presId="urn:microsoft.com/office/officeart/2008/layout/HexagonCluster"/>
    <dgm:cxn modelId="{5D499A1C-4AFF-438E-BD04-AAAA8A4E727E}" type="presParOf" srcId="{BCCAC810-DD2D-4F9F-98F2-2A3B0FD51E58}" destId="{33FDC4D8-CAF2-4EEC-AC8A-1751E8500B43}" srcOrd="0" destOrd="0" presId="urn:microsoft.com/office/officeart/2008/layout/HexagonCluster"/>
    <dgm:cxn modelId="{AA3CD0FD-D3FC-43DD-ADBF-F05F835F93DC}" type="presParOf" srcId="{5FEB36D3-F740-4520-9F03-9704CC49824B}" destId="{605C09E7-0653-4758-9774-5CC5C13AEB89}" srcOrd="6" destOrd="0" presId="urn:microsoft.com/office/officeart/2008/layout/HexagonCluster"/>
    <dgm:cxn modelId="{1F668ABC-7894-40FA-A946-6238C9960422}" type="presParOf" srcId="{605C09E7-0653-4758-9774-5CC5C13AEB89}" destId="{EF83782F-521A-47CE-8E47-649436E1F592}" srcOrd="0" destOrd="0" presId="urn:microsoft.com/office/officeart/2008/layout/HexagonCluster"/>
    <dgm:cxn modelId="{82ACF85D-F0A4-431B-81D1-66FB4B3E1E5F}" type="presParOf" srcId="{5FEB36D3-F740-4520-9F03-9704CC49824B}" destId="{E414CCA9-DB99-496C-9537-138BA7B389C6}" srcOrd="7" destOrd="0" presId="urn:microsoft.com/office/officeart/2008/layout/HexagonCluster"/>
    <dgm:cxn modelId="{A44A52D1-32F7-45EA-BD00-805320BDDDF8}" type="presParOf" srcId="{E414CCA9-DB99-496C-9537-138BA7B389C6}" destId="{4BA32178-AB67-4289-AE4D-B926C9695550}" srcOrd="0" destOrd="0" presId="urn:microsoft.com/office/officeart/2008/layout/HexagonCluster"/>
    <dgm:cxn modelId="{0001CB85-F075-41C2-BD95-8E282B7155FB}" type="presParOf" srcId="{5FEB36D3-F740-4520-9F03-9704CC49824B}" destId="{0D72A449-1EBB-47AD-B04D-A6E11345A380}" srcOrd="8" destOrd="0" presId="urn:microsoft.com/office/officeart/2008/layout/HexagonCluster"/>
    <dgm:cxn modelId="{A7D2C924-A9FC-47D3-B9E7-E5E3690F01A7}" type="presParOf" srcId="{0D72A449-1EBB-47AD-B04D-A6E11345A380}" destId="{18332218-AEF9-4AF9-B573-14D30BE62016}" srcOrd="0" destOrd="0" presId="urn:microsoft.com/office/officeart/2008/layout/HexagonCluster"/>
    <dgm:cxn modelId="{D03BF9B0-3604-401B-A1F5-A8848BD16391}" type="presParOf" srcId="{5FEB36D3-F740-4520-9F03-9704CC49824B}" destId="{FC524014-D536-4942-A68F-8E3F22BDAAEC}" srcOrd="9" destOrd="0" presId="urn:microsoft.com/office/officeart/2008/layout/HexagonCluster"/>
    <dgm:cxn modelId="{48E09637-3B74-47EC-B8F2-562DADD503A1}" type="presParOf" srcId="{FC524014-D536-4942-A68F-8E3F22BDAAEC}" destId="{DD6ED0A8-591B-4993-80A8-7A71DBF85018}" srcOrd="0" destOrd="0" presId="urn:microsoft.com/office/officeart/2008/layout/HexagonCluster"/>
    <dgm:cxn modelId="{0BCD02F6-317F-4085-B0D1-4FCC463CD370}" type="presParOf" srcId="{5FEB36D3-F740-4520-9F03-9704CC49824B}" destId="{2A890DFD-BFF2-4A2F-87CF-04C948189552}" srcOrd="10" destOrd="0" presId="urn:microsoft.com/office/officeart/2008/layout/HexagonCluster"/>
    <dgm:cxn modelId="{039277F9-3170-4E3F-9F40-3D86A78202D5}" type="presParOf" srcId="{2A890DFD-BFF2-4A2F-87CF-04C948189552}" destId="{813F3428-81F9-4FC4-A160-D81304A40DA1}" srcOrd="0" destOrd="0" presId="urn:microsoft.com/office/officeart/2008/layout/HexagonCluster"/>
    <dgm:cxn modelId="{B26E893D-6209-4B20-A2DB-2D29F2F0F3C0}" type="presParOf" srcId="{5FEB36D3-F740-4520-9F03-9704CC49824B}" destId="{85D298EF-FA86-430D-88DB-D06A36D39149}" srcOrd="11" destOrd="0" presId="urn:microsoft.com/office/officeart/2008/layout/HexagonCluster"/>
    <dgm:cxn modelId="{22FD4122-2EC4-4150-BE29-6F3F391F3B79}" type="presParOf" srcId="{85D298EF-FA86-430D-88DB-D06A36D39149}" destId="{6833441F-11F0-4D57-8272-2618ED37DB16}" srcOrd="0" destOrd="0" presId="urn:microsoft.com/office/officeart/2008/layout/HexagonCluster"/>
    <dgm:cxn modelId="{CCE8E128-1DCB-4184-AE4A-FA633B7A295A}" type="presParOf" srcId="{5FEB36D3-F740-4520-9F03-9704CC49824B}" destId="{AA405C3D-B5E1-47DE-9C3F-2B51CE82A581}" srcOrd="12" destOrd="0" presId="urn:microsoft.com/office/officeart/2008/layout/HexagonCluster"/>
    <dgm:cxn modelId="{71EAF454-4C41-459F-AE83-BE84E75EF24E}" type="presParOf" srcId="{AA405C3D-B5E1-47DE-9C3F-2B51CE82A581}" destId="{83245CC4-C900-44F6-8C98-9D50C96FC042}" srcOrd="0" destOrd="0" presId="urn:microsoft.com/office/officeart/2008/layout/HexagonCluster"/>
    <dgm:cxn modelId="{CC0108F5-8D04-434F-B28B-B95BE4958642}" type="presParOf" srcId="{5FEB36D3-F740-4520-9F03-9704CC49824B}" destId="{B717B897-9F51-423B-9B75-CF72AC51F619}" srcOrd="13" destOrd="0" presId="urn:microsoft.com/office/officeart/2008/layout/HexagonCluster"/>
    <dgm:cxn modelId="{81613184-D9C6-44C4-8008-C6076C45DEF2}" type="presParOf" srcId="{B717B897-9F51-423B-9B75-CF72AC51F619}" destId="{D90A9F42-0E27-464A-85A3-C33C72223589}" srcOrd="0" destOrd="0" presId="urn:microsoft.com/office/officeart/2008/layout/HexagonCluster"/>
    <dgm:cxn modelId="{C00E9644-80A0-4048-B1BB-011D93150CE9}" type="presParOf" srcId="{5FEB36D3-F740-4520-9F03-9704CC49824B}" destId="{5E92137E-C903-4ED7-935B-50AE6B77D07B}" srcOrd="14" destOrd="0" presId="urn:microsoft.com/office/officeart/2008/layout/HexagonCluster"/>
    <dgm:cxn modelId="{FA82A56B-FED0-4558-B801-54FACFA6C61D}" type="presParOf" srcId="{5E92137E-C903-4ED7-935B-50AE6B77D07B}" destId="{A8D87393-853A-44BA-8FC2-CE8AC1C133C8}" srcOrd="0" destOrd="0" presId="urn:microsoft.com/office/officeart/2008/layout/HexagonCluster"/>
    <dgm:cxn modelId="{D106FA8D-FA31-4145-83E9-3ED5547CFE44}" type="presParOf" srcId="{5FEB36D3-F740-4520-9F03-9704CC49824B}" destId="{F243D77B-C673-48C5-A9CD-8C048C3950D9}" srcOrd="15" destOrd="0" presId="urn:microsoft.com/office/officeart/2008/layout/HexagonCluster"/>
    <dgm:cxn modelId="{2B34CB7F-6604-4D99-B91A-0C2F66129DC5}" type="presParOf" srcId="{F243D77B-C673-48C5-A9CD-8C048C3950D9}" destId="{89C558B9-A192-4554-A4D2-C5A0F2CB1138}" srcOrd="0" destOrd="0" presId="urn:microsoft.com/office/officeart/2008/layout/HexagonCluster"/>
    <dgm:cxn modelId="{8E1372AF-DB6A-47E6-8CCE-6F09B1A9B0D4}" type="presParOf" srcId="{5FEB36D3-F740-4520-9F03-9704CC49824B}" destId="{B9C1E0C3-A90B-4F43-971F-B54624357A68}" srcOrd="16" destOrd="0" presId="urn:microsoft.com/office/officeart/2008/layout/HexagonCluster"/>
    <dgm:cxn modelId="{C94E4575-7EF1-40FF-A261-D321BA52E9E5}" type="presParOf" srcId="{B9C1E0C3-A90B-4F43-971F-B54624357A68}" destId="{8DBC9B99-742C-417C-82E7-9CCA66C4D1AC}" srcOrd="0" destOrd="0" presId="urn:microsoft.com/office/officeart/2008/layout/HexagonCluster"/>
    <dgm:cxn modelId="{435BFC86-F23E-4E69-8EEA-314035AC2B20}" type="presParOf" srcId="{5FEB36D3-F740-4520-9F03-9704CC49824B}" destId="{3A585556-D6DA-42CD-A11B-31D532C234B3}" srcOrd="17" destOrd="0" presId="urn:microsoft.com/office/officeart/2008/layout/HexagonCluster"/>
    <dgm:cxn modelId="{B44A10CC-50F4-49E7-A7F9-A19F2FA5E2F3}" type="presParOf" srcId="{3A585556-D6DA-42CD-A11B-31D532C234B3}" destId="{601E2853-E1FE-4B61-936A-5CB7F4B095DF}" srcOrd="0" destOrd="0" presId="urn:microsoft.com/office/officeart/2008/layout/HexagonCluster"/>
    <dgm:cxn modelId="{A5994125-457B-4C3D-80C7-C0F24F3DA924}" type="presParOf" srcId="{5FEB36D3-F740-4520-9F03-9704CC49824B}" destId="{CEDA69EA-A925-4C5A-A27E-6BC9B6094E6F}" srcOrd="18" destOrd="0" presId="urn:microsoft.com/office/officeart/2008/layout/HexagonCluster"/>
    <dgm:cxn modelId="{ABC2B9B3-F2CA-446A-98B1-3FF9653E2753}" type="presParOf" srcId="{CEDA69EA-A925-4C5A-A27E-6BC9B6094E6F}" destId="{2FA9FD6B-533F-4586-AC52-1130A7010338}" srcOrd="0" destOrd="0" presId="urn:microsoft.com/office/officeart/2008/layout/HexagonCluster"/>
    <dgm:cxn modelId="{6FA2E7FD-A6F0-4987-9D3D-99EA6924E461}" type="presParOf" srcId="{5FEB36D3-F740-4520-9F03-9704CC49824B}" destId="{6C6AAFA7-1C20-4949-8DAA-44E127184481}" srcOrd="19" destOrd="0" presId="urn:microsoft.com/office/officeart/2008/layout/HexagonCluster"/>
    <dgm:cxn modelId="{E9F87149-13D0-474B-ADD3-EB2589BA5737}" type="presParOf" srcId="{6C6AAFA7-1C20-4949-8DAA-44E127184481}" destId="{DFE4AB15-5DC6-480E-B4DA-8732645B40B6}" srcOrd="0" destOrd="0" presId="urn:microsoft.com/office/officeart/2008/layout/HexagonCluster"/>
    <dgm:cxn modelId="{115CA566-750B-4890-B4FD-C6C4B3AFC7FA}" type="presParOf" srcId="{5FEB36D3-F740-4520-9F03-9704CC49824B}" destId="{1F7DE6E7-F2AD-4FED-9136-4898B185FCB4}" srcOrd="20" destOrd="0" presId="urn:microsoft.com/office/officeart/2008/layout/HexagonCluster"/>
    <dgm:cxn modelId="{88A3CCF0-01C8-431A-9700-FE8256D1A189}" type="presParOf" srcId="{1F7DE6E7-F2AD-4FED-9136-4898B185FCB4}" destId="{CFA680D1-82D9-456F-830B-4C4EE82459D0}" srcOrd="0" destOrd="0" presId="urn:microsoft.com/office/officeart/2008/layout/HexagonCluster"/>
    <dgm:cxn modelId="{57743B2F-1CA4-4CC3-9001-2F1E8BF86A3B}" type="presParOf" srcId="{5FEB36D3-F740-4520-9F03-9704CC49824B}" destId="{8B655859-1D44-40C9-8925-3F8653405998}" srcOrd="21" destOrd="0" presId="urn:microsoft.com/office/officeart/2008/layout/HexagonCluster"/>
    <dgm:cxn modelId="{10A6A19B-E104-48A6-9697-756748623AB5}" type="presParOf" srcId="{8B655859-1D44-40C9-8925-3F8653405998}" destId="{FA077473-5DE4-49DC-A106-54D4AF9D5F87}" srcOrd="0" destOrd="0" presId="urn:microsoft.com/office/officeart/2008/layout/HexagonCluster"/>
    <dgm:cxn modelId="{9C1830C2-AEB2-42D1-B4AB-B20EAA11C11C}" type="presParOf" srcId="{5FEB36D3-F740-4520-9F03-9704CC49824B}" destId="{67FF63A4-CC02-41BA-B32E-CB0BAF59E532}" srcOrd="22" destOrd="0" presId="urn:microsoft.com/office/officeart/2008/layout/HexagonCluster"/>
    <dgm:cxn modelId="{73C45B17-AC9B-4580-9E49-A2B660DD8AE9}" type="presParOf" srcId="{67FF63A4-CC02-41BA-B32E-CB0BAF59E532}" destId="{6946B18E-D231-46F0-8493-F29E8B1E13FB}" srcOrd="0" destOrd="0" presId="urn:microsoft.com/office/officeart/2008/layout/HexagonCluster"/>
    <dgm:cxn modelId="{2A9D9B5F-C16C-4E75-ACC3-D4B2E7E745D8}" type="presParOf" srcId="{5FEB36D3-F740-4520-9F03-9704CC49824B}" destId="{8FDB0A56-C472-46BD-B171-9932852BB7C6}" srcOrd="23" destOrd="0" presId="urn:microsoft.com/office/officeart/2008/layout/HexagonCluster"/>
    <dgm:cxn modelId="{A20F9550-A875-4EDD-8587-D120CD73DEED}" type="presParOf" srcId="{8FDB0A56-C472-46BD-B171-9932852BB7C6}" destId="{06C70873-3C48-4CA3-A6B5-135ACB3B66C6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97746E2-9528-4FEA-B89F-99E76609807F}" type="doc">
      <dgm:prSet loTypeId="urn:microsoft.com/office/officeart/2005/8/layout/hList6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E135DE7-2CCB-40A7-828F-B494D431E44F}">
      <dgm:prSet/>
      <dgm:spPr/>
      <dgm:t>
        <a:bodyPr/>
        <a:lstStyle/>
        <a:p>
          <a:pPr rtl="0"/>
          <a:r>
            <a:rPr lang="uk-UA" b="0" i="0" dirty="0" smtClean="0"/>
            <a:t>Налагодження первинної комунікації між учнями, батьками та вчителями, оперативне інформування щодо динамічних змін, оголошення від адміністрації закладу освіти</a:t>
          </a:r>
          <a:endParaRPr lang="ru-RU" dirty="0"/>
        </a:p>
      </dgm:t>
    </dgm:pt>
    <dgm:pt modelId="{68D31558-84F6-441D-B7C5-1D9E2DAD3479}" type="parTrans" cxnId="{5EAEDF0E-BF4C-4E23-935A-724E6886E593}">
      <dgm:prSet/>
      <dgm:spPr/>
      <dgm:t>
        <a:bodyPr/>
        <a:lstStyle/>
        <a:p>
          <a:endParaRPr lang="ru-RU"/>
        </a:p>
      </dgm:t>
    </dgm:pt>
    <dgm:pt modelId="{8D8BF173-B991-419F-ACFA-907866FFEC76}" type="sibTrans" cxnId="{5EAEDF0E-BF4C-4E23-935A-724E6886E593}">
      <dgm:prSet/>
      <dgm:spPr/>
      <dgm:t>
        <a:bodyPr/>
        <a:lstStyle/>
        <a:p>
          <a:endParaRPr lang="ru-RU"/>
        </a:p>
      </dgm:t>
    </dgm:pt>
    <dgm:pt modelId="{0223EB38-D9F0-4677-884B-65BE60119C3F}">
      <dgm:prSet/>
      <dgm:spPr/>
      <dgm:t>
        <a:bodyPr/>
        <a:lstStyle/>
        <a:p>
          <a:pPr rtl="0"/>
          <a:r>
            <a:rPr lang="uk-UA" b="0" i="0" dirty="0" smtClean="0"/>
            <a:t>Створення простору для організації дистанційного навчання</a:t>
          </a:r>
          <a:endParaRPr lang="ru-RU" dirty="0"/>
        </a:p>
      </dgm:t>
    </dgm:pt>
    <dgm:pt modelId="{475826BC-0645-4004-A960-92320D354BEC}" type="parTrans" cxnId="{284879D7-6BFA-477A-9E44-CD5BAE3BDFE5}">
      <dgm:prSet/>
      <dgm:spPr/>
      <dgm:t>
        <a:bodyPr/>
        <a:lstStyle/>
        <a:p>
          <a:endParaRPr lang="ru-RU"/>
        </a:p>
      </dgm:t>
    </dgm:pt>
    <dgm:pt modelId="{990F4CAF-0452-48C3-BEDB-CF4403E27162}" type="sibTrans" cxnId="{284879D7-6BFA-477A-9E44-CD5BAE3BDFE5}">
      <dgm:prSet/>
      <dgm:spPr/>
      <dgm:t>
        <a:bodyPr/>
        <a:lstStyle/>
        <a:p>
          <a:endParaRPr lang="ru-RU"/>
        </a:p>
      </dgm:t>
    </dgm:pt>
    <dgm:pt modelId="{0AE1ED2E-5A36-4356-A858-02F4190936C4}" type="pres">
      <dgm:prSet presAssocID="{297746E2-9528-4FEA-B89F-99E76609807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021DE58-061E-4AA4-86F9-10963EADCA09}" type="pres">
      <dgm:prSet presAssocID="{FE135DE7-2CCB-40A7-828F-B494D431E44F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417ED57-34A8-4D35-9E7E-CF30A236DE74}" type="pres">
      <dgm:prSet presAssocID="{8D8BF173-B991-419F-ACFA-907866FFEC76}" presName="sibTrans" presStyleCnt="0"/>
      <dgm:spPr/>
      <dgm:t>
        <a:bodyPr/>
        <a:lstStyle/>
        <a:p>
          <a:endParaRPr lang="ru-RU"/>
        </a:p>
      </dgm:t>
    </dgm:pt>
    <dgm:pt modelId="{D4F2BD97-DBDD-4AB9-B061-29B592ADF23F}" type="pres">
      <dgm:prSet presAssocID="{0223EB38-D9F0-4677-884B-65BE60119C3F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55BA663-78B3-4052-BFDE-5EACEEB19848}" type="presOf" srcId="{FE135DE7-2CCB-40A7-828F-B494D431E44F}" destId="{2021DE58-061E-4AA4-86F9-10963EADCA09}" srcOrd="0" destOrd="0" presId="urn:microsoft.com/office/officeart/2005/8/layout/hList6"/>
    <dgm:cxn modelId="{284879D7-6BFA-477A-9E44-CD5BAE3BDFE5}" srcId="{297746E2-9528-4FEA-B89F-99E76609807F}" destId="{0223EB38-D9F0-4677-884B-65BE60119C3F}" srcOrd="1" destOrd="0" parTransId="{475826BC-0645-4004-A960-92320D354BEC}" sibTransId="{990F4CAF-0452-48C3-BEDB-CF4403E27162}"/>
    <dgm:cxn modelId="{5EAEDF0E-BF4C-4E23-935A-724E6886E593}" srcId="{297746E2-9528-4FEA-B89F-99E76609807F}" destId="{FE135DE7-2CCB-40A7-828F-B494D431E44F}" srcOrd="0" destOrd="0" parTransId="{68D31558-84F6-441D-B7C5-1D9E2DAD3479}" sibTransId="{8D8BF173-B991-419F-ACFA-907866FFEC76}"/>
    <dgm:cxn modelId="{903D04B3-F791-4F2B-A857-6B25B85DFF6C}" type="presOf" srcId="{297746E2-9528-4FEA-B89F-99E76609807F}" destId="{0AE1ED2E-5A36-4356-A858-02F4190936C4}" srcOrd="0" destOrd="0" presId="urn:microsoft.com/office/officeart/2005/8/layout/hList6"/>
    <dgm:cxn modelId="{B75E6405-E92A-405D-A8CD-CD4AD31A5572}" type="presOf" srcId="{0223EB38-D9F0-4677-884B-65BE60119C3F}" destId="{D4F2BD97-DBDD-4AB9-B061-29B592ADF23F}" srcOrd="0" destOrd="0" presId="urn:microsoft.com/office/officeart/2005/8/layout/hList6"/>
    <dgm:cxn modelId="{AF4C9B21-FB23-453E-81AD-3BE4AA75ADDF}" type="presParOf" srcId="{0AE1ED2E-5A36-4356-A858-02F4190936C4}" destId="{2021DE58-061E-4AA4-86F9-10963EADCA09}" srcOrd="0" destOrd="0" presId="urn:microsoft.com/office/officeart/2005/8/layout/hList6"/>
    <dgm:cxn modelId="{4186281E-7F6E-422A-AB90-85BCB29AE009}" type="presParOf" srcId="{0AE1ED2E-5A36-4356-A858-02F4190936C4}" destId="{D417ED57-34A8-4D35-9E7E-CF30A236DE74}" srcOrd="1" destOrd="0" presId="urn:microsoft.com/office/officeart/2005/8/layout/hList6"/>
    <dgm:cxn modelId="{80320D45-D714-4397-9EFE-5B273C607910}" type="presParOf" srcId="{0AE1ED2E-5A36-4356-A858-02F4190936C4}" destId="{D4F2BD97-DBDD-4AB9-B061-29B592ADF23F}" srcOrd="2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53AE10F-6BE5-4880-90B6-EDFD306ECEEA}" type="doc">
      <dgm:prSet loTypeId="urn:microsoft.com/office/officeart/2005/8/layout/bList2" loCatId="list" qsTypeId="urn:microsoft.com/office/officeart/2005/8/quickstyle/simple3" qsCatId="simple" csTypeId="urn:microsoft.com/office/officeart/2005/8/colors/accent1_2" csCatId="accent1" phldr="1"/>
      <dgm:spPr/>
    </dgm:pt>
    <dgm:pt modelId="{7B4A7638-A021-416C-A570-7393EE4F1A61}">
      <dgm:prSet phldrT="[Текст]"/>
      <dgm:spPr/>
      <dgm:t>
        <a:bodyPr/>
        <a:lstStyle/>
        <a:p>
          <a:r>
            <a:rPr lang="uk-UA" b="1" dirty="0" smtClean="0"/>
            <a:t>Padlet.com</a:t>
          </a:r>
          <a:r>
            <a:rPr lang="uk-UA" dirty="0" smtClean="0"/>
            <a:t> </a:t>
          </a:r>
          <a:endParaRPr lang="ru-RU" dirty="0"/>
        </a:p>
      </dgm:t>
    </dgm:pt>
    <dgm:pt modelId="{E59B9A78-2A0F-49C9-BCDA-6DB18538D506}" type="parTrans" cxnId="{CC3F6F16-C55E-4471-9423-37B95C3CFC6A}">
      <dgm:prSet/>
      <dgm:spPr/>
      <dgm:t>
        <a:bodyPr/>
        <a:lstStyle/>
        <a:p>
          <a:endParaRPr lang="ru-RU"/>
        </a:p>
      </dgm:t>
    </dgm:pt>
    <dgm:pt modelId="{7DAC1B47-3489-43CD-8858-A9BC36FA896B}" type="sibTrans" cxnId="{CC3F6F16-C55E-4471-9423-37B95C3CFC6A}">
      <dgm:prSet/>
      <dgm:spPr/>
      <dgm:t>
        <a:bodyPr/>
        <a:lstStyle/>
        <a:p>
          <a:endParaRPr lang="ru-RU"/>
        </a:p>
      </dgm:t>
    </dgm:pt>
    <dgm:pt modelId="{E55A5048-E091-4F2A-A577-FA9DADF38F79}">
      <dgm:prSet phldrT="[Текст]" custT="1"/>
      <dgm:spPr/>
      <dgm:t>
        <a:bodyPr/>
        <a:lstStyle/>
        <a:p>
          <a:r>
            <a:rPr lang="uk-UA" sz="2000" dirty="0" smtClean="0"/>
            <a:t>віртуальна дошка, на якій можна розміщувати окремі плитки-дописи з текстовою інформацією, гіперпосиланнями, зображеннями, прикріплювати файли, аудіо-, відеозаписи</a:t>
          </a:r>
          <a:endParaRPr lang="ru-RU" sz="2000" dirty="0"/>
        </a:p>
      </dgm:t>
    </dgm:pt>
    <dgm:pt modelId="{775F46E8-A5C4-4CF8-85DE-2AD836878BF8}" type="parTrans" cxnId="{98C40719-2548-4B1C-911B-FBB5FBEA5D9E}">
      <dgm:prSet/>
      <dgm:spPr/>
      <dgm:t>
        <a:bodyPr/>
        <a:lstStyle/>
        <a:p>
          <a:endParaRPr lang="ru-RU"/>
        </a:p>
      </dgm:t>
    </dgm:pt>
    <dgm:pt modelId="{7A15E7FC-96D7-4CC1-926C-F77D552A6330}" type="sibTrans" cxnId="{98C40719-2548-4B1C-911B-FBB5FBEA5D9E}">
      <dgm:prSet/>
      <dgm:spPr/>
      <dgm:t>
        <a:bodyPr/>
        <a:lstStyle/>
        <a:p>
          <a:endParaRPr lang="ru-RU"/>
        </a:p>
      </dgm:t>
    </dgm:pt>
    <dgm:pt modelId="{0A3F81A6-46B7-45E4-9A42-F76836EE9373}" type="pres">
      <dgm:prSet presAssocID="{353AE10F-6BE5-4880-90B6-EDFD306ECEEA}" presName="diagram" presStyleCnt="0">
        <dgm:presLayoutVars>
          <dgm:dir/>
          <dgm:animLvl val="lvl"/>
          <dgm:resizeHandles val="exact"/>
        </dgm:presLayoutVars>
      </dgm:prSet>
      <dgm:spPr/>
    </dgm:pt>
    <dgm:pt modelId="{55AC559B-7E7C-4575-8E8C-5EAB18C6F5C1}" type="pres">
      <dgm:prSet presAssocID="{7B4A7638-A021-416C-A570-7393EE4F1A61}" presName="compNode" presStyleCnt="0"/>
      <dgm:spPr/>
    </dgm:pt>
    <dgm:pt modelId="{BD2C39F0-3F7A-486E-AB2A-C8E00B674BCB}" type="pres">
      <dgm:prSet presAssocID="{7B4A7638-A021-416C-A570-7393EE4F1A61}" presName="childRect" presStyleLbl="bgAcc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888925-41C5-4C8D-9446-96728E29A3B2}" type="pres">
      <dgm:prSet presAssocID="{7B4A7638-A021-416C-A570-7393EE4F1A61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24A72A-A34E-4F86-818D-C52246E9953A}" type="pres">
      <dgm:prSet presAssocID="{7B4A7638-A021-416C-A570-7393EE4F1A61}" presName="parentRect" presStyleLbl="alignNode1" presStyleIdx="0" presStyleCnt="1"/>
      <dgm:spPr/>
      <dgm:t>
        <a:bodyPr/>
        <a:lstStyle/>
        <a:p>
          <a:endParaRPr lang="ru-RU"/>
        </a:p>
      </dgm:t>
    </dgm:pt>
    <dgm:pt modelId="{3AFF3917-7F9F-4143-8E28-2A11B07C3A6A}" type="pres">
      <dgm:prSet presAssocID="{7B4A7638-A021-416C-A570-7393EE4F1A61}" presName="adorn" presStyleLbl="fgAccFollowNode1" presStyleIdx="0" presStyleCnt="1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</dgm:pt>
  </dgm:ptLst>
  <dgm:cxnLst>
    <dgm:cxn modelId="{A2AF2C7C-15A8-4FC7-A2AD-746D12C693A7}" type="presOf" srcId="{353AE10F-6BE5-4880-90B6-EDFD306ECEEA}" destId="{0A3F81A6-46B7-45E4-9A42-F76836EE9373}" srcOrd="0" destOrd="0" presId="urn:microsoft.com/office/officeart/2005/8/layout/bList2"/>
    <dgm:cxn modelId="{98C40719-2548-4B1C-911B-FBB5FBEA5D9E}" srcId="{7B4A7638-A021-416C-A570-7393EE4F1A61}" destId="{E55A5048-E091-4F2A-A577-FA9DADF38F79}" srcOrd="0" destOrd="0" parTransId="{775F46E8-A5C4-4CF8-85DE-2AD836878BF8}" sibTransId="{7A15E7FC-96D7-4CC1-926C-F77D552A6330}"/>
    <dgm:cxn modelId="{840FCB4F-7E4C-4ADC-B48F-EFEF77421104}" type="presOf" srcId="{E55A5048-E091-4F2A-A577-FA9DADF38F79}" destId="{BD2C39F0-3F7A-486E-AB2A-C8E00B674BCB}" srcOrd="0" destOrd="0" presId="urn:microsoft.com/office/officeart/2005/8/layout/bList2"/>
    <dgm:cxn modelId="{52DD1296-4022-4C06-8B81-9CD9456CA4C1}" type="presOf" srcId="{7B4A7638-A021-416C-A570-7393EE4F1A61}" destId="{97888925-41C5-4C8D-9446-96728E29A3B2}" srcOrd="0" destOrd="0" presId="urn:microsoft.com/office/officeart/2005/8/layout/bList2"/>
    <dgm:cxn modelId="{CC3F6F16-C55E-4471-9423-37B95C3CFC6A}" srcId="{353AE10F-6BE5-4880-90B6-EDFD306ECEEA}" destId="{7B4A7638-A021-416C-A570-7393EE4F1A61}" srcOrd="0" destOrd="0" parTransId="{E59B9A78-2A0F-49C9-BCDA-6DB18538D506}" sibTransId="{7DAC1B47-3489-43CD-8858-A9BC36FA896B}"/>
    <dgm:cxn modelId="{E7DEFF6E-694C-48D8-9D6B-D208A8631314}" type="presOf" srcId="{7B4A7638-A021-416C-A570-7393EE4F1A61}" destId="{3A24A72A-A34E-4F86-818D-C52246E9953A}" srcOrd="1" destOrd="0" presId="urn:microsoft.com/office/officeart/2005/8/layout/bList2"/>
    <dgm:cxn modelId="{860F83C1-7B92-432C-A656-2743BAAB7BF5}" type="presParOf" srcId="{0A3F81A6-46B7-45E4-9A42-F76836EE9373}" destId="{55AC559B-7E7C-4575-8E8C-5EAB18C6F5C1}" srcOrd="0" destOrd="0" presId="urn:microsoft.com/office/officeart/2005/8/layout/bList2"/>
    <dgm:cxn modelId="{D63E8A27-13F1-446F-9633-89DEB6E10655}" type="presParOf" srcId="{55AC559B-7E7C-4575-8E8C-5EAB18C6F5C1}" destId="{BD2C39F0-3F7A-486E-AB2A-C8E00B674BCB}" srcOrd="0" destOrd="0" presId="urn:microsoft.com/office/officeart/2005/8/layout/bList2"/>
    <dgm:cxn modelId="{845E88D3-FEC1-4BE1-A20D-9EEAC3B5E53D}" type="presParOf" srcId="{55AC559B-7E7C-4575-8E8C-5EAB18C6F5C1}" destId="{97888925-41C5-4C8D-9446-96728E29A3B2}" srcOrd="1" destOrd="0" presId="urn:microsoft.com/office/officeart/2005/8/layout/bList2"/>
    <dgm:cxn modelId="{D346BEB5-CFD1-4EF5-87ED-26215E389E09}" type="presParOf" srcId="{55AC559B-7E7C-4575-8E8C-5EAB18C6F5C1}" destId="{3A24A72A-A34E-4F86-818D-C52246E9953A}" srcOrd="2" destOrd="0" presId="urn:microsoft.com/office/officeart/2005/8/layout/bList2"/>
    <dgm:cxn modelId="{1EB29502-1584-48DC-99BE-4D4D6719C7B8}" type="presParOf" srcId="{55AC559B-7E7C-4575-8E8C-5EAB18C6F5C1}" destId="{3AFF3917-7F9F-4143-8E28-2A11B07C3A6A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49C01E5-BFC1-47B8-8FDD-C24BBD17777A}" type="doc">
      <dgm:prSet loTypeId="urn:microsoft.com/office/officeart/2008/layout/PictureStrips" loCatId="list" qsTypeId="urn:microsoft.com/office/officeart/2005/8/quickstyle/simple5" qsCatId="simple" csTypeId="urn:microsoft.com/office/officeart/2005/8/colors/accent1_2" csCatId="accent1" phldr="1"/>
      <dgm:spPr/>
    </dgm:pt>
    <dgm:pt modelId="{FBA2DEAF-98FC-4101-B976-62F65860DDF0}">
      <dgm:prSet phldrT="[Текст]"/>
      <dgm:spPr/>
      <dgm:t>
        <a:bodyPr/>
        <a:lstStyle/>
        <a:p>
          <a:r>
            <a:rPr lang="uk-UA" dirty="0" smtClean="0"/>
            <a:t>Відео </a:t>
          </a:r>
          <a:endParaRPr lang="ru-RU" dirty="0"/>
        </a:p>
      </dgm:t>
    </dgm:pt>
    <dgm:pt modelId="{169203CB-1743-45E6-BF86-F5A4547295FE}" type="parTrans" cxnId="{A424CF70-D71E-4687-848C-1B3DDF60D940}">
      <dgm:prSet/>
      <dgm:spPr/>
      <dgm:t>
        <a:bodyPr/>
        <a:lstStyle/>
        <a:p>
          <a:endParaRPr lang="ru-RU"/>
        </a:p>
      </dgm:t>
    </dgm:pt>
    <dgm:pt modelId="{B10FC02D-BE2C-4B50-A9F8-AA8FD843C05C}" type="sibTrans" cxnId="{A424CF70-D71E-4687-848C-1B3DDF60D940}">
      <dgm:prSet/>
      <dgm:spPr/>
      <dgm:t>
        <a:bodyPr/>
        <a:lstStyle/>
        <a:p>
          <a:endParaRPr lang="ru-RU"/>
        </a:p>
      </dgm:t>
    </dgm:pt>
    <dgm:pt modelId="{B7C76CCE-2B54-4F42-AFC6-18F26CEEB44A}">
      <dgm:prSet phldrT="[Текст]"/>
      <dgm:spPr/>
      <dgm:t>
        <a:bodyPr/>
        <a:lstStyle/>
        <a:p>
          <a:r>
            <a:rPr lang="uk-UA" dirty="0" smtClean="0"/>
            <a:t>Онлайн дошки </a:t>
          </a:r>
          <a:endParaRPr lang="ru-RU" dirty="0"/>
        </a:p>
      </dgm:t>
    </dgm:pt>
    <dgm:pt modelId="{F8C2A904-F651-4E92-BA1D-984406421100}" type="parTrans" cxnId="{E54E68F6-2BE6-486B-B7C2-811EA2734380}">
      <dgm:prSet/>
      <dgm:spPr/>
      <dgm:t>
        <a:bodyPr/>
        <a:lstStyle/>
        <a:p>
          <a:endParaRPr lang="ru-RU"/>
        </a:p>
      </dgm:t>
    </dgm:pt>
    <dgm:pt modelId="{6F4B7D03-4BB5-4680-BE2D-BBA40F472F56}" type="sibTrans" cxnId="{E54E68F6-2BE6-486B-B7C2-811EA2734380}">
      <dgm:prSet/>
      <dgm:spPr/>
      <dgm:t>
        <a:bodyPr/>
        <a:lstStyle/>
        <a:p>
          <a:endParaRPr lang="ru-RU"/>
        </a:p>
      </dgm:t>
    </dgm:pt>
    <dgm:pt modelId="{06821C55-500C-445B-8735-757FD8896136}">
      <dgm:prSet phldrT="[Текст]"/>
      <dgm:spPr/>
      <dgm:t>
        <a:bodyPr/>
        <a:lstStyle/>
        <a:p>
          <a:r>
            <a:rPr lang="uk-UA" dirty="0" smtClean="0"/>
            <a:t>Тести </a:t>
          </a:r>
          <a:endParaRPr lang="ru-RU" dirty="0"/>
        </a:p>
      </dgm:t>
    </dgm:pt>
    <dgm:pt modelId="{A5C605B9-ADC1-4CEF-B70C-C7A76B042E3A}" type="parTrans" cxnId="{7056108C-0878-43CA-A1B6-A857B9245C6A}">
      <dgm:prSet/>
      <dgm:spPr/>
      <dgm:t>
        <a:bodyPr/>
        <a:lstStyle/>
        <a:p>
          <a:endParaRPr lang="ru-RU"/>
        </a:p>
      </dgm:t>
    </dgm:pt>
    <dgm:pt modelId="{21445929-E6AC-4915-AD5E-2A735065CB20}" type="sibTrans" cxnId="{7056108C-0878-43CA-A1B6-A857B9245C6A}">
      <dgm:prSet/>
      <dgm:spPr/>
      <dgm:t>
        <a:bodyPr/>
        <a:lstStyle/>
        <a:p>
          <a:endParaRPr lang="ru-RU"/>
        </a:p>
      </dgm:t>
    </dgm:pt>
    <dgm:pt modelId="{39FEF43D-5599-4302-8227-8FD5EDDB770A}">
      <dgm:prSet phldrT="[Текст]"/>
      <dgm:spPr/>
      <dgm:t>
        <a:bodyPr/>
        <a:lstStyle/>
        <a:p>
          <a:r>
            <a:rPr lang="uk-UA" b="0" dirty="0" smtClean="0"/>
            <a:t>Практика та інструменти формувального оцінювання</a:t>
          </a:r>
          <a:endParaRPr lang="ru-RU" b="0" dirty="0"/>
        </a:p>
      </dgm:t>
    </dgm:pt>
    <dgm:pt modelId="{22DB8136-C41B-417B-AC06-CF6B4FED4A14}" type="parTrans" cxnId="{D5951419-995C-4170-ABD1-81ED9FF424F4}">
      <dgm:prSet/>
      <dgm:spPr/>
      <dgm:t>
        <a:bodyPr/>
        <a:lstStyle/>
        <a:p>
          <a:endParaRPr lang="ru-RU"/>
        </a:p>
      </dgm:t>
    </dgm:pt>
    <dgm:pt modelId="{59D4132F-00B1-454A-8C62-AFBCEA647473}" type="sibTrans" cxnId="{D5951419-995C-4170-ABD1-81ED9FF424F4}">
      <dgm:prSet/>
      <dgm:spPr/>
      <dgm:t>
        <a:bodyPr/>
        <a:lstStyle/>
        <a:p>
          <a:endParaRPr lang="ru-RU"/>
        </a:p>
      </dgm:t>
    </dgm:pt>
    <dgm:pt modelId="{D48F2A74-9395-4F6C-A840-B66868BFD40C}">
      <dgm:prSet phldrT="[Текст]"/>
      <dgm:spPr/>
      <dgm:t>
        <a:bodyPr/>
        <a:lstStyle/>
        <a:p>
          <a:r>
            <a:rPr lang="uk-UA" b="0" dirty="0" smtClean="0"/>
            <a:t>Інтерактивні сервіси миттєвого опитування</a:t>
          </a:r>
          <a:endParaRPr lang="ru-RU" b="0" dirty="0"/>
        </a:p>
      </dgm:t>
    </dgm:pt>
    <dgm:pt modelId="{7CC85DD8-1A8F-49F4-A4E3-5060CEC97B23}" type="parTrans" cxnId="{274D08A7-7985-4750-8E6F-BEC0961F77AC}">
      <dgm:prSet/>
      <dgm:spPr/>
      <dgm:t>
        <a:bodyPr/>
        <a:lstStyle/>
        <a:p>
          <a:endParaRPr lang="ru-RU"/>
        </a:p>
      </dgm:t>
    </dgm:pt>
    <dgm:pt modelId="{B1FCF582-917C-4BE9-B34D-743B1DE10A0F}" type="sibTrans" cxnId="{274D08A7-7985-4750-8E6F-BEC0961F77AC}">
      <dgm:prSet/>
      <dgm:spPr/>
      <dgm:t>
        <a:bodyPr/>
        <a:lstStyle/>
        <a:p>
          <a:endParaRPr lang="ru-RU"/>
        </a:p>
      </dgm:t>
    </dgm:pt>
    <dgm:pt modelId="{DCA33C38-62FF-4694-8756-A615C139AB1D}" type="pres">
      <dgm:prSet presAssocID="{F49C01E5-BFC1-47B8-8FDD-C24BBD17777A}" presName="Name0" presStyleCnt="0">
        <dgm:presLayoutVars>
          <dgm:dir/>
          <dgm:resizeHandles val="exact"/>
        </dgm:presLayoutVars>
      </dgm:prSet>
      <dgm:spPr/>
    </dgm:pt>
    <dgm:pt modelId="{94DBDE45-4B5D-4592-90D8-1C66703FBE85}" type="pres">
      <dgm:prSet presAssocID="{FBA2DEAF-98FC-4101-B976-62F65860DDF0}" presName="composite" presStyleCnt="0"/>
      <dgm:spPr/>
    </dgm:pt>
    <dgm:pt modelId="{1E745933-9CF4-49B7-B5B2-F181B9B8EF40}" type="pres">
      <dgm:prSet presAssocID="{FBA2DEAF-98FC-4101-B976-62F65860DDF0}" presName="rect1" presStyleLbl="tr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77859B-FB7C-4FE4-908E-C77CCBA51B4E}" type="pres">
      <dgm:prSet presAssocID="{FBA2DEAF-98FC-4101-B976-62F65860DDF0}" presName="rect2" presStyleLbl="fgImgPlace1" presStyleIdx="0" presStyleCnt="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</dgm:spPr>
    </dgm:pt>
    <dgm:pt modelId="{C330FB41-FBDD-4584-9E0E-1AFEC91195AD}" type="pres">
      <dgm:prSet presAssocID="{B10FC02D-BE2C-4B50-A9F8-AA8FD843C05C}" presName="sibTrans" presStyleCnt="0"/>
      <dgm:spPr/>
    </dgm:pt>
    <dgm:pt modelId="{CD098E30-5D9A-4FB0-A7F3-682D4A2F6E23}" type="pres">
      <dgm:prSet presAssocID="{B7C76CCE-2B54-4F42-AFC6-18F26CEEB44A}" presName="composite" presStyleCnt="0"/>
      <dgm:spPr/>
    </dgm:pt>
    <dgm:pt modelId="{4E810B5D-E22E-43A5-A821-A9BD95A7FA38}" type="pres">
      <dgm:prSet presAssocID="{B7C76CCE-2B54-4F42-AFC6-18F26CEEB44A}" presName="rect1" presStyleLbl="tr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F8E31F-3842-414F-9697-1377BB918E8C}" type="pres">
      <dgm:prSet presAssocID="{B7C76CCE-2B54-4F42-AFC6-18F26CEEB44A}" presName="rect2" presStyleLbl="fgImgPlace1" presStyleIdx="1" presStyleCnt="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7000" r="-87000"/>
          </a:stretch>
        </a:blipFill>
      </dgm:spPr>
    </dgm:pt>
    <dgm:pt modelId="{49E384DA-1A9C-42C3-BBD6-7E7D642B1A9A}" type="pres">
      <dgm:prSet presAssocID="{6F4B7D03-4BB5-4680-BE2D-BBA40F472F56}" presName="sibTrans" presStyleCnt="0"/>
      <dgm:spPr/>
    </dgm:pt>
    <dgm:pt modelId="{130CDDD3-70FC-425B-842F-ABA0A5668E6D}" type="pres">
      <dgm:prSet presAssocID="{06821C55-500C-445B-8735-757FD8896136}" presName="composite" presStyleCnt="0"/>
      <dgm:spPr/>
    </dgm:pt>
    <dgm:pt modelId="{0F661D1E-577E-492B-9506-DE476372D32A}" type="pres">
      <dgm:prSet presAssocID="{06821C55-500C-445B-8735-757FD8896136}" presName="rect1" presStyleLbl="tr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F4316-9E51-4EE6-B4F4-5A43A18AF756}" type="pres">
      <dgm:prSet presAssocID="{06821C55-500C-445B-8735-757FD8896136}" presName="rect2" presStyleLbl="fgImgPlace1" presStyleIdx="2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</dgm:spPr>
    </dgm:pt>
    <dgm:pt modelId="{E729277F-156F-48F4-90ED-276486EF1FA7}" type="pres">
      <dgm:prSet presAssocID="{21445929-E6AC-4915-AD5E-2A735065CB20}" presName="sibTrans" presStyleCnt="0"/>
      <dgm:spPr/>
    </dgm:pt>
    <dgm:pt modelId="{64BAE1AE-FD2A-4346-A249-79FCFB403AC0}" type="pres">
      <dgm:prSet presAssocID="{39FEF43D-5599-4302-8227-8FD5EDDB770A}" presName="composite" presStyleCnt="0"/>
      <dgm:spPr/>
    </dgm:pt>
    <dgm:pt modelId="{97783E78-DD07-43CB-A2B6-C49880209BB1}" type="pres">
      <dgm:prSet presAssocID="{39FEF43D-5599-4302-8227-8FD5EDDB770A}" presName="rect1" presStyleLbl="tr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5FEC5-40CA-469F-A270-3895157850C1}" type="pres">
      <dgm:prSet presAssocID="{39FEF43D-5599-4302-8227-8FD5EDDB770A}" presName="rect2" presStyleLbl="fgImgPlace1" presStyleIdx="3" presStyleCnt="5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7A6CE228-34C6-4C48-BA36-84A17C61F0C2}" type="pres">
      <dgm:prSet presAssocID="{59D4132F-00B1-454A-8C62-AFBCEA647473}" presName="sibTrans" presStyleCnt="0"/>
      <dgm:spPr/>
    </dgm:pt>
    <dgm:pt modelId="{EA9C8BCA-7CCF-4848-A917-BE413282D511}" type="pres">
      <dgm:prSet presAssocID="{D48F2A74-9395-4F6C-A840-B66868BFD40C}" presName="composite" presStyleCnt="0"/>
      <dgm:spPr/>
    </dgm:pt>
    <dgm:pt modelId="{CB5E9777-FCB3-40E3-90A4-1CE6FE6327AE}" type="pres">
      <dgm:prSet presAssocID="{D48F2A74-9395-4F6C-A840-B66868BFD40C}" presName="rect1" presStyleLbl="tr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25762C-D8AA-4238-A518-AA9B90A11F54}" type="pres">
      <dgm:prSet presAssocID="{D48F2A74-9395-4F6C-A840-B66868BFD40C}" presName="rect2" presStyleLbl="fgImgPlace1" presStyleIdx="4" presStyleCnt="5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</dgm:spPr>
    </dgm:pt>
  </dgm:ptLst>
  <dgm:cxnLst>
    <dgm:cxn modelId="{5133E5BA-FE6B-42D7-A65F-7246E85AE6DF}" type="presOf" srcId="{B7C76CCE-2B54-4F42-AFC6-18F26CEEB44A}" destId="{4E810B5D-E22E-43A5-A821-A9BD95A7FA38}" srcOrd="0" destOrd="0" presId="urn:microsoft.com/office/officeart/2008/layout/PictureStrips"/>
    <dgm:cxn modelId="{60F143FF-DCC3-44F9-964A-585971741E2F}" type="presOf" srcId="{39FEF43D-5599-4302-8227-8FD5EDDB770A}" destId="{97783E78-DD07-43CB-A2B6-C49880209BB1}" srcOrd="0" destOrd="0" presId="urn:microsoft.com/office/officeart/2008/layout/PictureStrips"/>
    <dgm:cxn modelId="{274D08A7-7985-4750-8E6F-BEC0961F77AC}" srcId="{F49C01E5-BFC1-47B8-8FDD-C24BBD17777A}" destId="{D48F2A74-9395-4F6C-A840-B66868BFD40C}" srcOrd="4" destOrd="0" parTransId="{7CC85DD8-1A8F-49F4-A4E3-5060CEC97B23}" sibTransId="{B1FCF582-917C-4BE9-B34D-743B1DE10A0F}"/>
    <dgm:cxn modelId="{E54E68F6-2BE6-486B-B7C2-811EA2734380}" srcId="{F49C01E5-BFC1-47B8-8FDD-C24BBD17777A}" destId="{B7C76CCE-2B54-4F42-AFC6-18F26CEEB44A}" srcOrd="1" destOrd="0" parTransId="{F8C2A904-F651-4E92-BA1D-984406421100}" sibTransId="{6F4B7D03-4BB5-4680-BE2D-BBA40F472F56}"/>
    <dgm:cxn modelId="{CED18E03-3C60-4092-9B4D-C8185A003AF5}" type="presOf" srcId="{06821C55-500C-445B-8735-757FD8896136}" destId="{0F661D1E-577E-492B-9506-DE476372D32A}" srcOrd="0" destOrd="0" presId="urn:microsoft.com/office/officeart/2008/layout/PictureStrips"/>
    <dgm:cxn modelId="{7056108C-0878-43CA-A1B6-A857B9245C6A}" srcId="{F49C01E5-BFC1-47B8-8FDD-C24BBD17777A}" destId="{06821C55-500C-445B-8735-757FD8896136}" srcOrd="2" destOrd="0" parTransId="{A5C605B9-ADC1-4CEF-B70C-C7A76B042E3A}" sibTransId="{21445929-E6AC-4915-AD5E-2A735065CB20}"/>
    <dgm:cxn modelId="{A424CF70-D71E-4687-848C-1B3DDF60D940}" srcId="{F49C01E5-BFC1-47B8-8FDD-C24BBD17777A}" destId="{FBA2DEAF-98FC-4101-B976-62F65860DDF0}" srcOrd="0" destOrd="0" parTransId="{169203CB-1743-45E6-BF86-F5A4547295FE}" sibTransId="{B10FC02D-BE2C-4B50-A9F8-AA8FD843C05C}"/>
    <dgm:cxn modelId="{F904F0D5-5F90-44D6-875C-CEB9D5CC1EFB}" type="presOf" srcId="{D48F2A74-9395-4F6C-A840-B66868BFD40C}" destId="{CB5E9777-FCB3-40E3-90A4-1CE6FE6327AE}" srcOrd="0" destOrd="0" presId="urn:microsoft.com/office/officeart/2008/layout/PictureStrips"/>
    <dgm:cxn modelId="{FF96871A-AC61-4DC9-BEB0-DFE36183F456}" type="presOf" srcId="{FBA2DEAF-98FC-4101-B976-62F65860DDF0}" destId="{1E745933-9CF4-49B7-B5B2-F181B9B8EF40}" srcOrd="0" destOrd="0" presId="urn:microsoft.com/office/officeart/2008/layout/PictureStrips"/>
    <dgm:cxn modelId="{BE8C39D1-AFAF-4871-91CE-8BC455566ECD}" type="presOf" srcId="{F49C01E5-BFC1-47B8-8FDD-C24BBD17777A}" destId="{DCA33C38-62FF-4694-8756-A615C139AB1D}" srcOrd="0" destOrd="0" presId="urn:microsoft.com/office/officeart/2008/layout/PictureStrips"/>
    <dgm:cxn modelId="{D5951419-995C-4170-ABD1-81ED9FF424F4}" srcId="{F49C01E5-BFC1-47B8-8FDD-C24BBD17777A}" destId="{39FEF43D-5599-4302-8227-8FD5EDDB770A}" srcOrd="3" destOrd="0" parTransId="{22DB8136-C41B-417B-AC06-CF6B4FED4A14}" sibTransId="{59D4132F-00B1-454A-8C62-AFBCEA647473}"/>
    <dgm:cxn modelId="{D4E4CD2C-E96C-4528-B5DC-E4F36BE68E70}" type="presParOf" srcId="{DCA33C38-62FF-4694-8756-A615C139AB1D}" destId="{94DBDE45-4B5D-4592-90D8-1C66703FBE85}" srcOrd="0" destOrd="0" presId="urn:microsoft.com/office/officeart/2008/layout/PictureStrips"/>
    <dgm:cxn modelId="{C11C0672-885C-403C-A8F8-55151ACD6D49}" type="presParOf" srcId="{94DBDE45-4B5D-4592-90D8-1C66703FBE85}" destId="{1E745933-9CF4-49B7-B5B2-F181B9B8EF40}" srcOrd="0" destOrd="0" presId="urn:microsoft.com/office/officeart/2008/layout/PictureStrips"/>
    <dgm:cxn modelId="{C8DE742A-A268-46B7-A406-5D8D37E7C76D}" type="presParOf" srcId="{94DBDE45-4B5D-4592-90D8-1C66703FBE85}" destId="{7477859B-FB7C-4FE4-908E-C77CCBA51B4E}" srcOrd="1" destOrd="0" presId="urn:microsoft.com/office/officeart/2008/layout/PictureStrips"/>
    <dgm:cxn modelId="{E91C9544-5313-4446-815A-C7008FA24B98}" type="presParOf" srcId="{DCA33C38-62FF-4694-8756-A615C139AB1D}" destId="{C330FB41-FBDD-4584-9E0E-1AFEC91195AD}" srcOrd="1" destOrd="0" presId="urn:microsoft.com/office/officeart/2008/layout/PictureStrips"/>
    <dgm:cxn modelId="{F41ADA5D-9A72-4C5C-B2CC-4E3A573E04AF}" type="presParOf" srcId="{DCA33C38-62FF-4694-8756-A615C139AB1D}" destId="{CD098E30-5D9A-4FB0-A7F3-682D4A2F6E23}" srcOrd="2" destOrd="0" presId="urn:microsoft.com/office/officeart/2008/layout/PictureStrips"/>
    <dgm:cxn modelId="{25F901D2-C230-4299-903E-4EEE1C3A96AF}" type="presParOf" srcId="{CD098E30-5D9A-4FB0-A7F3-682D4A2F6E23}" destId="{4E810B5D-E22E-43A5-A821-A9BD95A7FA38}" srcOrd="0" destOrd="0" presId="urn:microsoft.com/office/officeart/2008/layout/PictureStrips"/>
    <dgm:cxn modelId="{C81A6E14-44AD-4D15-9A51-E3D0E555D1C2}" type="presParOf" srcId="{CD098E30-5D9A-4FB0-A7F3-682D4A2F6E23}" destId="{12F8E31F-3842-414F-9697-1377BB918E8C}" srcOrd="1" destOrd="0" presId="urn:microsoft.com/office/officeart/2008/layout/PictureStrips"/>
    <dgm:cxn modelId="{D3AEC01E-A12A-458D-9678-8FFC203FE689}" type="presParOf" srcId="{DCA33C38-62FF-4694-8756-A615C139AB1D}" destId="{49E384DA-1A9C-42C3-BBD6-7E7D642B1A9A}" srcOrd="3" destOrd="0" presId="urn:microsoft.com/office/officeart/2008/layout/PictureStrips"/>
    <dgm:cxn modelId="{94CC11C8-01E8-4A48-A170-AD9EFDDBCA74}" type="presParOf" srcId="{DCA33C38-62FF-4694-8756-A615C139AB1D}" destId="{130CDDD3-70FC-425B-842F-ABA0A5668E6D}" srcOrd="4" destOrd="0" presId="urn:microsoft.com/office/officeart/2008/layout/PictureStrips"/>
    <dgm:cxn modelId="{D00C749F-57CB-4761-99B0-47B29C70BFDD}" type="presParOf" srcId="{130CDDD3-70FC-425B-842F-ABA0A5668E6D}" destId="{0F661D1E-577E-492B-9506-DE476372D32A}" srcOrd="0" destOrd="0" presId="urn:microsoft.com/office/officeart/2008/layout/PictureStrips"/>
    <dgm:cxn modelId="{D596A9A9-B84B-45D7-8768-541E61554ACE}" type="presParOf" srcId="{130CDDD3-70FC-425B-842F-ABA0A5668E6D}" destId="{422F4316-9E51-4EE6-B4F4-5A43A18AF756}" srcOrd="1" destOrd="0" presId="urn:microsoft.com/office/officeart/2008/layout/PictureStrips"/>
    <dgm:cxn modelId="{99597CD4-E94A-4FA3-B9DC-ECB7F3993A21}" type="presParOf" srcId="{DCA33C38-62FF-4694-8756-A615C139AB1D}" destId="{E729277F-156F-48F4-90ED-276486EF1FA7}" srcOrd="5" destOrd="0" presId="urn:microsoft.com/office/officeart/2008/layout/PictureStrips"/>
    <dgm:cxn modelId="{65B7999B-A3CF-40E2-85F1-DFEC86B20265}" type="presParOf" srcId="{DCA33C38-62FF-4694-8756-A615C139AB1D}" destId="{64BAE1AE-FD2A-4346-A249-79FCFB403AC0}" srcOrd="6" destOrd="0" presId="urn:microsoft.com/office/officeart/2008/layout/PictureStrips"/>
    <dgm:cxn modelId="{53AF7301-DF78-4CFD-949B-0191870C21BB}" type="presParOf" srcId="{64BAE1AE-FD2A-4346-A249-79FCFB403AC0}" destId="{97783E78-DD07-43CB-A2B6-C49880209BB1}" srcOrd="0" destOrd="0" presId="urn:microsoft.com/office/officeart/2008/layout/PictureStrips"/>
    <dgm:cxn modelId="{20918931-180E-4202-93D1-4903DF7AF1CA}" type="presParOf" srcId="{64BAE1AE-FD2A-4346-A249-79FCFB403AC0}" destId="{79E5FEC5-40CA-469F-A270-3895157850C1}" srcOrd="1" destOrd="0" presId="urn:microsoft.com/office/officeart/2008/layout/PictureStrips"/>
    <dgm:cxn modelId="{895AB322-8308-4B0B-A35F-D6A19727DF3C}" type="presParOf" srcId="{DCA33C38-62FF-4694-8756-A615C139AB1D}" destId="{7A6CE228-34C6-4C48-BA36-84A17C61F0C2}" srcOrd="7" destOrd="0" presId="urn:microsoft.com/office/officeart/2008/layout/PictureStrips"/>
    <dgm:cxn modelId="{9E098B19-38CA-40D4-8F65-A6E577253489}" type="presParOf" srcId="{DCA33C38-62FF-4694-8756-A615C139AB1D}" destId="{EA9C8BCA-7CCF-4848-A917-BE413282D511}" srcOrd="8" destOrd="0" presId="urn:microsoft.com/office/officeart/2008/layout/PictureStrips"/>
    <dgm:cxn modelId="{4CD6C1FC-E7C8-45D3-B10E-D3D0513EBF4B}" type="presParOf" srcId="{EA9C8BCA-7CCF-4848-A917-BE413282D511}" destId="{CB5E9777-FCB3-40E3-90A4-1CE6FE6327AE}" srcOrd="0" destOrd="0" presId="urn:microsoft.com/office/officeart/2008/layout/PictureStrips"/>
    <dgm:cxn modelId="{1A6DCFBA-916D-43EC-8746-9998927A9DAD}" type="presParOf" srcId="{EA9C8BCA-7CCF-4848-A917-BE413282D511}" destId="{AE25762C-D8AA-4238-A518-AA9B90A11F54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834D22-D194-4641-B75A-72E23E3272FB}">
      <dsp:nvSpPr>
        <dsp:cNvPr id="0" name=""/>
        <dsp:cNvSpPr/>
      </dsp:nvSpPr>
      <dsp:spPr>
        <a:xfrm>
          <a:off x="3837432" y="3108959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опрацювання навчального матеріалу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академічна доброчесність </a:t>
          </a:r>
          <a:endParaRPr lang="ru-RU" sz="1200" kern="1200" dirty="0"/>
        </a:p>
      </dsp:txBody>
      <dsp:txXfrm>
        <a:off x="4547140" y="3506857"/>
        <a:ext cx="1516721" cy="1033004"/>
      </dsp:txXfrm>
    </dsp:sp>
    <dsp:sp modelId="{D9C6EB46-BDB3-48FA-BCCC-53D964B57353}">
      <dsp:nvSpPr>
        <dsp:cNvPr id="0" name=""/>
        <dsp:cNvSpPr/>
      </dsp:nvSpPr>
      <dsp:spPr>
        <a:xfrm>
          <a:off x="152400" y="3108959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створення умови, щоб дитина могла навчатися вдома</a:t>
          </a:r>
          <a:endParaRPr lang="ru-RU" sz="1200" kern="1200" dirty="0"/>
        </a:p>
      </dsp:txBody>
      <dsp:txXfrm>
        <a:off x="184538" y="3506857"/>
        <a:ext cx="1516721" cy="1033004"/>
      </dsp:txXfrm>
    </dsp:sp>
    <dsp:sp modelId="{5C8FBAE2-8273-4A90-88EC-30EBC7768B78}">
      <dsp:nvSpPr>
        <dsp:cNvPr id="0" name=""/>
        <dsp:cNvSpPr/>
      </dsp:nvSpPr>
      <dsp:spPr>
        <a:xfrm>
          <a:off x="3837432" y="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/>
            <a:t>виконання освітньої програми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/>
            <a:t>організація зворотного зв'язку </a:t>
          </a:r>
          <a:endParaRPr lang="ru-RU" sz="1000" kern="1200" dirty="0"/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000" kern="1200" dirty="0" smtClean="0"/>
            <a:t>планування роботи</a:t>
          </a:r>
          <a:endParaRPr lang="ru-RU" sz="1000" kern="1200" dirty="0"/>
        </a:p>
      </dsp:txBody>
      <dsp:txXfrm>
        <a:off x="4547140" y="32138"/>
        <a:ext cx="1516721" cy="1033004"/>
      </dsp:txXfrm>
    </dsp:sp>
    <dsp:sp modelId="{3E62C42D-7B35-4A2A-B85B-F8FA527D06D7}">
      <dsp:nvSpPr>
        <dsp:cNvPr id="0" name=""/>
        <dsp:cNvSpPr/>
      </dsp:nvSpPr>
      <dsp:spPr>
        <a:xfrm>
          <a:off x="152400" y="0"/>
          <a:ext cx="2258568" cy="14630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вибір платформи для навчання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організація навчання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200" kern="1200" dirty="0" smtClean="0"/>
            <a:t>контроль </a:t>
          </a:r>
          <a:endParaRPr lang="ru-RU" sz="1200" kern="1200" dirty="0"/>
        </a:p>
      </dsp:txBody>
      <dsp:txXfrm>
        <a:off x="184538" y="32138"/>
        <a:ext cx="1516721" cy="1033004"/>
      </dsp:txXfrm>
    </dsp:sp>
    <dsp:sp modelId="{CE062EC4-A704-49EA-8B19-7779E714D0BB}">
      <dsp:nvSpPr>
        <dsp:cNvPr id="0" name=""/>
        <dsp:cNvSpPr/>
      </dsp:nvSpPr>
      <dsp:spPr>
        <a:xfrm>
          <a:off x="1098803" y="260603"/>
          <a:ext cx="1979676" cy="197967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Керівник закладу освіти</a:t>
          </a:r>
          <a:endParaRPr lang="ru-RU" sz="2000" kern="1200" dirty="0"/>
        </a:p>
      </dsp:txBody>
      <dsp:txXfrm>
        <a:off x="1678637" y="840437"/>
        <a:ext cx="1399842" cy="1399842"/>
      </dsp:txXfrm>
    </dsp:sp>
    <dsp:sp modelId="{1BAEFD81-0F6E-41C1-B078-67D0BE1FC457}">
      <dsp:nvSpPr>
        <dsp:cNvPr id="0" name=""/>
        <dsp:cNvSpPr/>
      </dsp:nvSpPr>
      <dsp:spPr>
        <a:xfrm rot="5400000">
          <a:off x="3169919" y="260603"/>
          <a:ext cx="1979676" cy="197967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Вчителі </a:t>
          </a:r>
          <a:endParaRPr lang="ru-RU" sz="2000" kern="1200" dirty="0"/>
        </a:p>
      </dsp:txBody>
      <dsp:txXfrm rot="-5400000">
        <a:off x="3169919" y="840437"/>
        <a:ext cx="1399842" cy="1399842"/>
      </dsp:txXfrm>
    </dsp:sp>
    <dsp:sp modelId="{D3241BC4-A755-4FB5-981E-AB8C43747B68}">
      <dsp:nvSpPr>
        <dsp:cNvPr id="0" name=""/>
        <dsp:cNvSpPr/>
      </dsp:nvSpPr>
      <dsp:spPr>
        <a:xfrm rot="10800000">
          <a:off x="3169919" y="2331719"/>
          <a:ext cx="1979676" cy="197967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Учні</a:t>
          </a:r>
          <a:endParaRPr lang="ru-RU" sz="2000" kern="1200" dirty="0"/>
        </a:p>
      </dsp:txBody>
      <dsp:txXfrm rot="10800000">
        <a:off x="3169919" y="2331719"/>
        <a:ext cx="1399842" cy="1399842"/>
      </dsp:txXfrm>
    </dsp:sp>
    <dsp:sp modelId="{42BA5BA1-B315-4681-872C-AAD686136EA9}">
      <dsp:nvSpPr>
        <dsp:cNvPr id="0" name=""/>
        <dsp:cNvSpPr/>
      </dsp:nvSpPr>
      <dsp:spPr>
        <a:xfrm rot="16200000">
          <a:off x="1098803" y="2331719"/>
          <a:ext cx="1979676" cy="1979676"/>
        </a:xfrm>
        <a:prstGeom prst="pieWedg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Батьки </a:t>
          </a:r>
          <a:endParaRPr lang="ru-RU" sz="2000" kern="1200" dirty="0"/>
        </a:p>
      </dsp:txBody>
      <dsp:txXfrm rot="5400000">
        <a:off x="1678637" y="2331719"/>
        <a:ext cx="1399842" cy="1399842"/>
      </dsp:txXfrm>
    </dsp:sp>
    <dsp:sp modelId="{20DE5197-1281-4AC8-A06E-0A67FEC87349}">
      <dsp:nvSpPr>
        <dsp:cNvPr id="0" name=""/>
        <dsp:cNvSpPr/>
      </dsp:nvSpPr>
      <dsp:spPr>
        <a:xfrm>
          <a:off x="2782442" y="1874520"/>
          <a:ext cx="683514" cy="59436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BE5252A-B3AC-4661-B48B-61A226A6533D}">
      <dsp:nvSpPr>
        <dsp:cNvPr id="0" name=""/>
        <dsp:cNvSpPr/>
      </dsp:nvSpPr>
      <dsp:spPr>
        <a:xfrm rot="10800000">
          <a:off x="2782442" y="2103119"/>
          <a:ext cx="683514" cy="594360"/>
        </a:xfrm>
        <a:prstGeom prst="circularArrow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C6AE2C-5ACC-488E-B856-86EF67B37B58}">
      <dsp:nvSpPr>
        <dsp:cNvPr id="0" name=""/>
        <dsp:cNvSpPr/>
      </dsp:nvSpPr>
      <dsp:spPr>
        <a:xfrm rot="16200000">
          <a:off x="252379" y="-252379"/>
          <a:ext cx="1843153" cy="2347912"/>
        </a:xfrm>
        <a:prstGeom prst="round1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Місця </a:t>
          </a:r>
          <a:endParaRPr lang="ru-RU" sz="2000" kern="1200" dirty="0"/>
        </a:p>
      </dsp:txBody>
      <dsp:txXfrm rot="5400000">
        <a:off x="0" y="0"/>
        <a:ext cx="2347912" cy="1382365"/>
      </dsp:txXfrm>
    </dsp:sp>
    <dsp:sp modelId="{ACD0039A-E786-40A9-93B5-6A3C9DD0DB83}">
      <dsp:nvSpPr>
        <dsp:cNvPr id="0" name=""/>
        <dsp:cNvSpPr/>
      </dsp:nvSpPr>
      <dsp:spPr>
        <a:xfrm>
          <a:off x="2347912" y="0"/>
          <a:ext cx="2347912" cy="1843153"/>
        </a:xfrm>
        <a:prstGeom prst="round1Rect">
          <a:avLst/>
        </a:prstGeom>
        <a:gradFill rotWithShape="0">
          <a:gsLst>
            <a:gs pos="0">
              <a:schemeClr val="accent2">
                <a:hueOff val="-6588574"/>
                <a:satOff val="30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6588574"/>
                <a:satOff val="30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Часу </a:t>
          </a:r>
          <a:endParaRPr lang="ru-RU" sz="2000" kern="1200" dirty="0"/>
        </a:p>
      </dsp:txBody>
      <dsp:txXfrm>
        <a:off x="2347912" y="0"/>
        <a:ext cx="2347912" cy="1382365"/>
      </dsp:txXfrm>
    </dsp:sp>
    <dsp:sp modelId="{838214CC-C067-43EA-8B68-3B374895CCDF}">
      <dsp:nvSpPr>
        <dsp:cNvPr id="0" name=""/>
        <dsp:cNvSpPr/>
      </dsp:nvSpPr>
      <dsp:spPr>
        <a:xfrm rot="10800000">
          <a:off x="0" y="1843153"/>
          <a:ext cx="2347912" cy="1843153"/>
        </a:xfrm>
        <a:prstGeom prst="round1Rect">
          <a:avLst/>
        </a:prstGeom>
        <a:gradFill rotWithShape="0">
          <a:gsLst>
            <a:gs pos="0">
              <a:schemeClr val="accent2">
                <a:hueOff val="-13177148"/>
                <a:satOff val="6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3177148"/>
                <a:satOff val="6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Тему </a:t>
          </a:r>
          <a:endParaRPr lang="ru-RU" sz="2000" kern="1200" dirty="0"/>
        </a:p>
      </dsp:txBody>
      <dsp:txXfrm rot="10800000">
        <a:off x="0" y="2303941"/>
        <a:ext cx="2347912" cy="1382365"/>
      </dsp:txXfrm>
    </dsp:sp>
    <dsp:sp modelId="{1F2B5EDD-42AC-49E5-BA35-2FDD9C6596D1}">
      <dsp:nvSpPr>
        <dsp:cNvPr id="0" name=""/>
        <dsp:cNvSpPr/>
      </dsp:nvSpPr>
      <dsp:spPr>
        <a:xfrm rot="5400000">
          <a:off x="2600292" y="1590774"/>
          <a:ext cx="1843153" cy="2347912"/>
        </a:xfrm>
        <a:prstGeom prst="round1Rect">
          <a:avLst/>
        </a:prstGeom>
        <a:gradFill rotWithShape="0">
          <a:gsLst>
            <a:gs pos="0">
              <a:schemeClr val="accent2">
                <a:hueOff val="-19765721"/>
                <a:satOff val="901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-19765721"/>
                <a:satOff val="901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Траєкторії навчання </a:t>
          </a:r>
          <a:endParaRPr lang="ru-RU" sz="2000" kern="1200" dirty="0"/>
        </a:p>
      </dsp:txBody>
      <dsp:txXfrm rot="-5400000">
        <a:off x="2347913" y="2303941"/>
        <a:ext cx="2347912" cy="1382365"/>
      </dsp:txXfrm>
    </dsp:sp>
    <dsp:sp modelId="{7F58749D-4F5D-49B7-A0EC-BD6AE3B1CB1A}">
      <dsp:nvSpPr>
        <dsp:cNvPr id="0" name=""/>
        <dsp:cNvSpPr/>
      </dsp:nvSpPr>
      <dsp:spPr>
        <a:xfrm>
          <a:off x="1643538" y="1382365"/>
          <a:ext cx="1408747" cy="921576"/>
        </a:xfrm>
        <a:prstGeom prst="roundRect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kern="1200" dirty="0" smtClean="0"/>
            <a:t>Гнучкості </a:t>
          </a:r>
          <a:endParaRPr lang="ru-RU" sz="2000" kern="1200" dirty="0"/>
        </a:p>
      </dsp:txBody>
      <dsp:txXfrm>
        <a:off x="1688526" y="1427353"/>
        <a:ext cx="1318771" cy="8316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075734-585F-4360-9C80-BE59029100B0}">
      <dsp:nvSpPr>
        <dsp:cNvPr id="0" name=""/>
        <dsp:cNvSpPr/>
      </dsp:nvSpPr>
      <dsp:spPr>
        <a:xfrm>
          <a:off x="4297" y="749715"/>
          <a:ext cx="1879067" cy="191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kern="1200" smtClean="0"/>
            <a:t>скоригувати власні календарно-тематичні плани</a:t>
          </a:r>
          <a:endParaRPr lang="ru-RU" sz="1700" kern="1200"/>
        </a:p>
      </dsp:txBody>
      <dsp:txXfrm>
        <a:off x="59333" y="804751"/>
        <a:ext cx="1768995" cy="1806796"/>
      </dsp:txXfrm>
    </dsp:sp>
    <dsp:sp modelId="{5F384DF2-7928-415F-B1D2-BD7373509417}">
      <dsp:nvSpPr>
        <dsp:cNvPr id="0" name=""/>
        <dsp:cNvSpPr/>
      </dsp:nvSpPr>
      <dsp:spPr>
        <a:xfrm>
          <a:off x="2071271" y="1475145"/>
          <a:ext cx="398362" cy="466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2071271" y="1568347"/>
        <a:ext cx="278853" cy="279604"/>
      </dsp:txXfrm>
    </dsp:sp>
    <dsp:sp modelId="{0B126A91-B7C9-44FF-9D7F-6970D8FADE5A}">
      <dsp:nvSpPr>
        <dsp:cNvPr id="0" name=""/>
        <dsp:cNvSpPr/>
      </dsp:nvSpPr>
      <dsp:spPr>
        <a:xfrm>
          <a:off x="2634992" y="749715"/>
          <a:ext cx="1879067" cy="191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kern="1200" smtClean="0"/>
            <a:t>оптимізувати навчальний матеріал </a:t>
          </a:r>
          <a:endParaRPr lang="ru-RU" sz="1700" kern="1200"/>
        </a:p>
      </dsp:txBody>
      <dsp:txXfrm>
        <a:off x="2690028" y="804751"/>
        <a:ext cx="1768995" cy="1806796"/>
      </dsp:txXfrm>
    </dsp:sp>
    <dsp:sp modelId="{324ABBB4-DD42-4B4B-AE96-6B96A9212195}">
      <dsp:nvSpPr>
        <dsp:cNvPr id="0" name=""/>
        <dsp:cNvSpPr/>
      </dsp:nvSpPr>
      <dsp:spPr>
        <a:xfrm>
          <a:off x="4701966" y="1475145"/>
          <a:ext cx="398362" cy="466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701966" y="1568347"/>
        <a:ext cx="278853" cy="279604"/>
      </dsp:txXfrm>
    </dsp:sp>
    <dsp:sp modelId="{DCFC7C71-FC3A-4ECC-A8E6-9D419F8D9E82}">
      <dsp:nvSpPr>
        <dsp:cNvPr id="0" name=""/>
        <dsp:cNvSpPr/>
      </dsp:nvSpPr>
      <dsp:spPr>
        <a:xfrm>
          <a:off x="5265686" y="749715"/>
          <a:ext cx="1879067" cy="191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kern="1200" smtClean="0"/>
            <a:t>оптимізувати очікувані результати, заплановані на період дистанційного навчання</a:t>
          </a:r>
          <a:endParaRPr lang="ru-RU" sz="1700" kern="1200"/>
        </a:p>
      </dsp:txBody>
      <dsp:txXfrm>
        <a:off x="5320722" y="804751"/>
        <a:ext cx="1768995" cy="1806796"/>
      </dsp:txXfrm>
    </dsp:sp>
    <dsp:sp modelId="{FC2964E3-0095-4C63-B6A8-313E5247D177}">
      <dsp:nvSpPr>
        <dsp:cNvPr id="0" name=""/>
        <dsp:cNvSpPr/>
      </dsp:nvSpPr>
      <dsp:spPr>
        <a:xfrm>
          <a:off x="7332660" y="1475145"/>
          <a:ext cx="398362" cy="46600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7332660" y="1568347"/>
        <a:ext cx="278853" cy="279604"/>
      </dsp:txXfrm>
    </dsp:sp>
    <dsp:sp modelId="{7D7B703B-CACB-442B-8CF4-5FE3ECED2FFE}">
      <dsp:nvSpPr>
        <dsp:cNvPr id="0" name=""/>
        <dsp:cNvSpPr/>
      </dsp:nvSpPr>
      <dsp:spPr>
        <a:xfrm>
          <a:off x="7896380" y="749715"/>
          <a:ext cx="1879067" cy="191686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b="0" i="0" kern="1200" smtClean="0"/>
            <a:t>забезпечити досягнення очікуваних результатів навчання</a:t>
          </a:r>
          <a:endParaRPr lang="ru-RU" sz="1700" kern="1200"/>
        </a:p>
      </dsp:txBody>
      <dsp:txXfrm>
        <a:off x="7951416" y="804751"/>
        <a:ext cx="1768995" cy="180679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9B598E-1525-4775-9626-A121D042C4D9}">
      <dsp:nvSpPr>
        <dsp:cNvPr id="0" name=""/>
        <dsp:cNvSpPr/>
      </dsp:nvSpPr>
      <dsp:spPr>
        <a:xfrm>
          <a:off x="127115" y="479972"/>
          <a:ext cx="2935523" cy="917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Відеоконференція </a:t>
          </a:r>
          <a:endParaRPr lang="ru-RU" sz="1800" kern="1200" dirty="0"/>
        </a:p>
      </dsp:txBody>
      <dsp:txXfrm>
        <a:off x="127115" y="479972"/>
        <a:ext cx="2935523" cy="917351"/>
      </dsp:txXfrm>
    </dsp:sp>
    <dsp:sp modelId="{C9627D87-C74D-4BB7-A4CC-C6764D2D9601}">
      <dsp:nvSpPr>
        <dsp:cNvPr id="0" name=""/>
        <dsp:cNvSpPr/>
      </dsp:nvSpPr>
      <dsp:spPr>
        <a:xfrm>
          <a:off x="4801" y="347465"/>
          <a:ext cx="642145" cy="963218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2000" r="-52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35B4A31-3C98-418E-AEF6-39D1AFA7C163}">
      <dsp:nvSpPr>
        <dsp:cNvPr id="0" name=""/>
        <dsp:cNvSpPr/>
      </dsp:nvSpPr>
      <dsp:spPr>
        <a:xfrm>
          <a:off x="3316208" y="479972"/>
          <a:ext cx="2935523" cy="917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Форум </a:t>
          </a:r>
          <a:endParaRPr lang="ru-RU" sz="1800" kern="1200" dirty="0"/>
        </a:p>
      </dsp:txBody>
      <dsp:txXfrm>
        <a:off x="3316208" y="479972"/>
        <a:ext cx="2935523" cy="917351"/>
      </dsp:txXfrm>
    </dsp:sp>
    <dsp:sp modelId="{B3CC3A68-5E83-49A2-88F8-9F21719A5F38}">
      <dsp:nvSpPr>
        <dsp:cNvPr id="0" name=""/>
        <dsp:cNvSpPr/>
      </dsp:nvSpPr>
      <dsp:spPr>
        <a:xfrm>
          <a:off x="3193894" y="347465"/>
          <a:ext cx="642145" cy="963218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6000" r="-46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621FB71-F188-49A2-8264-05F224C48E84}">
      <dsp:nvSpPr>
        <dsp:cNvPr id="0" name=""/>
        <dsp:cNvSpPr/>
      </dsp:nvSpPr>
      <dsp:spPr>
        <a:xfrm>
          <a:off x="6505300" y="479972"/>
          <a:ext cx="2935523" cy="917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Чат </a:t>
          </a:r>
          <a:endParaRPr lang="ru-RU" sz="1800" kern="1200" dirty="0"/>
        </a:p>
      </dsp:txBody>
      <dsp:txXfrm>
        <a:off x="6505300" y="479972"/>
        <a:ext cx="2935523" cy="917351"/>
      </dsp:txXfrm>
    </dsp:sp>
    <dsp:sp modelId="{C9418268-B1DB-4CBF-92D6-4AD55D3243C5}">
      <dsp:nvSpPr>
        <dsp:cNvPr id="0" name=""/>
        <dsp:cNvSpPr/>
      </dsp:nvSpPr>
      <dsp:spPr>
        <a:xfrm>
          <a:off x="6382987" y="347465"/>
          <a:ext cx="642145" cy="9632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D3C91B4-8605-4026-96BE-34E8343E0839}">
      <dsp:nvSpPr>
        <dsp:cNvPr id="0" name=""/>
        <dsp:cNvSpPr/>
      </dsp:nvSpPr>
      <dsp:spPr>
        <a:xfrm>
          <a:off x="127115" y="1634815"/>
          <a:ext cx="2935523" cy="917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Блог </a:t>
          </a:r>
          <a:endParaRPr lang="ru-RU" sz="1800" kern="1200" dirty="0"/>
        </a:p>
      </dsp:txBody>
      <dsp:txXfrm>
        <a:off x="127115" y="1634815"/>
        <a:ext cx="2935523" cy="917351"/>
      </dsp:txXfrm>
    </dsp:sp>
    <dsp:sp modelId="{193FFE0D-5F82-4E6F-80A9-5F0B69C60AF7}">
      <dsp:nvSpPr>
        <dsp:cNvPr id="0" name=""/>
        <dsp:cNvSpPr/>
      </dsp:nvSpPr>
      <dsp:spPr>
        <a:xfrm>
          <a:off x="4801" y="1502308"/>
          <a:ext cx="642145" cy="963218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8000" r="-68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DE9386E8-167C-4520-98F3-7E1C3889CA28}">
      <dsp:nvSpPr>
        <dsp:cNvPr id="0" name=""/>
        <dsp:cNvSpPr/>
      </dsp:nvSpPr>
      <dsp:spPr>
        <a:xfrm>
          <a:off x="3316208" y="1634815"/>
          <a:ext cx="2935523" cy="917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Електронна пошта </a:t>
          </a:r>
          <a:endParaRPr lang="ru-RU" sz="1800" kern="1200" dirty="0"/>
        </a:p>
      </dsp:txBody>
      <dsp:txXfrm>
        <a:off x="3316208" y="1634815"/>
        <a:ext cx="2935523" cy="917351"/>
      </dsp:txXfrm>
    </dsp:sp>
    <dsp:sp modelId="{82FB1F79-6A28-4002-B112-62D228C35B0F}">
      <dsp:nvSpPr>
        <dsp:cNvPr id="0" name=""/>
        <dsp:cNvSpPr/>
      </dsp:nvSpPr>
      <dsp:spPr>
        <a:xfrm>
          <a:off x="3193894" y="1502308"/>
          <a:ext cx="642145" cy="963218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6000" r="-66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1C1A5A2-CFCA-4A5B-BDB9-EC92DEE34FE7}">
      <dsp:nvSpPr>
        <dsp:cNvPr id="0" name=""/>
        <dsp:cNvSpPr/>
      </dsp:nvSpPr>
      <dsp:spPr>
        <a:xfrm>
          <a:off x="6505300" y="1634815"/>
          <a:ext cx="2935523" cy="917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dirty="0" smtClean="0"/>
            <a:t>Анкетування </a:t>
          </a:r>
          <a:endParaRPr lang="ru-RU" sz="1800" kern="1200" dirty="0"/>
        </a:p>
      </dsp:txBody>
      <dsp:txXfrm>
        <a:off x="6505300" y="1634815"/>
        <a:ext cx="2935523" cy="917351"/>
      </dsp:txXfrm>
    </dsp:sp>
    <dsp:sp modelId="{72E41F1D-C4A9-4EBD-8D19-C2FE73669668}">
      <dsp:nvSpPr>
        <dsp:cNvPr id="0" name=""/>
        <dsp:cNvSpPr/>
      </dsp:nvSpPr>
      <dsp:spPr>
        <a:xfrm>
          <a:off x="6382987" y="1502308"/>
          <a:ext cx="642145" cy="963218"/>
        </a:xfrm>
        <a:prstGeom prst="rect">
          <a:avLst/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5000" r="-55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44FF6CC-CA0F-48D0-92B8-A6496A361D2D}">
      <dsp:nvSpPr>
        <dsp:cNvPr id="0" name=""/>
        <dsp:cNvSpPr/>
      </dsp:nvSpPr>
      <dsp:spPr>
        <a:xfrm>
          <a:off x="1721661" y="2789658"/>
          <a:ext cx="2935523" cy="917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Соціальні мережі</a:t>
          </a:r>
          <a:endParaRPr lang="ru-RU" sz="1800" b="0" i="0" kern="1200" dirty="0"/>
        </a:p>
      </dsp:txBody>
      <dsp:txXfrm>
        <a:off x="1721661" y="2789658"/>
        <a:ext cx="2935523" cy="917351"/>
      </dsp:txXfrm>
    </dsp:sp>
    <dsp:sp modelId="{08CDBAD9-534D-4DE9-8B80-84EB1C522A5C}">
      <dsp:nvSpPr>
        <dsp:cNvPr id="0" name=""/>
        <dsp:cNvSpPr/>
      </dsp:nvSpPr>
      <dsp:spPr>
        <a:xfrm>
          <a:off x="1599348" y="2657151"/>
          <a:ext cx="642145" cy="963218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3000" r="-83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AFA56A1-C007-4DE2-89FE-A7FC59E28937}">
      <dsp:nvSpPr>
        <dsp:cNvPr id="0" name=""/>
        <dsp:cNvSpPr/>
      </dsp:nvSpPr>
      <dsp:spPr>
        <a:xfrm>
          <a:off x="4910754" y="2789658"/>
          <a:ext cx="2935523" cy="917351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1352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0" i="0" kern="1200" dirty="0" smtClean="0"/>
            <a:t>Служби обміну миттєвими повідомленнями</a:t>
          </a:r>
          <a:endParaRPr lang="ru-RU" sz="1800" b="0" i="0" kern="1200" dirty="0"/>
        </a:p>
      </dsp:txBody>
      <dsp:txXfrm>
        <a:off x="4910754" y="2789658"/>
        <a:ext cx="2935523" cy="917351"/>
      </dsp:txXfrm>
    </dsp:sp>
    <dsp:sp modelId="{459C81DF-AF45-42FE-9854-0E9A7E3F7A4A}">
      <dsp:nvSpPr>
        <dsp:cNvPr id="0" name=""/>
        <dsp:cNvSpPr/>
      </dsp:nvSpPr>
      <dsp:spPr>
        <a:xfrm>
          <a:off x="4788440" y="2657151"/>
          <a:ext cx="642145" cy="963218"/>
        </a:xfrm>
        <a:prstGeom prst="rect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B63B39-3618-46F4-963A-D6766CC5B851}">
      <dsp:nvSpPr>
        <dsp:cNvPr id="0" name=""/>
        <dsp:cNvSpPr/>
      </dsp:nvSpPr>
      <dsp:spPr>
        <a:xfrm>
          <a:off x="2199804" y="1762810"/>
          <a:ext cx="1235730" cy="10611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err="1" smtClean="0"/>
            <a:t>Zoom</a:t>
          </a:r>
          <a:r>
            <a:rPr lang="uk-UA" sz="1300" kern="1200" dirty="0" smtClean="0"/>
            <a:t> </a:t>
          </a:r>
          <a:endParaRPr lang="ru-RU" sz="1300" kern="1200" dirty="0"/>
        </a:p>
      </dsp:txBody>
      <dsp:txXfrm>
        <a:off x="2391207" y="1927164"/>
        <a:ext cx="852924" cy="732394"/>
      </dsp:txXfrm>
    </dsp:sp>
    <dsp:sp modelId="{30990138-9F45-4021-ADC6-BDB0F2A0D8DA}">
      <dsp:nvSpPr>
        <dsp:cNvPr id="0" name=""/>
        <dsp:cNvSpPr/>
      </dsp:nvSpPr>
      <dsp:spPr>
        <a:xfrm>
          <a:off x="2229289" y="2237334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EA3D6-A2C6-43EF-B0F8-1442CF792B06}">
      <dsp:nvSpPr>
        <dsp:cNvPr id="0" name=""/>
        <dsp:cNvSpPr/>
      </dsp:nvSpPr>
      <dsp:spPr>
        <a:xfrm>
          <a:off x="1136395" y="1176232"/>
          <a:ext cx="1235730" cy="10611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99EF06-8C2A-4AD2-BAB8-5104F811003A}">
      <dsp:nvSpPr>
        <dsp:cNvPr id="0" name=""/>
        <dsp:cNvSpPr/>
      </dsp:nvSpPr>
      <dsp:spPr>
        <a:xfrm>
          <a:off x="1982929" y="2096583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796884"/>
              <a:satOff val="82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9EC47F2-3080-416F-9081-60EF806CBA07}">
      <dsp:nvSpPr>
        <dsp:cNvPr id="0" name=""/>
        <dsp:cNvSpPr/>
      </dsp:nvSpPr>
      <dsp:spPr>
        <a:xfrm>
          <a:off x="3263214" y="1173157"/>
          <a:ext cx="1235730" cy="10611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3953144"/>
            <a:satOff val="180"/>
            <a:lumOff val="0"/>
            <a:alphaOff val="0"/>
          </a:schemeClr>
        </a:solidFill>
        <a:ln w="19050" cap="rnd" cmpd="sng" algn="ctr">
          <a:solidFill>
            <a:schemeClr val="accent2">
              <a:hueOff val="-3953144"/>
              <a:satOff val="18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err="1" smtClean="0"/>
            <a:t>Google</a:t>
          </a:r>
          <a:r>
            <a:rPr lang="uk-UA" sz="1300" b="1" kern="1200" dirty="0" smtClean="0"/>
            <a:t> </a:t>
          </a:r>
          <a:r>
            <a:rPr lang="uk-UA" sz="1300" b="1" kern="1200" dirty="0" err="1" smtClean="0"/>
            <a:t>Classroom</a:t>
          </a:r>
          <a:r>
            <a:rPr lang="uk-UA" sz="1300" kern="1200" dirty="0" smtClean="0"/>
            <a:t> </a:t>
          </a:r>
          <a:endParaRPr lang="ru-RU" sz="1300" kern="1200" dirty="0"/>
        </a:p>
      </dsp:txBody>
      <dsp:txXfrm>
        <a:off x="3454617" y="1337511"/>
        <a:ext cx="852924" cy="732394"/>
      </dsp:txXfrm>
    </dsp:sp>
    <dsp:sp modelId="{33FDC4D8-CAF2-4EEC-AC8A-1751E8500B43}">
      <dsp:nvSpPr>
        <dsp:cNvPr id="0" name=""/>
        <dsp:cNvSpPr/>
      </dsp:nvSpPr>
      <dsp:spPr>
        <a:xfrm>
          <a:off x="4113679" y="2090775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3593768"/>
              <a:satOff val="164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83782F-521A-47CE-8E47-649436E1F592}">
      <dsp:nvSpPr>
        <dsp:cNvPr id="0" name=""/>
        <dsp:cNvSpPr/>
      </dsp:nvSpPr>
      <dsp:spPr>
        <a:xfrm>
          <a:off x="4325968" y="1760761"/>
          <a:ext cx="1235730" cy="10611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2">
              <a:hueOff val="-3953144"/>
              <a:satOff val="18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A32178-AB67-4289-AE4D-B926C9695550}">
      <dsp:nvSpPr>
        <dsp:cNvPr id="0" name=""/>
        <dsp:cNvSpPr/>
      </dsp:nvSpPr>
      <dsp:spPr>
        <a:xfrm>
          <a:off x="4356108" y="2232893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5390651"/>
              <a:satOff val="246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32218-AEF9-4AF9-B573-14D30BE62016}">
      <dsp:nvSpPr>
        <dsp:cNvPr id="0" name=""/>
        <dsp:cNvSpPr/>
      </dsp:nvSpPr>
      <dsp:spPr>
        <a:xfrm>
          <a:off x="2199804" y="589995"/>
          <a:ext cx="1235730" cy="10611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7906288"/>
            <a:satOff val="360"/>
            <a:lumOff val="0"/>
            <a:alphaOff val="0"/>
          </a:schemeClr>
        </a:solidFill>
        <a:ln w="19050" cap="rnd" cmpd="sng" algn="ctr">
          <a:solidFill>
            <a:schemeClr val="accent2">
              <a:hueOff val="-7906288"/>
              <a:satOff val="36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err="1" smtClean="0"/>
            <a:t>Moodle</a:t>
          </a:r>
          <a:r>
            <a:rPr lang="uk-UA" sz="1300" kern="1200" dirty="0" smtClean="0"/>
            <a:t> </a:t>
          </a:r>
          <a:endParaRPr lang="ru-RU" sz="1300" kern="1200" dirty="0"/>
        </a:p>
      </dsp:txBody>
      <dsp:txXfrm>
        <a:off x="2391207" y="754349"/>
        <a:ext cx="852924" cy="732394"/>
      </dsp:txXfrm>
    </dsp:sp>
    <dsp:sp modelId="{DD6ED0A8-591B-4993-80A8-7A71DBF85018}">
      <dsp:nvSpPr>
        <dsp:cNvPr id="0" name=""/>
        <dsp:cNvSpPr/>
      </dsp:nvSpPr>
      <dsp:spPr>
        <a:xfrm>
          <a:off x="3046339" y="610151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7187535"/>
              <a:satOff val="328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F3428-81F9-4FC4-A160-D81304A40DA1}">
      <dsp:nvSpPr>
        <dsp:cNvPr id="0" name=""/>
        <dsp:cNvSpPr/>
      </dsp:nvSpPr>
      <dsp:spPr>
        <a:xfrm>
          <a:off x="3263214" y="0"/>
          <a:ext cx="1235730" cy="10611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000" r="-8000"/>
          </a:stretch>
        </a:blipFill>
        <a:ln w="19050" cap="rnd" cmpd="sng" algn="ctr">
          <a:solidFill>
            <a:schemeClr val="accent2">
              <a:hueOff val="-7906288"/>
              <a:satOff val="36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33441F-11F0-4D57-8272-2618ED37DB16}">
      <dsp:nvSpPr>
        <dsp:cNvPr id="0" name=""/>
        <dsp:cNvSpPr/>
      </dsp:nvSpPr>
      <dsp:spPr>
        <a:xfrm>
          <a:off x="3297940" y="470082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8984419"/>
              <a:satOff val="41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45CC4-C900-44F6-8C98-9D50C96FC042}">
      <dsp:nvSpPr>
        <dsp:cNvPr id="0" name=""/>
        <dsp:cNvSpPr/>
      </dsp:nvSpPr>
      <dsp:spPr>
        <a:xfrm>
          <a:off x="4325968" y="587603"/>
          <a:ext cx="1235730" cy="10611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1859433"/>
            <a:satOff val="541"/>
            <a:lumOff val="0"/>
            <a:alphaOff val="0"/>
          </a:schemeClr>
        </a:solidFill>
        <a:ln w="19050" cap="rnd" cmpd="sng" algn="ctr">
          <a:solidFill>
            <a:schemeClr val="accent2">
              <a:hueOff val="-11859433"/>
              <a:satOff val="54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Microsoft Teams</a:t>
          </a:r>
          <a:endParaRPr lang="ru-RU" sz="1300" kern="1200" dirty="0"/>
        </a:p>
      </dsp:txBody>
      <dsp:txXfrm>
        <a:off x="4517371" y="751957"/>
        <a:ext cx="852924" cy="732394"/>
      </dsp:txXfrm>
    </dsp:sp>
    <dsp:sp modelId="{D90A9F42-0E27-464A-85A3-C33C72223589}">
      <dsp:nvSpPr>
        <dsp:cNvPr id="0" name=""/>
        <dsp:cNvSpPr/>
      </dsp:nvSpPr>
      <dsp:spPr>
        <a:xfrm>
          <a:off x="5395274" y="1057686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0781302"/>
              <a:satOff val="49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D87393-853A-44BA-8FC2-CE8AC1C133C8}">
      <dsp:nvSpPr>
        <dsp:cNvPr id="0" name=""/>
        <dsp:cNvSpPr/>
      </dsp:nvSpPr>
      <dsp:spPr>
        <a:xfrm>
          <a:off x="5389377" y="1184089"/>
          <a:ext cx="1235730" cy="10611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19050" cap="rnd" cmpd="sng" algn="ctr">
          <a:solidFill>
            <a:schemeClr val="accent2">
              <a:hueOff val="-11859433"/>
              <a:satOff val="54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C558B9-A192-4554-A4D2-C5A0F2CB1138}">
      <dsp:nvSpPr>
        <dsp:cNvPr id="0" name=""/>
        <dsp:cNvSpPr/>
      </dsp:nvSpPr>
      <dsp:spPr>
        <a:xfrm>
          <a:off x="5630495" y="1203220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2578186"/>
              <a:satOff val="573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BC9B99-742C-417C-82E7-9CCA66C4D1AC}">
      <dsp:nvSpPr>
        <dsp:cNvPr id="0" name=""/>
        <dsp:cNvSpPr/>
      </dsp:nvSpPr>
      <dsp:spPr>
        <a:xfrm>
          <a:off x="5389377" y="11273"/>
          <a:ext cx="1235730" cy="10611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5812576"/>
            <a:satOff val="721"/>
            <a:lumOff val="0"/>
            <a:alphaOff val="0"/>
          </a:schemeClr>
        </a:solidFill>
        <a:ln w="19050" cap="rnd" cmpd="sng" algn="ctr">
          <a:solidFill>
            <a:schemeClr val="accent2">
              <a:hueOff val="-15812576"/>
              <a:satOff val="72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dirty="0" err="1" smtClean="0"/>
            <a:t>Google</a:t>
          </a:r>
          <a:r>
            <a:rPr lang="uk-UA" sz="1300" b="1" kern="1200" dirty="0" smtClean="0"/>
            <a:t> </a:t>
          </a:r>
          <a:r>
            <a:rPr lang="uk-UA" sz="1300" b="1" kern="1200" dirty="0" err="1" smtClean="0"/>
            <a:t>Meet</a:t>
          </a:r>
          <a:endParaRPr lang="ru-RU" sz="1300" kern="1200" dirty="0"/>
        </a:p>
      </dsp:txBody>
      <dsp:txXfrm>
        <a:off x="5580780" y="175627"/>
        <a:ext cx="852924" cy="732394"/>
      </dsp:txXfrm>
    </dsp:sp>
    <dsp:sp modelId="{601E2853-E1FE-4B61-936A-5CB7F4B095DF}">
      <dsp:nvSpPr>
        <dsp:cNvPr id="0" name=""/>
        <dsp:cNvSpPr/>
      </dsp:nvSpPr>
      <dsp:spPr>
        <a:xfrm>
          <a:off x="6458684" y="486822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4375070"/>
              <a:satOff val="655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A9FD6B-533F-4586-AC52-1130A7010338}">
      <dsp:nvSpPr>
        <dsp:cNvPr id="0" name=""/>
        <dsp:cNvSpPr/>
      </dsp:nvSpPr>
      <dsp:spPr>
        <a:xfrm>
          <a:off x="6452787" y="603318"/>
          <a:ext cx="1235730" cy="10611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  <a:ln w="19050" cap="rnd" cmpd="sng" algn="ctr">
          <a:solidFill>
            <a:schemeClr val="accent2">
              <a:hueOff val="-15812576"/>
              <a:satOff val="72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FE4AB15-5DC6-480E-B4DA-8732645B40B6}">
      <dsp:nvSpPr>
        <dsp:cNvPr id="0" name=""/>
        <dsp:cNvSpPr/>
      </dsp:nvSpPr>
      <dsp:spPr>
        <a:xfrm>
          <a:off x="6699146" y="626891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6171954"/>
              <a:satOff val="737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A680D1-82D9-456F-830B-4C4EE82459D0}">
      <dsp:nvSpPr>
        <dsp:cNvPr id="0" name=""/>
        <dsp:cNvSpPr/>
      </dsp:nvSpPr>
      <dsp:spPr>
        <a:xfrm>
          <a:off x="6452787" y="1774426"/>
          <a:ext cx="1235730" cy="1061102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-19765721"/>
            <a:satOff val="901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6510" rIns="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b="1" kern="1200" smtClean="0"/>
            <a:t>Classtime</a:t>
          </a:r>
          <a:r>
            <a:rPr lang="uk-UA" sz="1300" kern="1200" smtClean="0"/>
            <a:t> </a:t>
          </a:r>
          <a:endParaRPr lang="ru-RU" sz="1300" kern="1200" dirty="0"/>
        </a:p>
      </dsp:txBody>
      <dsp:txXfrm>
        <a:off x="6644190" y="1938780"/>
        <a:ext cx="852924" cy="732394"/>
      </dsp:txXfrm>
    </dsp:sp>
    <dsp:sp modelId="{FA077473-5DE4-49DC-A106-54D4AF9D5F87}">
      <dsp:nvSpPr>
        <dsp:cNvPr id="0" name=""/>
        <dsp:cNvSpPr/>
      </dsp:nvSpPr>
      <dsp:spPr>
        <a:xfrm>
          <a:off x="6697836" y="2703659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7968837"/>
              <a:satOff val="819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46B18E-D231-46F0-8493-F29E8B1E13FB}">
      <dsp:nvSpPr>
        <dsp:cNvPr id="0" name=""/>
        <dsp:cNvSpPr/>
      </dsp:nvSpPr>
      <dsp:spPr>
        <a:xfrm>
          <a:off x="5389377" y="2355197"/>
          <a:ext cx="1235730" cy="1061102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C70873-3C48-4CA3-A6B5-135ACB3B66C6}">
      <dsp:nvSpPr>
        <dsp:cNvPr id="0" name=""/>
        <dsp:cNvSpPr/>
      </dsp:nvSpPr>
      <dsp:spPr>
        <a:xfrm>
          <a:off x="6468512" y="2820838"/>
          <a:ext cx="144146" cy="124353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hueOff val="-19765721"/>
              <a:satOff val="901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21DE58-061E-4AA4-86F9-10963EADCA09}">
      <dsp:nvSpPr>
        <dsp:cNvPr id="0" name=""/>
        <dsp:cNvSpPr/>
      </dsp:nvSpPr>
      <dsp:spPr>
        <a:xfrm rot="16200000">
          <a:off x="987501" y="-982606"/>
          <a:ext cx="2743200" cy="4708412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651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0" kern="1200" dirty="0" smtClean="0"/>
            <a:t>Налагодження первинної комунікації між учнями, батьками та вчителями, оперативне інформування щодо динамічних змін, оголошення від адміністрації закладу освіти</a:t>
          </a:r>
          <a:endParaRPr lang="ru-RU" sz="1900" kern="1200" dirty="0"/>
        </a:p>
      </dsp:txBody>
      <dsp:txXfrm rot="5400000">
        <a:off x="4895" y="548640"/>
        <a:ext cx="4708412" cy="1645920"/>
      </dsp:txXfrm>
    </dsp:sp>
    <dsp:sp modelId="{D4F2BD97-DBDD-4AB9-B061-29B592ADF23F}">
      <dsp:nvSpPr>
        <dsp:cNvPr id="0" name=""/>
        <dsp:cNvSpPr/>
      </dsp:nvSpPr>
      <dsp:spPr>
        <a:xfrm rot="16200000">
          <a:off x="6049044" y="-982606"/>
          <a:ext cx="2743200" cy="4708412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8000"/>
                <a:lumMod val="11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84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0650" tIns="0" rIns="123651" bIns="0" numCol="1" spcCol="1270" anchor="ctr" anchorCtr="0">
          <a:noAutofit/>
        </a:bodyPr>
        <a:lstStyle/>
        <a:p>
          <a:pPr lvl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900" b="0" i="0" kern="1200" dirty="0" smtClean="0"/>
            <a:t>Створення простору для організації дистанційного навчання</a:t>
          </a:r>
          <a:endParaRPr lang="ru-RU" sz="1900" kern="1200" dirty="0"/>
        </a:p>
      </dsp:txBody>
      <dsp:txXfrm rot="5400000">
        <a:off x="5066438" y="548640"/>
        <a:ext cx="4708412" cy="16459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D2C39F0-3F7A-486E-AB2A-C8E00B674BCB}">
      <dsp:nvSpPr>
        <dsp:cNvPr id="0" name=""/>
        <dsp:cNvSpPr/>
      </dsp:nvSpPr>
      <dsp:spPr>
        <a:xfrm>
          <a:off x="1045564" y="4350"/>
          <a:ext cx="3611613" cy="2695993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762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2000" kern="1200" dirty="0" smtClean="0"/>
            <a:t>віртуальна дошка, на якій можна розміщувати окремі плитки-дописи з текстовою інформацією, гіперпосиланнями, зображеннями, прикріплювати файли, аудіо-, відеозаписи</a:t>
          </a:r>
          <a:endParaRPr lang="ru-RU" sz="2000" kern="1200" dirty="0"/>
        </a:p>
      </dsp:txBody>
      <dsp:txXfrm>
        <a:off x="1108734" y="67520"/>
        <a:ext cx="3485273" cy="2632823"/>
      </dsp:txXfrm>
    </dsp:sp>
    <dsp:sp modelId="{3A24A72A-A34E-4F86-818D-C52246E9953A}">
      <dsp:nvSpPr>
        <dsp:cNvPr id="0" name=""/>
        <dsp:cNvSpPr/>
      </dsp:nvSpPr>
      <dsp:spPr>
        <a:xfrm>
          <a:off x="1045564" y="2700343"/>
          <a:ext cx="3611613" cy="115927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5730" tIns="0" rIns="41910" bIns="0" numCol="1" spcCol="1270" anchor="ctr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300" b="1" kern="1200" dirty="0" smtClean="0"/>
            <a:t>Padlet.com</a:t>
          </a:r>
          <a:r>
            <a:rPr lang="uk-UA" sz="3300" kern="1200" dirty="0" smtClean="0"/>
            <a:t> </a:t>
          </a:r>
          <a:endParaRPr lang="ru-RU" sz="3300" kern="1200" dirty="0"/>
        </a:p>
      </dsp:txBody>
      <dsp:txXfrm>
        <a:off x="1045564" y="2700343"/>
        <a:ext cx="2543389" cy="1159277"/>
      </dsp:txXfrm>
    </dsp:sp>
    <dsp:sp modelId="{3AFF3917-7F9F-4143-8E28-2A11B07C3A6A}">
      <dsp:nvSpPr>
        <dsp:cNvPr id="0" name=""/>
        <dsp:cNvSpPr/>
      </dsp:nvSpPr>
      <dsp:spPr>
        <a:xfrm>
          <a:off x="3691120" y="2884484"/>
          <a:ext cx="1264064" cy="126406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952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45933-9CF4-49B7-B5B2-F181B9B8EF40}">
      <dsp:nvSpPr>
        <dsp:cNvPr id="0" name=""/>
        <dsp:cNvSpPr/>
      </dsp:nvSpPr>
      <dsp:spPr>
        <a:xfrm>
          <a:off x="1395096" y="149182"/>
          <a:ext cx="2957724" cy="9242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0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Відео </a:t>
          </a:r>
          <a:endParaRPr lang="ru-RU" sz="1400" kern="1200" dirty="0"/>
        </a:p>
      </dsp:txBody>
      <dsp:txXfrm>
        <a:off x="1395096" y="149182"/>
        <a:ext cx="2957724" cy="924288"/>
      </dsp:txXfrm>
    </dsp:sp>
    <dsp:sp modelId="{7477859B-FB7C-4FE4-908E-C77CCBA51B4E}">
      <dsp:nvSpPr>
        <dsp:cNvPr id="0" name=""/>
        <dsp:cNvSpPr/>
      </dsp:nvSpPr>
      <dsp:spPr>
        <a:xfrm>
          <a:off x="1271858" y="15674"/>
          <a:ext cx="647002" cy="970503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6000" r="-36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4E810B5D-E22E-43A5-A821-A9BD95A7FA38}">
      <dsp:nvSpPr>
        <dsp:cNvPr id="0" name=""/>
        <dsp:cNvSpPr/>
      </dsp:nvSpPr>
      <dsp:spPr>
        <a:xfrm>
          <a:off x="4595330" y="149182"/>
          <a:ext cx="2957724" cy="9242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0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Онлайн дошки </a:t>
          </a:r>
          <a:endParaRPr lang="ru-RU" sz="1400" kern="1200" dirty="0"/>
        </a:p>
      </dsp:txBody>
      <dsp:txXfrm>
        <a:off x="4595330" y="149182"/>
        <a:ext cx="2957724" cy="924288"/>
      </dsp:txXfrm>
    </dsp:sp>
    <dsp:sp modelId="{12F8E31F-3842-414F-9697-1377BB918E8C}">
      <dsp:nvSpPr>
        <dsp:cNvPr id="0" name=""/>
        <dsp:cNvSpPr/>
      </dsp:nvSpPr>
      <dsp:spPr>
        <a:xfrm>
          <a:off x="4472091" y="15674"/>
          <a:ext cx="647002" cy="970503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87000" r="-87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F661D1E-577E-492B-9506-DE476372D32A}">
      <dsp:nvSpPr>
        <dsp:cNvPr id="0" name=""/>
        <dsp:cNvSpPr/>
      </dsp:nvSpPr>
      <dsp:spPr>
        <a:xfrm>
          <a:off x="1395096" y="1312759"/>
          <a:ext cx="2957724" cy="9242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0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/>
            <a:t>Тести </a:t>
          </a:r>
          <a:endParaRPr lang="ru-RU" sz="1400" kern="1200" dirty="0"/>
        </a:p>
      </dsp:txBody>
      <dsp:txXfrm>
        <a:off x="1395096" y="1312759"/>
        <a:ext cx="2957724" cy="924288"/>
      </dsp:txXfrm>
    </dsp:sp>
    <dsp:sp modelId="{422F4316-9E51-4EE6-B4F4-5A43A18AF756}">
      <dsp:nvSpPr>
        <dsp:cNvPr id="0" name=""/>
        <dsp:cNvSpPr/>
      </dsp:nvSpPr>
      <dsp:spPr>
        <a:xfrm>
          <a:off x="1271858" y="1179251"/>
          <a:ext cx="647002" cy="97050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0" r="-50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7783E78-DD07-43CB-A2B6-C49880209BB1}">
      <dsp:nvSpPr>
        <dsp:cNvPr id="0" name=""/>
        <dsp:cNvSpPr/>
      </dsp:nvSpPr>
      <dsp:spPr>
        <a:xfrm>
          <a:off x="4595330" y="1312759"/>
          <a:ext cx="2957724" cy="9242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0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/>
            <a:t>Практика та інструменти формувального оцінювання</a:t>
          </a:r>
          <a:endParaRPr lang="ru-RU" sz="1400" b="0" kern="1200" dirty="0"/>
        </a:p>
      </dsp:txBody>
      <dsp:txXfrm>
        <a:off x="4595330" y="1312759"/>
        <a:ext cx="2957724" cy="924288"/>
      </dsp:txXfrm>
    </dsp:sp>
    <dsp:sp modelId="{79E5FEC5-40CA-469F-A270-3895157850C1}">
      <dsp:nvSpPr>
        <dsp:cNvPr id="0" name=""/>
        <dsp:cNvSpPr/>
      </dsp:nvSpPr>
      <dsp:spPr>
        <a:xfrm>
          <a:off x="4472091" y="1179251"/>
          <a:ext cx="647002" cy="970503"/>
        </a:xfrm>
        <a:prstGeom prst="rect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B5E9777-FCB3-40E3-90A4-1CE6FE6327AE}">
      <dsp:nvSpPr>
        <dsp:cNvPr id="0" name=""/>
        <dsp:cNvSpPr/>
      </dsp:nvSpPr>
      <dsp:spPr>
        <a:xfrm>
          <a:off x="2995213" y="2476336"/>
          <a:ext cx="2957724" cy="924288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6052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0" kern="1200" dirty="0" smtClean="0"/>
            <a:t>Інтерактивні сервіси миттєвого опитування</a:t>
          </a:r>
          <a:endParaRPr lang="ru-RU" sz="1400" b="0" kern="1200" dirty="0"/>
        </a:p>
      </dsp:txBody>
      <dsp:txXfrm>
        <a:off x="2995213" y="2476336"/>
        <a:ext cx="2957724" cy="924288"/>
      </dsp:txXfrm>
    </dsp:sp>
    <dsp:sp modelId="{AE25762C-D8AA-4238-A518-AA9B90A11F54}">
      <dsp:nvSpPr>
        <dsp:cNvPr id="0" name=""/>
        <dsp:cNvSpPr/>
      </dsp:nvSpPr>
      <dsp:spPr>
        <a:xfrm>
          <a:off x="2871974" y="2342828"/>
          <a:ext cx="647002" cy="970503"/>
        </a:xfrm>
        <a:prstGeom prst="rect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48000" r="-48000"/>
          </a:stretch>
        </a:blipFill>
        <a:ln>
          <a:noFill/>
        </a:ln>
        <a:effectLst>
          <a:outerShdw blurRad="63500" dist="38100" dir="5400000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l"/>
        </a:scene3d>
        <a:sp3d prstMaterial="plastic">
          <a:bevelT w="0" h="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AAC94D-7B43-4F16-8556-25EC20CCBEB2}" type="datetimeFigureOut">
              <a:rPr lang="ru-RU" smtClean="0"/>
              <a:t>30.10.2022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E613D5-16CC-419E-A5B5-00A00578A2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9184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E515A9E-9748-49A8-86C7-6ED01DB9816B}" type="datetime1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99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717F77-A967-47FC-A823-0B92AAB8AE6C}" type="datetime1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250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DAF98-21F5-4781-81B5-E6BB066C79FB}" type="datetime1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010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91C55-A4E3-489E-B92D-784646027EE0}" type="datetime1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44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C333D6-4496-4440-AE5A-22A88AF594B2}" type="datetime1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2244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DD34A-1881-4C59-9CC6-35BB059E143A}" type="datetime1">
              <a:rPr lang="ru-RU" smtClean="0"/>
              <a:t>30.10.2022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7252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C5EF8-9E66-4456-A08A-0EB89FA24C9F}" type="datetime1">
              <a:rPr lang="ru-RU" smtClean="0"/>
              <a:t>30.10.2022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414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F87EC56F-F6D9-4641-87F6-4FEAAE798E85}" type="datetime1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8612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F018E2AE-27E6-49B0-9A60-048D9B611047}" type="datetime1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3812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F526C-5E79-493B-914A-8237275AD304}" type="datetime1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318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DE40D-EA4C-470B-B3CC-66CDB6107BD8}" type="datetime1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0001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2BF63-75C0-417B-9BDB-AFD1469D9381}" type="datetime1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97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089DC8-6770-4D17-BBB1-389804E9F0A5}" type="datetime1">
              <a:rPr lang="ru-RU" smtClean="0"/>
              <a:t>30.10.2022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521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042D9-FEE0-48EE-913E-FF3252F0B7C7}" type="datetime1">
              <a:rPr lang="ru-RU" smtClean="0"/>
              <a:t>30.10.2022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324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C47F2-803E-4B21-93D1-200116BA99B7}" type="datetime1">
              <a:rPr lang="ru-RU" smtClean="0"/>
              <a:t>30.10.2022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7071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E6C13-1F16-41FC-BD9B-1E067FFA0A3B}" type="datetime1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551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12C28-5861-481C-8AE4-982439FBD660}" type="datetime1">
              <a:rPr lang="ru-RU" smtClean="0"/>
              <a:t>30.10.2022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4659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E7B17355-1FD3-44C4-8033-6FBB2AD65855}" type="datetime1">
              <a:rPr lang="ru-RU" smtClean="0"/>
              <a:t>30.10.2022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A3BE07CF-9B61-49F5-A08F-128FFB3D2E0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9445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6882" y="1063416"/>
            <a:ext cx="8825658" cy="2677648"/>
          </a:xfrm>
        </p:spPr>
        <p:txBody>
          <a:bodyPr>
            <a:noAutofit/>
          </a:bodyPr>
          <a:lstStyle/>
          <a:p>
            <a:pPr algn="ctr"/>
            <a:r>
              <a:rPr lang="uk-UA" sz="4400" b="1" dirty="0"/>
              <a:t>ЗАСОБИ ТА ІНСТРУМЕНТАРІЙ ДИСТАНЦІЙНОГО </a:t>
            </a:r>
            <a:r>
              <a:rPr lang="uk-UA" sz="4400" b="1" dirty="0" smtClean="0"/>
              <a:t>НАВЧАННЯ</a:t>
            </a:r>
            <a:endParaRPr lang="ru-RU" sz="4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17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Поширені веб-ресурси для дистанційного </a:t>
            </a:r>
            <a:r>
              <a:rPr lang="uk-UA" b="1" dirty="0" smtClean="0"/>
              <a:t>навчання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45442187"/>
              </p:ext>
            </p:extLst>
          </p:nvPr>
        </p:nvGraphicFramePr>
        <p:xfrm>
          <a:off x="1155700" y="2603500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45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79" y="2228850"/>
            <a:ext cx="4264771" cy="1600200"/>
          </a:xfrm>
        </p:spPr>
        <p:txBody>
          <a:bodyPr/>
          <a:lstStyle/>
          <a:p>
            <a:pPr algn="ctr"/>
            <a:r>
              <a:rPr lang="uk-UA" sz="2800" dirty="0"/>
              <a:t>Дистанційне навчання передбачає кілька типів взаємодій з різними цілями</a:t>
            </a:r>
            <a:r>
              <a:rPr lang="uk-UA" sz="2800" dirty="0" smtClean="0"/>
              <a:t>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14446" y="742950"/>
            <a:ext cx="5190066" cy="4572000"/>
          </a:xfrm>
        </p:spPr>
        <p:txBody>
          <a:bodyPr>
            <a:normAutofit/>
          </a:bodyPr>
          <a:lstStyle/>
          <a:p>
            <a:pPr lvl="0"/>
            <a:r>
              <a:rPr lang="uk-UA" sz="2000" dirty="0"/>
              <a:t>оперативне </a:t>
            </a:r>
            <a:r>
              <a:rPr lang="uk-UA" sz="2000" dirty="0" smtClean="0"/>
              <a:t>інформування</a:t>
            </a:r>
            <a:endParaRPr lang="ru-RU" sz="2000" dirty="0"/>
          </a:p>
          <a:p>
            <a:pPr lvl="0"/>
            <a:r>
              <a:rPr lang="uk-UA" sz="2000" dirty="0"/>
              <a:t>повідомлення нового </a:t>
            </a:r>
            <a:r>
              <a:rPr lang="uk-UA" sz="2000" dirty="0" smtClean="0"/>
              <a:t>матеріалу</a:t>
            </a:r>
            <a:endParaRPr lang="ru-RU" sz="2000" dirty="0"/>
          </a:p>
          <a:p>
            <a:pPr lvl="0"/>
            <a:r>
              <a:rPr lang="uk-UA" sz="2000" dirty="0"/>
              <a:t>уточнювальні </a:t>
            </a:r>
            <a:r>
              <a:rPr lang="uk-UA" sz="2000" dirty="0" smtClean="0"/>
              <a:t>запитання</a:t>
            </a:r>
            <a:endParaRPr lang="ru-RU" sz="2000" dirty="0"/>
          </a:p>
          <a:p>
            <a:r>
              <a:rPr lang="uk-UA" sz="2000" dirty="0"/>
              <a:t>коментарі до виконаних робіт тощо</a:t>
            </a:r>
            <a:endParaRPr lang="ru-RU" sz="20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8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Комунікаційна структура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uk-UA" dirty="0" smtClean="0"/>
              <a:t>Гнучкість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algn="ctr"/>
            <a:r>
              <a:rPr lang="uk-UA" dirty="0"/>
              <a:t>кожен педагог має власний простір для викладання необхідних матеріалів, забезпечення взаємодій та відгуків учням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uk-UA" dirty="0" smtClean="0"/>
              <a:t>Багатогранність 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algn="ctr"/>
            <a:r>
              <a:rPr lang="uk-UA" dirty="0"/>
              <a:t>учням не потрібно реєструватись у різнопланових системах, доступ відбувається з єдиного ресурсу чи порталу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27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Завдання</a:t>
            </a:r>
            <a:r>
              <a:rPr lang="uk-UA" dirty="0"/>
              <a:t>, які мають вирішуватись комунікаційними системами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2765397"/>
              </p:ext>
            </p:extLst>
          </p:nvPr>
        </p:nvGraphicFramePr>
        <p:xfrm>
          <a:off x="1410993" y="2962275"/>
          <a:ext cx="9779746" cy="2743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028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/>
              <a:t>Простір для організації дистанційного навчання має забезпечувати такі функції</a:t>
            </a:r>
            <a:r>
              <a:rPr lang="uk-UA" sz="3200" dirty="0" smtClean="0"/>
              <a:t>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9417796" cy="3416300"/>
          </a:xfrm>
        </p:spPr>
        <p:txBody>
          <a:bodyPr/>
          <a:lstStyle/>
          <a:p>
            <a:pPr lvl="0"/>
            <a:r>
              <a:rPr lang="uk-UA" sz="2000" dirty="0"/>
              <a:t>проведення онлайн-уроків; </a:t>
            </a:r>
            <a:endParaRPr lang="ru-RU" sz="2000" dirty="0"/>
          </a:p>
          <a:p>
            <a:pPr lvl="0"/>
            <a:r>
              <a:rPr lang="uk-UA" sz="2000" dirty="0"/>
              <a:t>доступ до різноманітних електронних навчальних матеріалів; </a:t>
            </a:r>
            <a:endParaRPr lang="ru-RU" sz="2000" dirty="0"/>
          </a:p>
          <a:p>
            <a:pPr lvl="0"/>
            <a:r>
              <a:rPr lang="uk-UA" sz="2000" dirty="0"/>
              <a:t>отримання робіт учнів (тести чи виконані практичні завдання в зошитах); </a:t>
            </a:r>
            <a:endParaRPr lang="ru-RU" sz="2000" dirty="0"/>
          </a:p>
          <a:p>
            <a:pPr lvl="0"/>
            <a:r>
              <a:rPr lang="uk-UA" sz="2000" dirty="0"/>
              <a:t>оцінювання та зворотний зв’язок щодо виконаних робіт; </a:t>
            </a:r>
            <a:endParaRPr lang="ru-RU" sz="2000" dirty="0"/>
          </a:p>
          <a:p>
            <a:pPr lvl="0"/>
            <a:r>
              <a:rPr lang="uk-UA" sz="2000" dirty="0"/>
              <a:t>можливість поставити питання та отримати відповідь поза межами онлайн-уроку.</a:t>
            </a:r>
            <a:endParaRPr lang="ru-RU" sz="2000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093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1704975"/>
            <a:ext cx="4286250" cy="2590800"/>
          </a:xfrm>
        </p:spPr>
        <p:txBody>
          <a:bodyPr/>
          <a:lstStyle/>
          <a:p>
            <a:pPr algn="ctr"/>
            <a:r>
              <a:rPr lang="uk-UA" sz="2800" dirty="0"/>
              <a:t>Приклади реалізації комунікаційної структури за допомогою різних </a:t>
            </a:r>
            <a:r>
              <a:rPr lang="uk-UA" sz="2800" dirty="0" smtClean="0"/>
              <a:t>сервісів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00244296"/>
              </p:ext>
            </p:extLst>
          </p:nvPr>
        </p:nvGraphicFramePr>
        <p:xfrm>
          <a:off x="5505450" y="1704976"/>
          <a:ext cx="6000750" cy="41529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40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Інструментарій </a:t>
            </a:r>
            <a:r>
              <a:rPr lang="uk-UA" dirty="0" smtClean="0"/>
              <a:t/>
            </a:r>
            <a:br>
              <a:rPr lang="uk-UA" dirty="0" smtClean="0"/>
            </a:br>
            <a:r>
              <a:rPr lang="uk-UA" dirty="0" smtClean="0"/>
              <a:t>дистанційного </a:t>
            </a:r>
            <a:r>
              <a:rPr lang="uk-UA" dirty="0"/>
              <a:t>навчання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0182006"/>
              </p:ext>
            </p:extLst>
          </p:nvPr>
        </p:nvGraphicFramePr>
        <p:xfrm>
          <a:off x="1527627" y="2765425"/>
          <a:ext cx="8824913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738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3425" y="1295400"/>
            <a:ext cx="3838575" cy="2781300"/>
          </a:xfrm>
        </p:spPr>
        <p:txBody>
          <a:bodyPr>
            <a:noAutofit/>
          </a:bodyPr>
          <a:lstStyle/>
          <a:p>
            <a:pPr algn="ctr"/>
            <a:r>
              <a:rPr lang="uk-UA" sz="2600" dirty="0"/>
              <a:t>Взаємодія між учасниками освітнього процесу під час дистанційного навчання</a:t>
            </a:r>
            <a:endParaRPr lang="ru-RU" sz="26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49305153"/>
              </p:ext>
            </p:extLst>
          </p:nvPr>
        </p:nvGraphicFramePr>
        <p:xfrm>
          <a:off x="5448300" y="1295400"/>
          <a:ext cx="62484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4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/>
              <a:t>Дистанційне навчання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4" y="2603500"/>
            <a:ext cx="6207871" cy="3416300"/>
          </a:xfrm>
        </p:spPr>
        <p:txBody>
          <a:bodyPr/>
          <a:lstStyle/>
          <a:p>
            <a:pPr algn="just"/>
            <a:r>
              <a:rPr lang="uk-UA" sz="2000" dirty="0"/>
              <a:t>Складністю дистанційного навчання є не тільки стимулювання учнів до внутрішньої роботи, а й можливість розгортання діалогу, який дозволяє учням висловлювати найрізноманітніші пропозиції. </a:t>
            </a:r>
            <a:endParaRPr lang="uk-UA" sz="2000" dirty="0" smtClean="0"/>
          </a:p>
          <a:p>
            <a:pPr algn="just"/>
            <a:r>
              <a:rPr lang="uk-UA" sz="2000" dirty="0" smtClean="0"/>
              <a:t>Основна </a:t>
            </a:r>
            <a:r>
              <a:rPr lang="uk-UA" sz="2000" dirty="0"/>
              <a:t>мета комунікації полягає в залученні та </a:t>
            </a:r>
            <a:r>
              <a:rPr lang="uk-UA" sz="2000" b="1" dirty="0"/>
              <a:t>мотивації</a:t>
            </a:r>
            <a:r>
              <a:rPr lang="uk-UA" sz="2000" dirty="0"/>
              <a:t> учасників до навчання.</a:t>
            </a:r>
            <a:endParaRPr lang="ru-RU" sz="2000" dirty="0"/>
          </a:p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3</a:t>
            </a:fld>
            <a:endParaRPr lang="ru-RU"/>
          </a:p>
        </p:txBody>
      </p:sp>
      <p:pic>
        <p:nvPicPr>
          <p:cNvPr id="1026" name="Picture 2" descr="Формування мотивації до навчання у юнацькому віці - Мотивація навчальної  діяльності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7963" y="2457450"/>
            <a:ext cx="3810000" cy="2447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93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4030" y="2371725"/>
            <a:ext cx="2793158" cy="1600200"/>
          </a:xfrm>
        </p:spPr>
        <p:txBody>
          <a:bodyPr/>
          <a:lstStyle/>
          <a:p>
            <a:pPr algn="ctr"/>
            <a:r>
              <a:rPr lang="uk-UA" sz="3200" dirty="0" smtClean="0"/>
              <a:t>Принципи дистанційного навчання </a:t>
            </a:r>
            <a:endParaRPr lang="ru-RU" sz="320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17281"/>
              </p:ext>
            </p:extLst>
          </p:nvPr>
        </p:nvGraphicFramePr>
        <p:xfrm>
          <a:off x="6315075" y="1609593"/>
          <a:ext cx="4695825" cy="36863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248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Вчитель повинен: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70372692"/>
              </p:ext>
            </p:extLst>
          </p:nvPr>
        </p:nvGraphicFramePr>
        <p:xfrm>
          <a:off x="1335929" y="2527300"/>
          <a:ext cx="9779746" cy="34163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01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dirty="0"/>
              <a:t>Академічна доброчесність </a:t>
            </a:r>
            <a:r>
              <a:rPr lang="uk-UA" sz="3200" dirty="0" smtClean="0"/>
              <a:t/>
            </a:r>
            <a:br>
              <a:rPr lang="uk-UA" sz="3200" dirty="0" smtClean="0"/>
            </a:br>
            <a:r>
              <a:rPr lang="uk-UA" sz="3200" dirty="0" smtClean="0"/>
              <a:t>і </a:t>
            </a:r>
            <a:r>
              <a:rPr lang="uk-UA" sz="3200" dirty="0"/>
              <a:t>проблема списування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54955" y="2603500"/>
            <a:ext cx="7341346" cy="2425700"/>
          </a:xfrm>
        </p:spPr>
        <p:txBody>
          <a:bodyPr/>
          <a:lstStyle/>
          <a:p>
            <a:r>
              <a:rPr lang="uk-UA" dirty="0"/>
              <a:t>Дистанційне навчання створює нові виклики для дотримання норм і правил академічної доброчесності. Для учнівства виникає можливість списування, для вчительства постає проблема справедливого оцінювання</a:t>
            </a:r>
            <a:r>
              <a:rPr lang="uk-UA" dirty="0" smtClean="0"/>
              <a:t>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6</a:t>
            </a:fld>
            <a:endParaRPr lang="ru-RU"/>
          </a:p>
        </p:txBody>
      </p:sp>
      <p:pic>
        <p:nvPicPr>
          <p:cNvPr id="3074" name="Picture 2" descr="ХПІ популяризує принципи академічної доброчесності в Україні – Національний  технічний університ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5348" y="2603500"/>
            <a:ext cx="2692806" cy="1662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5019675" y="4460477"/>
            <a:ext cx="6953251" cy="16541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uk-UA" dirty="0" smtClean="0"/>
              <a:t>Розраховувати на високий рівень академічної доброчесності можуть ті шкільні спільноти, які культивували її постійно під час очного навчання, де була вибудувана довіра між учасниками освітнього процесу. </a:t>
            </a:r>
            <a:endParaRPr lang="ru-RU" dirty="0"/>
          </a:p>
        </p:txBody>
      </p:sp>
      <p:pic>
        <p:nvPicPr>
          <p:cNvPr id="3076" name="Picture 4" descr="Академічна доброчесність ННІ МСМ | ХНТУСГ | ХНТУСГ - Харківський  національний технічний університет сільського господарства імені Петра  Василе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201" y="3945731"/>
            <a:ext cx="3578224" cy="26836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930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2800" dirty="0" smtClean="0"/>
              <a:t>Педагогічні прийоми, що можуть спонукати дітей чесно й самостійно виконувати завдання, якщо вчитель: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заохочуватиме і хвалитиме дітей, коли бачитиме, що робота виконана самостійно, хоч і не ідеально; </a:t>
            </a:r>
            <a:endParaRPr lang="ru-RU" dirty="0"/>
          </a:p>
          <a:p>
            <a:pPr lvl="0"/>
            <a:r>
              <a:rPr lang="uk-UA" dirty="0"/>
              <a:t>даватиме робочі завдання, де рівень складності наростає від елементарного до дуже складного (якщо дитина виконала завдання лише до половини, вчитель/ка дякуватиме за зроблену роботу і пояснить складніший матеріал додатково); </a:t>
            </a:r>
            <a:endParaRPr lang="ru-RU" dirty="0"/>
          </a:p>
          <a:p>
            <a:pPr lvl="0"/>
            <a:r>
              <a:rPr lang="uk-UA" dirty="0"/>
              <a:t>даватиме індивідуальні завдання кожному хоча б раз на кілька тижнів, можна вибірково; </a:t>
            </a:r>
            <a:endParaRPr lang="ru-RU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uk-UA" dirty="0"/>
              <a:t>даватиме завдання з готовими відповідями з проханням спробувати спочатку виконати завдання самостійно, не підглядаючи, а якщо щось незрозуміло — звернутися за роз’ясненнями до вчителя/вчительки; </a:t>
            </a:r>
            <a:endParaRPr lang="ru-RU" dirty="0"/>
          </a:p>
          <a:p>
            <a:pPr lvl="0"/>
            <a:r>
              <a:rPr lang="uk-UA" dirty="0"/>
              <a:t>даватиме завдання, які передбачають власні міркування та висловлення власної думки дитини, а не вибір з готових відповідей.</a:t>
            </a: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984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91127" y="528438"/>
            <a:ext cx="8761413" cy="1281312"/>
          </a:xfrm>
        </p:spPr>
        <p:txBody>
          <a:bodyPr>
            <a:noAutofit/>
          </a:bodyPr>
          <a:lstStyle/>
          <a:p>
            <a:pPr algn="ctr"/>
            <a:r>
              <a:rPr lang="uk-UA" b="1" dirty="0"/>
              <a:t>Критерії вибору засобів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організації </a:t>
            </a:r>
            <a:r>
              <a:rPr lang="uk-UA" b="1" dirty="0"/>
              <a:t>дистанційного </a:t>
            </a:r>
            <a:r>
              <a:rPr lang="uk-UA" b="1" dirty="0" smtClean="0"/>
              <a:t>навчання</a:t>
            </a:r>
            <a:endParaRPr lang="ru-RU" b="1" dirty="0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8</a:t>
            </a:fld>
            <a:endParaRPr lang="ru-RU"/>
          </a:p>
        </p:txBody>
      </p:sp>
      <p:sp>
        <p:nvSpPr>
          <p:cNvPr id="6" name="Полилиния 5"/>
          <p:cNvSpPr/>
          <p:nvPr/>
        </p:nvSpPr>
        <p:spPr>
          <a:xfrm>
            <a:off x="1347788" y="2522959"/>
            <a:ext cx="3037581" cy="1822549"/>
          </a:xfrm>
          <a:custGeom>
            <a:avLst/>
            <a:gdLst>
              <a:gd name="connsiteX0" fmla="*/ 0 w 3037581"/>
              <a:gd name="connsiteY0" fmla="*/ 0 h 1822549"/>
              <a:gd name="connsiteX1" fmla="*/ 3037581 w 3037581"/>
              <a:gd name="connsiteY1" fmla="*/ 0 h 1822549"/>
              <a:gd name="connsiteX2" fmla="*/ 3037581 w 3037581"/>
              <a:gd name="connsiteY2" fmla="*/ 1822549 h 1822549"/>
              <a:gd name="connsiteX3" fmla="*/ 0 w 3037581"/>
              <a:gd name="connsiteY3" fmla="*/ 1822549 h 1822549"/>
              <a:gd name="connsiteX4" fmla="*/ 0 w 3037581"/>
              <a:gd name="connsiteY4" fmla="*/ 0 h 182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81" h="1822549">
                <a:moveTo>
                  <a:pt x="0" y="0"/>
                </a:moveTo>
                <a:lnTo>
                  <a:pt x="3037581" y="0"/>
                </a:lnTo>
                <a:lnTo>
                  <a:pt x="3037581" y="1822549"/>
                </a:lnTo>
                <a:lnTo>
                  <a:pt x="0" y="18225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b="1" i="1" kern="1200" dirty="0" smtClean="0"/>
              <a:t>відповідність</a:t>
            </a:r>
            <a:r>
              <a:rPr lang="uk-UA" sz="2200" kern="1200" dirty="0" smtClean="0"/>
              <a:t> поставленим методичним цілям</a:t>
            </a:r>
            <a:endParaRPr lang="ru-RU" sz="2200" kern="1200" dirty="0"/>
          </a:p>
        </p:txBody>
      </p:sp>
      <p:sp>
        <p:nvSpPr>
          <p:cNvPr id="7" name="Полилиния 6"/>
          <p:cNvSpPr/>
          <p:nvPr/>
        </p:nvSpPr>
        <p:spPr>
          <a:xfrm>
            <a:off x="4689128" y="2522959"/>
            <a:ext cx="3037581" cy="1822549"/>
          </a:xfrm>
          <a:custGeom>
            <a:avLst/>
            <a:gdLst>
              <a:gd name="connsiteX0" fmla="*/ 0 w 3037581"/>
              <a:gd name="connsiteY0" fmla="*/ 0 h 1822549"/>
              <a:gd name="connsiteX1" fmla="*/ 3037581 w 3037581"/>
              <a:gd name="connsiteY1" fmla="*/ 0 h 1822549"/>
              <a:gd name="connsiteX2" fmla="*/ 3037581 w 3037581"/>
              <a:gd name="connsiteY2" fmla="*/ 1822549 h 1822549"/>
              <a:gd name="connsiteX3" fmla="*/ 0 w 3037581"/>
              <a:gd name="connsiteY3" fmla="*/ 1822549 h 1822549"/>
              <a:gd name="connsiteX4" fmla="*/ 0 w 3037581"/>
              <a:gd name="connsiteY4" fmla="*/ 0 h 182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81" h="1822549">
                <a:moveTo>
                  <a:pt x="0" y="0"/>
                </a:moveTo>
                <a:lnTo>
                  <a:pt x="3037581" y="0"/>
                </a:lnTo>
                <a:lnTo>
                  <a:pt x="3037581" y="1822549"/>
                </a:lnTo>
                <a:lnTo>
                  <a:pt x="0" y="18225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3">
              <a:hueOff val="0"/>
              <a:satOff val="0"/>
              <a:lumOff val="0"/>
              <a:alphaOff val="0"/>
            </a:schemeClr>
          </a:fillRef>
          <a:effectRef idx="3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b="1" i="1" kern="1200" dirty="0" smtClean="0"/>
              <a:t>універсальність</a:t>
            </a:r>
            <a:r>
              <a:rPr lang="uk-UA" sz="2200" kern="1200" dirty="0" smtClean="0"/>
              <a:t> </a:t>
            </a:r>
            <a:endParaRPr lang="ru-RU" sz="2200" kern="1200" dirty="0"/>
          </a:p>
        </p:txBody>
      </p:sp>
      <p:sp>
        <p:nvSpPr>
          <p:cNvPr id="8" name="Полилиния 7"/>
          <p:cNvSpPr/>
          <p:nvPr/>
        </p:nvSpPr>
        <p:spPr>
          <a:xfrm>
            <a:off x="8030468" y="2522959"/>
            <a:ext cx="3037581" cy="1822549"/>
          </a:xfrm>
          <a:custGeom>
            <a:avLst/>
            <a:gdLst>
              <a:gd name="connsiteX0" fmla="*/ 0 w 3037581"/>
              <a:gd name="connsiteY0" fmla="*/ 0 h 1822549"/>
              <a:gd name="connsiteX1" fmla="*/ 3037581 w 3037581"/>
              <a:gd name="connsiteY1" fmla="*/ 0 h 1822549"/>
              <a:gd name="connsiteX2" fmla="*/ 3037581 w 3037581"/>
              <a:gd name="connsiteY2" fmla="*/ 1822549 h 1822549"/>
              <a:gd name="connsiteX3" fmla="*/ 0 w 3037581"/>
              <a:gd name="connsiteY3" fmla="*/ 1822549 h 1822549"/>
              <a:gd name="connsiteX4" fmla="*/ 0 w 3037581"/>
              <a:gd name="connsiteY4" fmla="*/ 0 h 182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81" h="1822549">
                <a:moveTo>
                  <a:pt x="0" y="0"/>
                </a:moveTo>
                <a:lnTo>
                  <a:pt x="3037581" y="0"/>
                </a:lnTo>
                <a:lnTo>
                  <a:pt x="3037581" y="1822549"/>
                </a:lnTo>
                <a:lnTo>
                  <a:pt x="0" y="18225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4">
              <a:hueOff val="0"/>
              <a:satOff val="0"/>
              <a:lumOff val="0"/>
              <a:alphaOff val="0"/>
            </a:schemeClr>
          </a:fillRef>
          <a:effectRef idx="3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b="1" i="1" kern="1200" dirty="0" smtClean="0"/>
              <a:t>зрозумілість</a:t>
            </a:r>
            <a:r>
              <a:rPr lang="uk-UA" sz="2200" kern="1200" dirty="0" smtClean="0"/>
              <a:t> інтерфейсу</a:t>
            </a:r>
            <a:endParaRPr lang="ru-RU" sz="2200" kern="1200" dirty="0"/>
          </a:p>
        </p:txBody>
      </p:sp>
      <p:sp>
        <p:nvSpPr>
          <p:cNvPr id="9" name="Полилиния 8"/>
          <p:cNvSpPr/>
          <p:nvPr/>
        </p:nvSpPr>
        <p:spPr>
          <a:xfrm>
            <a:off x="1347788" y="4649266"/>
            <a:ext cx="3037581" cy="1822549"/>
          </a:xfrm>
          <a:custGeom>
            <a:avLst/>
            <a:gdLst>
              <a:gd name="connsiteX0" fmla="*/ 0 w 3037581"/>
              <a:gd name="connsiteY0" fmla="*/ 0 h 1822549"/>
              <a:gd name="connsiteX1" fmla="*/ 3037581 w 3037581"/>
              <a:gd name="connsiteY1" fmla="*/ 0 h 1822549"/>
              <a:gd name="connsiteX2" fmla="*/ 3037581 w 3037581"/>
              <a:gd name="connsiteY2" fmla="*/ 1822549 h 1822549"/>
              <a:gd name="connsiteX3" fmla="*/ 0 w 3037581"/>
              <a:gd name="connsiteY3" fmla="*/ 1822549 h 1822549"/>
              <a:gd name="connsiteX4" fmla="*/ 0 w 3037581"/>
              <a:gd name="connsiteY4" fmla="*/ 0 h 182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81" h="1822549">
                <a:moveTo>
                  <a:pt x="0" y="0"/>
                </a:moveTo>
                <a:lnTo>
                  <a:pt x="3037581" y="0"/>
                </a:lnTo>
                <a:lnTo>
                  <a:pt x="3037581" y="1822549"/>
                </a:lnTo>
                <a:lnTo>
                  <a:pt x="0" y="18225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5">
              <a:hueOff val="0"/>
              <a:satOff val="0"/>
              <a:lumOff val="0"/>
              <a:alphaOff val="0"/>
            </a:schemeClr>
          </a:fillRef>
          <a:effectRef idx="3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b="1" i="1" kern="1200" dirty="0" smtClean="0"/>
              <a:t>доступність</a:t>
            </a:r>
            <a:r>
              <a:rPr lang="uk-UA" sz="2200" kern="1200" dirty="0" smtClean="0"/>
              <a:t> програмних засобів</a:t>
            </a:r>
            <a:endParaRPr lang="ru-RU" sz="2200" kern="1200" dirty="0"/>
          </a:p>
        </p:txBody>
      </p:sp>
      <p:sp>
        <p:nvSpPr>
          <p:cNvPr id="10" name="Полилиния 9"/>
          <p:cNvSpPr/>
          <p:nvPr/>
        </p:nvSpPr>
        <p:spPr>
          <a:xfrm>
            <a:off x="4689128" y="4649266"/>
            <a:ext cx="3037581" cy="1822549"/>
          </a:xfrm>
          <a:custGeom>
            <a:avLst/>
            <a:gdLst>
              <a:gd name="connsiteX0" fmla="*/ 0 w 3037581"/>
              <a:gd name="connsiteY0" fmla="*/ 0 h 1822549"/>
              <a:gd name="connsiteX1" fmla="*/ 3037581 w 3037581"/>
              <a:gd name="connsiteY1" fmla="*/ 0 h 1822549"/>
              <a:gd name="connsiteX2" fmla="*/ 3037581 w 3037581"/>
              <a:gd name="connsiteY2" fmla="*/ 1822549 h 1822549"/>
              <a:gd name="connsiteX3" fmla="*/ 0 w 3037581"/>
              <a:gd name="connsiteY3" fmla="*/ 1822549 h 1822549"/>
              <a:gd name="connsiteX4" fmla="*/ 0 w 3037581"/>
              <a:gd name="connsiteY4" fmla="*/ 0 h 182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81" h="1822549">
                <a:moveTo>
                  <a:pt x="0" y="0"/>
                </a:moveTo>
                <a:lnTo>
                  <a:pt x="3037581" y="0"/>
                </a:lnTo>
                <a:lnTo>
                  <a:pt x="3037581" y="1822549"/>
                </a:lnTo>
                <a:lnTo>
                  <a:pt x="0" y="18225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6">
              <a:hueOff val="0"/>
              <a:satOff val="0"/>
              <a:lumOff val="0"/>
              <a:alphaOff val="0"/>
            </a:schemeClr>
          </a:fillRef>
          <a:effectRef idx="3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b="0" i="0" kern="1200" dirty="0" smtClean="0"/>
              <a:t>можливість використання на </a:t>
            </a:r>
            <a:r>
              <a:rPr lang="uk-UA" sz="2200" b="1" i="1" kern="1200" dirty="0" smtClean="0"/>
              <a:t>різних платформ</a:t>
            </a:r>
            <a:r>
              <a:rPr lang="uk-UA" sz="2200" kern="1200" dirty="0" smtClean="0"/>
              <a:t> </a:t>
            </a:r>
            <a:endParaRPr lang="ru-RU" sz="2200" kern="1200" dirty="0"/>
          </a:p>
        </p:txBody>
      </p:sp>
      <p:sp>
        <p:nvSpPr>
          <p:cNvPr id="11" name="Полилиния 10"/>
          <p:cNvSpPr/>
          <p:nvPr/>
        </p:nvSpPr>
        <p:spPr>
          <a:xfrm>
            <a:off x="8030468" y="4649266"/>
            <a:ext cx="3037581" cy="1822549"/>
          </a:xfrm>
          <a:custGeom>
            <a:avLst/>
            <a:gdLst>
              <a:gd name="connsiteX0" fmla="*/ 0 w 3037581"/>
              <a:gd name="connsiteY0" fmla="*/ 0 h 1822549"/>
              <a:gd name="connsiteX1" fmla="*/ 3037581 w 3037581"/>
              <a:gd name="connsiteY1" fmla="*/ 0 h 1822549"/>
              <a:gd name="connsiteX2" fmla="*/ 3037581 w 3037581"/>
              <a:gd name="connsiteY2" fmla="*/ 1822549 h 1822549"/>
              <a:gd name="connsiteX3" fmla="*/ 0 w 3037581"/>
              <a:gd name="connsiteY3" fmla="*/ 1822549 h 1822549"/>
              <a:gd name="connsiteX4" fmla="*/ 0 w 3037581"/>
              <a:gd name="connsiteY4" fmla="*/ 0 h 1822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37581" h="1822549">
                <a:moveTo>
                  <a:pt x="0" y="0"/>
                </a:moveTo>
                <a:lnTo>
                  <a:pt x="3037581" y="0"/>
                </a:lnTo>
                <a:lnTo>
                  <a:pt x="3037581" y="1822549"/>
                </a:lnTo>
                <a:lnTo>
                  <a:pt x="0" y="182254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2">
              <a:hueOff val="0"/>
              <a:satOff val="0"/>
              <a:lumOff val="0"/>
              <a:alphaOff val="0"/>
            </a:schemeClr>
          </a:fillRef>
          <a:effectRef idx="3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6680" tIns="106680" rIns="106680" bIns="106680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uk-UA" sz="2200" b="1" i="1" kern="1200" dirty="0" smtClean="0"/>
              <a:t>інформаційна безпека</a:t>
            </a:r>
            <a:endParaRPr lang="ru-RU" sz="2200" b="1" i="1" kern="1200" dirty="0"/>
          </a:p>
        </p:txBody>
      </p:sp>
    </p:spTree>
    <p:extLst>
      <p:ext uri="{BB962C8B-B14F-4D97-AF65-F5344CB8AC3E}">
        <p14:creationId xmlns:p14="http://schemas.microsoft.com/office/powerpoint/2010/main" val="542652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/>
              <a:t>Основні форми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онлайн-комунікації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7683308"/>
              </p:ext>
            </p:extLst>
          </p:nvPr>
        </p:nvGraphicFramePr>
        <p:xfrm>
          <a:off x="1546225" y="2374899"/>
          <a:ext cx="9445626" cy="40544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BE07CF-9B61-49F5-A08F-128FFB3D2E0E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545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вет директоров">
  <a:themeElements>
    <a:clrScheme name="Совет директоров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Совет директоров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вет директоров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119</TotalTime>
  <Words>556</Words>
  <Application>Microsoft Office PowerPoint</Application>
  <PresentationFormat>Широкоэкранный</PresentationFormat>
  <Paragraphs>105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Century Gothic</vt:lpstr>
      <vt:lpstr>Wingdings 3</vt:lpstr>
      <vt:lpstr>Совет директоров</vt:lpstr>
      <vt:lpstr>ЗАСОБИ ТА ІНСТРУМЕНТАРІЙ ДИСТАНЦІЙНОГО НАВЧАННЯ</vt:lpstr>
      <vt:lpstr>Взаємодія між учасниками освітнього процесу під час дистанційного навчання</vt:lpstr>
      <vt:lpstr>Дистанційне навчання</vt:lpstr>
      <vt:lpstr>Принципи дистанційного навчання </vt:lpstr>
      <vt:lpstr>Вчитель повинен:</vt:lpstr>
      <vt:lpstr>Академічна доброчесність  і проблема списування</vt:lpstr>
      <vt:lpstr>Педагогічні прийоми, що можуть спонукати дітей чесно й самостійно виконувати завдання, якщо вчитель:</vt:lpstr>
      <vt:lpstr>Критерії вибору засобів  організації дистанційного навчання</vt:lpstr>
      <vt:lpstr>Основні форми  онлайн-комунікації</vt:lpstr>
      <vt:lpstr>Поширені веб-ресурси для дистанційного навчання</vt:lpstr>
      <vt:lpstr>Дистанційне навчання передбачає кілька типів взаємодій з різними цілями:</vt:lpstr>
      <vt:lpstr>Комунікаційна структура </vt:lpstr>
      <vt:lpstr>Завдання, які мають вирішуватись комунікаційними системами</vt:lpstr>
      <vt:lpstr>Простір для організації дистанційного навчання має забезпечувати такі функції:</vt:lpstr>
      <vt:lpstr>Приклади реалізації комунікаційної структури за допомогою різних сервісів</vt:lpstr>
      <vt:lpstr>Інструментарій  дистанційного навчання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ЗАСОБИ ТА ІНСТРУМЕНТАРІЙ ДИСТАНЦІЙНОГО НАВЧАННЯ</dc:title>
  <dc:creator>Home-PC</dc:creator>
  <cp:lastModifiedBy>Home-PC</cp:lastModifiedBy>
  <cp:revision>14</cp:revision>
  <dcterms:created xsi:type="dcterms:W3CDTF">2022-10-28T06:11:31Z</dcterms:created>
  <dcterms:modified xsi:type="dcterms:W3CDTF">2022-10-30T21:39:45Z</dcterms:modified>
</cp:coreProperties>
</file>