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88" r:id="rId16"/>
    <p:sldId id="28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0000FF"/>
    <a:srgbClr val="FFFF99"/>
    <a:srgbClr val="CC99FF"/>
    <a:srgbClr val="3366FF"/>
    <a:srgbClr val="99FF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778CDF-5007-4865-A20C-6AA8FFF6270F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377E1B-5FCD-4F2C-82E6-0B11E8766AC9}">
      <dgm:prSet phldrT="[Текст]" custT="1"/>
      <dgm:spPr>
        <a:gradFill flip="none" rotWithShape="1">
          <a:gsLst>
            <a:gs pos="0">
              <a:schemeClr val="accent2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2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2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Дослідницька робота</a:t>
          </a:r>
          <a:endParaRPr lang="ru-RU" sz="2000" b="1" dirty="0">
            <a:solidFill>
              <a:schemeClr val="tx1"/>
            </a:solidFill>
          </a:endParaRPr>
        </a:p>
      </dgm:t>
    </dgm:pt>
    <dgm:pt modelId="{9F6DFB2E-12DD-4510-B875-C1AFFB931D8D}" type="parTrans" cxnId="{B83A8AFE-5633-42B0-B4E3-43ABE7FCDF67}">
      <dgm:prSet/>
      <dgm:spPr/>
      <dgm:t>
        <a:bodyPr/>
        <a:lstStyle/>
        <a:p>
          <a:endParaRPr lang="ru-RU"/>
        </a:p>
      </dgm:t>
    </dgm:pt>
    <dgm:pt modelId="{EDDFA019-C58D-4288-8ED5-AA24BC6DF7EF}" type="sibTrans" cxnId="{B83A8AFE-5633-42B0-B4E3-43ABE7FCDF67}">
      <dgm:prSet/>
      <dgm:spPr/>
      <dgm:t>
        <a:bodyPr/>
        <a:lstStyle/>
        <a:p>
          <a:endParaRPr lang="ru-RU"/>
        </a:p>
      </dgm:t>
    </dgm:pt>
    <dgm:pt modelId="{FE1D8F44-76D6-44A9-BD85-4BAD52D561C7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Проектна методика</a:t>
          </a:r>
          <a:endParaRPr lang="ru-RU" sz="2000" b="1" dirty="0">
            <a:solidFill>
              <a:schemeClr val="tx1"/>
            </a:solidFill>
          </a:endParaRPr>
        </a:p>
      </dgm:t>
    </dgm:pt>
    <dgm:pt modelId="{5225A693-6166-4714-B80B-DAE1FF8599E9}" type="parTrans" cxnId="{076E3128-6431-4C24-A13F-27C66794ECB1}">
      <dgm:prSet/>
      <dgm:spPr/>
      <dgm:t>
        <a:bodyPr/>
        <a:lstStyle/>
        <a:p>
          <a:endParaRPr lang="ru-RU"/>
        </a:p>
      </dgm:t>
    </dgm:pt>
    <dgm:pt modelId="{4DE43E55-D3DF-4CC1-BA25-7F25BADCD6A7}" type="sibTrans" cxnId="{076E3128-6431-4C24-A13F-27C66794ECB1}">
      <dgm:prSet/>
      <dgm:spPr/>
      <dgm:t>
        <a:bodyPr/>
        <a:lstStyle/>
        <a:p>
          <a:endParaRPr lang="ru-RU"/>
        </a:p>
      </dgm:t>
    </dgm:pt>
    <dgm:pt modelId="{F00C45DE-6DA1-40F0-AB72-ABFEFD027891}">
      <dgm:prSet phldrT="[Текст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uk-UA" sz="2000" b="1" dirty="0" smtClean="0"/>
            <a:t>Блокова система</a:t>
          </a:r>
          <a:endParaRPr lang="ru-RU" sz="2000" b="1" dirty="0"/>
        </a:p>
      </dgm:t>
    </dgm:pt>
    <dgm:pt modelId="{7CCFED06-FEC8-4AF5-846E-EB1B1DC7393E}" type="parTrans" cxnId="{EF2C0FFD-8D4D-4B53-9885-325B23EC0FD7}">
      <dgm:prSet/>
      <dgm:spPr/>
      <dgm:t>
        <a:bodyPr/>
        <a:lstStyle/>
        <a:p>
          <a:endParaRPr lang="ru-RU"/>
        </a:p>
      </dgm:t>
    </dgm:pt>
    <dgm:pt modelId="{9FC7F01C-9381-4A07-A443-0F70332064FC}" type="sibTrans" cxnId="{EF2C0FFD-8D4D-4B53-9885-325B23EC0FD7}">
      <dgm:prSet/>
      <dgm:spPr/>
      <dgm:t>
        <a:bodyPr/>
        <a:lstStyle/>
        <a:p>
          <a:endParaRPr lang="ru-RU"/>
        </a:p>
      </dgm:t>
    </dgm:pt>
    <dgm:pt modelId="{B18F2EF2-1804-488E-8EE8-B14777A58265}">
      <dgm:prSet phldrT="[Текст]" custT="1"/>
      <dgm:spPr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2700000" scaled="1"/>
          <a:tileRect/>
        </a:grad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Технологія ситуативного моделювання</a:t>
          </a:r>
          <a:endParaRPr lang="ru-RU" sz="2000" b="1" dirty="0">
            <a:solidFill>
              <a:schemeClr val="tx1"/>
            </a:solidFill>
          </a:endParaRPr>
        </a:p>
      </dgm:t>
    </dgm:pt>
    <dgm:pt modelId="{896B7C80-32AA-421D-B737-EA82B947BDC1}" type="parTrans" cxnId="{51240540-20BB-4FED-9B64-48FA9690F23B}">
      <dgm:prSet/>
      <dgm:spPr/>
      <dgm:t>
        <a:bodyPr/>
        <a:lstStyle/>
        <a:p>
          <a:endParaRPr lang="ru-RU"/>
        </a:p>
      </dgm:t>
    </dgm:pt>
    <dgm:pt modelId="{2CB72B84-0701-4EB7-876C-DB1311CE7EE6}" type="sibTrans" cxnId="{51240540-20BB-4FED-9B64-48FA9690F23B}">
      <dgm:prSet/>
      <dgm:spPr/>
      <dgm:t>
        <a:bodyPr/>
        <a:lstStyle/>
        <a:p>
          <a:endParaRPr lang="ru-RU"/>
        </a:p>
      </dgm:t>
    </dgm:pt>
    <dgm:pt modelId="{851BF7A9-C0B2-418B-AFA9-382A6DE07500}">
      <dgm:prSet phldrT="[Текст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uk-UA" sz="2000" b="1" dirty="0" smtClean="0"/>
            <a:t>Опрацювання дискусійних запитань</a:t>
          </a:r>
          <a:endParaRPr lang="ru-RU" sz="2000" b="1" dirty="0"/>
        </a:p>
      </dgm:t>
    </dgm:pt>
    <dgm:pt modelId="{4FB07975-F2C2-4C31-89D5-553E1224B5CC}" type="parTrans" cxnId="{293669F0-10AB-4520-9B16-02AEA69FB416}">
      <dgm:prSet/>
      <dgm:spPr/>
      <dgm:t>
        <a:bodyPr/>
        <a:lstStyle/>
        <a:p>
          <a:endParaRPr lang="ru-RU"/>
        </a:p>
      </dgm:t>
    </dgm:pt>
    <dgm:pt modelId="{4ED514D7-4139-4488-A98F-BA3A1A1F64AD}" type="sibTrans" cxnId="{293669F0-10AB-4520-9B16-02AEA69FB416}">
      <dgm:prSet/>
      <dgm:spPr/>
      <dgm:t>
        <a:bodyPr/>
        <a:lstStyle/>
        <a:p>
          <a:endParaRPr lang="ru-RU"/>
        </a:p>
      </dgm:t>
    </dgm:pt>
    <dgm:pt modelId="{42CC8A94-726B-4CF4-BD93-867CFBD51884}">
      <dgm:prSet phldrT="[Текст]"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r>
            <a:rPr lang="uk-UA" sz="2000" b="1" dirty="0" smtClean="0"/>
            <a:t>Ігрові технології</a:t>
          </a:r>
          <a:endParaRPr lang="ru-RU" sz="2000" b="1" dirty="0"/>
        </a:p>
      </dgm:t>
    </dgm:pt>
    <dgm:pt modelId="{AF8D1F52-59B0-4FB5-A974-FA293396F5C1}" type="parTrans" cxnId="{C64F4875-52E8-4B8D-B199-4B05F53336B7}">
      <dgm:prSet/>
      <dgm:spPr/>
      <dgm:t>
        <a:bodyPr/>
        <a:lstStyle/>
        <a:p>
          <a:endParaRPr lang="ru-RU"/>
        </a:p>
      </dgm:t>
    </dgm:pt>
    <dgm:pt modelId="{411786F3-C686-47B1-A91E-5C5F7309999E}" type="sibTrans" cxnId="{C64F4875-52E8-4B8D-B199-4B05F53336B7}">
      <dgm:prSet/>
      <dgm:spPr/>
      <dgm:t>
        <a:bodyPr/>
        <a:lstStyle/>
        <a:p>
          <a:endParaRPr lang="ru-RU"/>
        </a:p>
      </dgm:t>
    </dgm:pt>
    <dgm:pt modelId="{BFD68938-6EB7-4D5F-B82C-D631B36319C0}" type="pres">
      <dgm:prSet presAssocID="{91778CDF-5007-4865-A20C-6AA8FFF6270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54C5E9-0D74-45AD-B71E-1D47861ECF8C}" type="pres">
      <dgm:prSet presAssocID="{9D377E1B-5FCD-4F2C-82E6-0B11E8766AC9}" presName="vertFlow" presStyleCnt="0"/>
      <dgm:spPr/>
    </dgm:pt>
    <dgm:pt modelId="{CE95276B-114B-442D-9774-EB019588FE08}" type="pres">
      <dgm:prSet presAssocID="{9D377E1B-5FCD-4F2C-82E6-0B11E8766AC9}" presName="header" presStyleLbl="node1" presStyleIdx="0" presStyleCnt="2"/>
      <dgm:spPr/>
      <dgm:t>
        <a:bodyPr/>
        <a:lstStyle/>
        <a:p>
          <a:endParaRPr lang="ru-RU"/>
        </a:p>
      </dgm:t>
    </dgm:pt>
    <dgm:pt modelId="{8508C5D3-334D-4CA3-8963-8B91290006ED}" type="pres">
      <dgm:prSet presAssocID="{5225A693-6166-4714-B80B-DAE1FF8599E9}" presName="parTrans" presStyleLbl="sibTrans2D1" presStyleIdx="0" presStyleCnt="4"/>
      <dgm:spPr/>
      <dgm:t>
        <a:bodyPr/>
        <a:lstStyle/>
        <a:p>
          <a:endParaRPr lang="ru-RU"/>
        </a:p>
      </dgm:t>
    </dgm:pt>
    <dgm:pt modelId="{CBBE13B8-5752-4AFA-9AA4-7C21B46054B6}" type="pres">
      <dgm:prSet presAssocID="{FE1D8F44-76D6-44A9-BD85-4BAD52D561C7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ECC4A-D86B-4495-A596-B0CEE50C879C}" type="pres">
      <dgm:prSet presAssocID="{4DE43E55-D3DF-4CC1-BA25-7F25BADCD6A7}" presName="sibTrans" presStyleLbl="sibTrans2D1" presStyleIdx="1" presStyleCnt="4"/>
      <dgm:spPr/>
      <dgm:t>
        <a:bodyPr/>
        <a:lstStyle/>
        <a:p>
          <a:endParaRPr lang="ru-RU"/>
        </a:p>
      </dgm:t>
    </dgm:pt>
    <dgm:pt modelId="{94FD9D7E-E912-4D42-B5D1-8DF502D5399F}" type="pres">
      <dgm:prSet presAssocID="{F00C45DE-6DA1-40F0-AB72-ABFEFD027891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9CDA7-07FF-4363-ACF6-34494D6EDF92}" type="pres">
      <dgm:prSet presAssocID="{9D377E1B-5FCD-4F2C-82E6-0B11E8766AC9}" presName="hSp" presStyleCnt="0"/>
      <dgm:spPr/>
    </dgm:pt>
    <dgm:pt modelId="{793A81BE-DFE0-41E7-9117-163C99B95A21}" type="pres">
      <dgm:prSet presAssocID="{B18F2EF2-1804-488E-8EE8-B14777A58265}" presName="vertFlow" presStyleCnt="0"/>
      <dgm:spPr/>
    </dgm:pt>
    <dgm:pt modelId="{545FCFD6-ABAB-4580-BA63-30662E620A93}" type="pres">
      <dgm:prSet presAssocID="{B18F2EF2-1804-488E-8EE8-B14777A58265}" presName="header" presStyleLbl="node1" presStyleIdx="1" presStyleCnt="2"/>
      <dgm:spPr/>
      <dgm:t>
        <a:bodyPr/>
        <a:lstStyle/>
        <a:p>
          <a:endParaRPr lang="ru-RU"/>
        </a:p>
      </dgm:t>
    </dgm:pt>
    <dgm:pt modelId="{288E02C5-FDA4-4DBD-B6CD-DA020E870774}" type="pres">
      <dgm:prSet presAssocID="{4FB07975-F2C2-4C31-89D5-553E1224B5CC}" presName="parTrans" presStyleLbl="sibTrans2D1" presStyleIdx="2" presStyleCnt="4"/>
      <dgm:spPr/>
      <dgm:t>
        <a:bodyPr/>
        <a:lstStyle/>
        <a:p>
          <a:endParaRPr lang="ru-RU"/>
        </a:p>
      </dgm:t>
    </dgm:pt>
    <dgm:pt modelId="{099FE113-9705-43FC-893D-459792EE39E1}" type="pres">
      <dgm:prSet presAssocID="{851BF7A9-C0B2-418B-AFA9-382A6DE07500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F1BA3-23CC-43FC-915F-C259ED1DEC46}" type="pres">
      <dgm:prSet presAssocID="{4ED514D7-4139-4488-A98F-BA3A1A1F64AD}" presName="sibTrans" presStyleLbl="sibTrans2D1" presStyleIdx="3" presStyleCnt="4"/>
      <dgm:spPr/>
      <dgm:t>
        <a:bodyPr/>
        <a:lstStyle/>
        <a:p>
          <a:endParaRPr lang="ru-RU"/>
        </a:p>
      </dgm:t>
    </dgm:pt>
    <dgm:pt modelId="{1499F5AF-540E-443A-8F52-32D94D6099CC}" type="pres">
      <dgm:prSet presAssocID="{42CC8A94-726B-4CF4-BD93-867CFBD51884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C5FC7F-B90C-4CAC-85BF-4501B0A6FE85}" type="presOf" srcId="{4ED514D7-4139-4488-A98F-BA3A1A1F64AD}" destId="{3DCF1BA3-23CC-43FC-915F-C259ED1DEC46}" srcOrd="0" destOrd="0" presId="urn:microsoft.com/office/officeart/2005/8/layout/lProcess1"/>
    <dgm:cxn modelId="{57C2C7EA-04A9-4B26-9B92-3FAE5A896506}" type="presOf" srcId="{91778CDF-5007-4865-A20C-6AA8FFF6270F}" destId="{BFD68938-6EB7-4D5F-B82C-D631B36319C0}" srcOrd="0" destOrd="0" presId="urn:microsoft.com/office/officeart/2005/8/layout/lProcess1"/>
    <dgm:cxn modelId="{293669F0-10AB-4520-9B16-02AEA69FB416}" srcId="{B18F2EF2-1804-488E-8EE8-B14777A58265}" destId="{851BF7A9-C0B2-418B-AFA9-382A6DE07500}" srcOrd="0" destOrd="0" parTransId="{4FB07975-F2C2-4C31-89D5-553E1224B5CC}" sibTransId="{4ED514D7-4139-4488-A98F-BA3A1A1F64AD}"/>
    <dgm:cxn modelId="{3734F57E-8DDC-4CF1-9435-0354C422F693}" type="presOf" srcId="{5225A693-6166-4714-B80B-DAE1FF8599E9}" destId="{8508C5D3-334D-4CA3-8963-8B91290006ED}" srcOrd="0" destOrd="0" presId="urn:microsoft.com/office/officeart/2005/8/layout/lProcess1"/>
    <dgm:cxn modelId="{1786A723-9346-4662-8A70-00742D19D204}" type="presOf" srcId="{4DE43E55-D3DF-4CC1-BA25-7F25BADCD6A7}" destId="{8DBECC4A-D86B-4495-A596-B0CEE50C879C}" srcOrd="0" destOrd="0" presId="urn:microsoft.com/office/officeart/2005/8/layout/lProcess1"/>
    <dgm:cxn modelId="{84FD4398-5A57-4080-9427-B119FF748FB7}" type="presOf" srcId="{FE1D8F44-76D6-44A9-BD85-4BAD52D561C7}" destId="{CBBE13B8-5752-4AFA-9AA4-7C21B46054B6}" srcOrd="0" destOrd="0" presId="urn:microsoft.com/office/officeart/2005/8/layout/lProcess1"/>
    <dgm:cxn modelId="{627C384C-393B-4B58-A48D-B10E04EFB1FE}" type="presOf" srcId="{F00C45DE-6DA1-40F0-AB72-ABFEFD027891}" destId="{94FD9D7E-E912-4D42-B5D1-8DF502D5399F}" srcOrd="0" destOrd="0" presId="urn:microsoft.com/office/officeart/2005/8/layout/lProcess1"/>
    <dgm:cxn modelId="{51240540-20BB-4FED-9B64-48FA9690F23B}" srcId="{91778CDF-5007-4865-A20C-6AA8FFF6270F}" destId="{B18F2EF2-1804-488E-8EE8-B14777A58265}" srcOrd="1" destOrd="0" parTransId="{896B7C80-32AA-421D-B737-EA82B947BDC1}" sibTransId="{2CB72B84-0701-4EB7-876C-DB1311CE7EE6}"/>
    <dgm:cxn modelId="{076E3128-6431-4C24-A13F-27C66794ECB1}" srcId="{9D377E1B-5FCD-4F2C-82E6-0B11E8766AC9}" destId="{FE1D8F44-76D6-44A9-BD85-4BAD52D561C7}" srcOrd="0" destOrd="0" parTransId="{5225A693-6166-4714-B80B-DAE1FF8599E9}" sibTransId="{4DE43E55-D3DF-4CC1-BA25-7F25BADCD6A7}"/>
    <dgm:cxn modelId="{78E48A5B-1524-4C5C-89C4-A24AF6D8F642}" type="presOf" srcId="{851BF7A9-C0B2-418B-AFA9-382A6DE07500}" destId="{099FE113-9705-43FC-893D-459792EE39E1}" srcOrd="0" destOrd="0" presId="urn:microsoft.com/office/officeart/2005/8/layout/lProcess1"/>
    <dgm:cxn modelId="{B83A8AFE-5633-42B0-B4E3-43ABE7FCDF67}" srcId="{91778CDF-5007-4865-A20C-6AA8FFF6270F}" destId="{9D377E1B-5FCD-4F2C-82E6-0B11E8766AC9}" srcOrd="0" destOrd="0" parTransId="{9F6DFB2E-12DD-4510-B875-C1AFFB931D8D}" sibTransId="{EDDFA019-C58D-4288-8ED5-AA24BC6DF7EF}"/>
    <dgm:cxn modelId="{00CD66E7-DDDD-4B63-BD4B-C6BAA00AEEE2}" type="presOf" srcId="{B18F2EF2-1804-488E-8EE8-B14777A58265}" destId="{545FCFD6-ABAB-4580-BA63-30662E620A93}" srcOrd="0" destOrd="0" presId="urn:microsoft.com/office/officeart/2005/8/layout/lProcess1"/>
    <dgm:cxn modelId="{1AD294AB-C83A-46EB-AC79-23CFA73DE476}" type="presOf" srcId="{4FB07975-F2C2-4C31-89D5-553E1224B5CC}" destId="{288E02C5-FDA4-4DBD-B6CD-DA020E870774}" srcOrd="0" destOrd="0" presId="urn:microsoft.com/office/officeart/2005/8/layout/lProcess1"/>
    <dgm:cxn modelId="{EF2C0FFD-8D4D-4B53-9885-325B23EC0FD7}" srcId="{9D377E1B-5FCD-4F2C-82E6-0B11E8766AC9}" destId="{F00C45DE-6DA1-40F0-AB72-ABFEFD027891}" srcOrd="1" destOrd="0" parTransId="{7CCFED06-FEC8-4AF5-846E-EB1B1DC7393E}" sibTransId="{9FC7F01C-9381-4A07-A443-0F70332064FC}"/>
    <dgm:cxn modelId="{C64F4875-52E8-4B8D-B199-4B05F53336B7}" srcId="{B18F2EF2-1804-488E-8EE8-B14777A58265}" destId="{42CC8A94-726B-4CF4-BD93-867CFBD51884}" srcOrd="1" destOrd="0" parTransId="{AF8D1F52-59B0-4FB5-A974-FA293396F5C1}" sibTransId="{411786F3-C686-47B1-A91E-5C5F7309999E}"/>
    <dgm:cxn modelId="{F0BA830F-7722-4CE3-927A-2075571813EE}" type="presOf" srcId="{9D377E1B-5FCD-4F2C-82E6-0B11E8766AC9}" destId="{CE95276B-114B-442D-9774-EB019588FE08}" srcOrd="0" destOrd="0" presId="urn:microsoft.com/office/officeart/2005/8/layout/lProcess1"/>
    <dgm:cxn modelId="{309C5058-22AF-4E07-97FB-65B44A137E71}" type="presOf" srcId="{42CC8A94-726B-4CF4-BD93-867CFBD51884}" destId="{1499F5AF-540E-443A-8F52-32D94D6099CC}" srcOrd="0" destOrd="0" presId="urn:microsoft.com/office/officeart/2005/8/layout/lProcess1"/>
    <dgm:cxn modelId="{3EEA0037-7965-4758-8EC3-CDDCDD7A2255}" type="presParOf" srcId="{BFD68938-6EB7-4D5F-B82C-D631B36319C0}" destId="{0F54C5E9-0D74-45AD-B71E-1D47861ECF8C}" srcOrd="0" destOrd="0" presId="urn:microsoft.com/office/officeart/2005/8/layout/lProcess1"/>
    <dgm:cxn modelId="{D53F0C33-92EE-4FEA-A3FF-68EB92F12B8C}" type="presParOf" srcId="{0F54C5E9-0D74-45AD-B71E-1D47861ECF8C}" destId="{CE95276B-114B-442D-9774-EB019588FE08}" srcOrd="0" destOrd="0" presId="urn:microsoft.com/office/officeart/2005/8/layout/lProcess1"/>
    <dgm:cxn modelId="{20B294D3-4130-4847-878C-F17185A4E760}" type="presParOf" srcId="{0F54C5E9-0D74-45AD-B71E-1D47861ECF8C}" destId="{8508C5D3-334D-4CA3-8963-8B91290006ED}" srcOrd="1" destOrd="0" presId="urn:microsoft.com/office/officeart/2005/8/layout/lProcess1"/>
    <dgm:cxn modelId="{228E9AC7-B4FD-4069-9EC6-B22F9AA516F9}" type="presParOf" srcId="{0F54C5E9-0D74-45AD-B71E-1D47861ECF8C}" destId="{CBBE13B8-5752-4AFA-9AA4-7C21B46054B6}" srcOrd="2" destOrd="0" presId="urn:microsoft.com/office/officeart/2005/8/layout/lProcess1"/>
    <dgm:cxn modelId="{1F2E5DE8-0794-4DF9-8380-0F56BBBEC4C3}" type="presParOf" srcId="{0F54C5E9-0D74-45AD-B71E-1D47861ECF8C}" destId="{8DBECC4A-D86B-4495-A596-B0CEE50C879C}" srcOrd="3" destOrd="0" presId="urn:microsoft.com/office/officeart/2005/8/layout/lProcess1"/>
    <dgm:cxn modelId="{23958AA1-626E-4C05-B27B-781E733C2C04}" type="presParOf" srcId="{0F54C5E9-0D74-45AD-B71E-1D47861ECF8C}" destId="{94FD9D7E-E912-4D42-B5D1-8DF502D5399F}" srcOrd="4" destOrd="0" presId="urn:microsoft.com/office/officeart/2005/8/layout/lProcess1"/>
    <dgm:cxn modelId="{4819CA2F-F3E3-4A36-9B4B-D90199D7295B}" type="presParOf" srcId="{BFD68938-6EB7-4D5F-B82C-D631B36319C0}" destId="{7019CDA7-07FF-4363-ACF6-34494D6EDF92}" srcOrd="1" destOrd="0" presId="urn:microsoft.com/office/officeart/2005/8/layout/lProcess1"/>
    <dgm:cxn modelId="{6AE6CFAA-F2E8-402A-AF39-B6BD584F81FF}" type="presParOf" srcId="{BFD68938-6EB7-4D5F-B82C-D631B36319C0}" destId="{793A81BE-DFE0-41E7-9117-163C99B95A21}" srcOrd="2" destOrd="0" presId="urn:microsoft.com/office/officeart/2005/8/layout/lProcess1"/>
    <dgm:cxn modelId="{3838C0E3-B75A-4899-8816-BB9A8D76C948}" type="presParOf" srcId="{793A81BE-DFE0-41E7-9117-163C99B95A21}" destId="{545FCFD6-ABAB-4580-BA63-30662E620A93}" srcOrd="0" destOrd="0" presId="urn:microsoft.com/office/officeart/2005/8/layout/lProcess1"/>
    <dgm:cxn modelId="{FF2F58EA-6D7F-4199-9E09-77C776664518}" type="presParOf" srcId="{793A81BE-DFE0-41E7-9117-163C99B95A21}" destId="{288E02C5-FDA4-4DBD-B6CD-DA020E870774}" srcOrd="1" destOrd="0" presId="urn:microsoft.com/office/officeart/2005/8/layout/lProcess1"/>
    <dgm:cxn modelId="{3192FFAE-8D94-463C-B739-224489DCE2E3}" type="presParOf" srcId="{793A81BE-DFE0-41E7-9117-163C99B95A21}" destId="{099FE113-9705-43FC-893D-459792EE39E1}" srcOrd="2" destOrd="0" presId="urn:microsoft.com/office/officeart/2005/8/layout/lProcess1"/>
    <dgm:cxn modelId="{AD694538-A243-4DB5-A85E-8E65113E2D6E}" type="presParOf" srcId="{793A81BE-DFE0-41E7-9117-163C99B95A21}" destId="{3DCF1BA3-23CC-43FC-915F-C259ED1DEC46}" srcOrd="3" destOrd="0" presId="urn:microsoft.com/office/officeart/2005/8/layout/lProcess1"/>
    <dgm:cxn modelId="{30B2110A-793A-486B-8BB3-F3379C1206B6}" type="presParOf" srcId="{793A81BE-DFE0-41E7-9117-163C99B95A21}" destId="{1499F5AF-540E-443A-8F52-32D94D6099CC}" srcOrd="4" destOrd="0" presId="urn:microsoft.com/office/officeart/2005/8/layout/l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B6BEFF-B5FD-4C49-8A08-25922F60C834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F39BEC-FE33-44A4-B7F0-68FB63164BF0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chemeClr val="bg2">
                <a:lumMod val="90000"/>
                <a:tint val="66000"/>
                <a:satMod val="160000"/>
              </a:schemeClr>
            </a:gs>
            <a:gs pos="50000">
              <a:schemeClr val="bg2">
                <a:lumMod val="90000"/>
                <a:tint val="44500"/>
                <a:satMod val="160000"/>
              </a:schemeClr>
            </a:gs>
            <a:gs pos="100000">
              <a:schemeClr val="bg2">
                <a:lumMod val="90000"/>
                <a:tint val="23500"/>
                <a:satMod val="160000"/>
              </a:schemeClr>
            </a:gs>
          </a:gsLst>
          <a:lin ang="18900000" scaled="1"/>
          <a:tileRect/>
        </a:gradFill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Вправи на прогнозування змісту</a:t>
          </a:r>
          <a:endParaRPr lang="ru-RU" sz="1600" b="1" dirty="0">
            <a:solidFill>
              <a:schemeClr val="tx1"/>
            </a:solidFill>
          </a:endParaRPr>
        </a:p>
      </dgm:t>
    </dgm:pt>
    <dgm:pt modelId="{CCD0F72F-F7C1-4FD1-8F18-FAB60B43AD40}" type="parTrans" cxnId="{5909C71C-378E-4BAE-B2FD-B9523E15419D}">
      <dgm:prSet/>
      <dgm:spPr/>
      <dgm:t>
        <a:bodyPr/>
        <a:lstStyle/>
        <a:p>
          <a:endParaRPr lang="ru-RU"/>
        </a:p>
      </dgm:t>
    </dgm:pt>
    <dgm:pt modelId="{16AE23E5-577A-4957-8D2C-5CCCD2CD0509}" type="sibTrans" cxnId="{5909C71C-378E-4BAE-B2FD-B9523E15419D}">
      <dgm:prSet/>
      <dgm:spPr/>
      <dgm:t>
        <a:bodyPr/>
        <a:lstStyle/>
        <a:p>
          <a:endParaRPr lang="ru-RU"/>
        </a:p>
      </dgm:t>
    </dgm:pt>
    <dgm:pt modelId="{B0D15FFB-5843-4CD4-B248-1A792128CFF9}">
      <dgm:prSet phldrT="[Текст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Умовно-комунікативні вправи</a:t>
          </a:r>
          <a:endParaRPr lang="ru-RU" sz="1600" b="1" dirty="0">
            <a:solidFill>
              <a:schemeClr val="tx1"/>
            </a:solidFill>
          </a:endParaRPr>
        </a:p>
      </dgm:t>
    </dgm:pt>
    <dgm:pt modelId="{D850BB32-2968-495F-B40E-496D66AE715E}" type="parTrans" cxnId="{8064AA04-1922-4D69-8BC8-203D75A09E65}">
      <dgm:prSet/>
      <dgm:spPr/>
      <dgm:t>
        <a:bodyPr/>
        <a:lstStyle/>
        <a:p>
          <a:endParaRPr lang="ru-RU"/>
        </a:p>
      </dgm:t>
    </dgm:pt>
    <dgm:pt modelId="{23401560-23D7-4E29-94BC-A4A1B27AA25C}" type="sibTrans" cxnId="{8064AA04-1922-4D69-8BC8-203D75A09E65}">
      <dgm:prSet/>
      <dgm:spPr/>
      <dgm:t>
        <a:bodyPr/>
        <a:lstStyle/>
        <a:p>
          <a:endParaRPr lang="ru-RU"/>
        </a:p>
      </dgm:t>
    </dgm:pt>
    <dgm:pt modelId="{44772174-F2FB-4F2C-A7D1-67F355706B93}">
      <dgm:prSet phldrT="[Текст]" custT="1"/>
      <dgm:spPr>
        <a:gradFill flip="none" rotWithShape="0">
          <a:gsLst>
            <a:gs pos="0">
              <a:schemeClr val="accent3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3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  <a:tint val="23500"/>
                <a:satMod val="160000"/>
              </a:schemeClr>
            </a:gs>
          </a:gsLst>
          <a:lin ang="0" scaled="1"/>
          <a:tileRect/>
        </a:gradFill>
      </dgm:spPr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Вправи на розвиток уміння висловлювати судження</a:t>
          </a:r>
          <a:endParaRPr lang="ru-RU" sz="1400" b="1" dirty="0">
            <a:solidFill>
              <a:schemeClr val="tx1"/>
            </a:solidFill>
          </a:endParaRPr>
        </a:p>
      </dgm:t>
    </dgm:pt>
    <dgm:pt modelId="{2CDD8AB4-7C58-40A7-BB26-0F018327EF98}" type="parTrans" cxnId="{3563DA90-1488-481E-AE38-15484BC75012}">
      <dgm:prSet/>
      <dgm:spPr/>
      <dgm:t>
        <a:bodyPr/>
        <a:lstStyle/>
        <a:p>
          <a:endParaRPr lang="ru-RU"/>
        </a:p>
      </dgm:t>
    </dgm:pt>
    <dgm:pt modelId="{3AEF23DD-8185-4F72-A360-0D4062C41835}" type="sibTrans" cxnId="{3563DA90-1488-481E-AE38-15484BC75012}">
      <dgm:prSet/>
      <dgm:spPr/>
      <dgm:t>
        <a:bodyPr/>
        <a:lstStyle/>
        <a:p>
          <a:endParaRPr lang="ru-RU"/>
        </a:p>
      </dgm:t>
    </dgm:pt>
    <dgm:pt modelId="{9F538288-4FE9-4EA8-800C-FFFD0F1D3B9D}">
      <dgm:prSet phldrT="[Текст]" custT="1"/>
      <dgm:spPr>
        <a:gradFill flip="none" rotWithShape="0">
          <a:gsLst>
            <a:gs pos="0">
              <a:schemeClr val="accent2">
                <a:lumMod val="75000"/>
                <a:tint val="66000"/>
                <a:satMod val="160000"/>
              </a:schemeClr>
            </a:gs>
            <a:gs pos="50000">
              <a:schemeClr val="accent2">
                <a:lumMod val="75000"/>
                <a:tint val="44500"/>
                <a:satMod val="160000"/>
              </a:schemeClr>
            </a:gs>
            <a:gs pos="100000">
              <a:schemeClr val="accent2">
                <a:lumMod val="75000"/>
                <a:tint val="23500"/>
                <a:satMod val="160000"/>
              </a:schemeClr>
            </a:gs>
          </a:gsLst>
          <a:lin ang="8100000" scaled="1"/>
          <a:tileRect/>
        </a:gradFill>
      </dgm:spPr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Вправи на сприймання та розуміння понять</a:t>
          </a:r>
          <a:endParaRPr lang="ru-RU" sz="1400" b="1" dirty="0">
            <a:solidFill>
              <a:schemeClr val="tx1"/>
            </a:solidFill>
          </a:endParaRPr>
        </a:p>
      </dgm:t>
    </dgm:pt>
    <dgm:pt modelId="{8E5B11E4-3E07-4D2D-BBD6-9D866FC36941}" type="parTrans" cxnId="{8C875920-01CA-453C-9E2D-90DAAA3ABFE8}">
      <dgm:prSet/>
      <dgm:spPr/>
      <dgm:t>
        <a:bodyPr/>
        <a:lstStyle/>
        <a:p>
          <a:endParaRPr lang="ru-RU"/>
        </a:p>
      </dgm:t>
    </dgm:pt>
    <dgm:pt modelId="{0E9A6315-A491-45A5-95B0-0B94E7E71BB7}" type="sibTrans" cxnId="{8C875920-01CA-453C-9E2D-90DAAA3ABFE8}">
      <dgm:prSet/>
      <dgm:spPr/>
      <dgm:t>
        <a:bodyPr/>
        <a:lstStyle/>
        <a:p>
          <a:endParaRPr lang="ru-RU"/>
        </a:p>
      </dgm:t>
    </dgm:pt>
    <dgm:pt modelId="{25EC195A-DADA-4BA1-927D-5D5BE5F704BC}">
      <dgm:prSet phldrT="[Текст]" custT="1"/>
      <dgm:spPr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Комунікативні вправи</a:t>
          </a:r>
          <a:endParaRPr lang="ru-RU" sz="1600" b="1" dirty="0">
            <a:solidFill>
              <a:schemeClr val="tx1"/>
            </a:solidFill>
          </a:endParaRPr>
        </a:p>
      </dgm:t>
    </dgm:pt>
    <dgm:pt modelId="{F832920D-FD7E-4560-A4BD-02D0B44375BE}" type="parTrans" cxnId="{80B6F09A-1DD0-42B9-8FE0-D306469E7823}">
      <dgm:prSet/>
      <dgm:spPr/>
      <dgm:t>
        <a:bodyPr/>
        <a:lstStyle/>
        <a:p>
          <a:endParaRPr lang="ru-RU"/>
        </a:p>
      </dgm:t>
    </dgm:pt>
    <dgm:pt modelId="{910DF55C-D86E-4C12-88AE-07D1CCA28D65}" type="sibTrans" cxnId="{80B6F09A-1DD0-42B9-8FE0-D306469E7823}">
      <dgm:prSet/>
      <dgm:spPr/>
      <dgm:t>
        <a:bodyPr/>
        <a:lstStyle/>
        <a:p>
          <a:endParaRPr lang="ru-RU"/>
        </a:p>
      </dgm:t>
    </dgm:pt>
    <dgm:pt modelId="{07537AE4-C732-4771-9DF2-6D566FB64730}" type="pres">
      <dgm:prSet presAssocID="{73B6BEFF-B5FD-4C49-8A08-25922F60C83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427711-E48E-4BB7-B16B-D8C32DE97B78}" type="pres">
      <dgm:prSet presAssocID="{C3F39BEC-FE33-44A4-B7F0-68FB63164BF0}" presName="node" presStyleLbl="node1" presStyleIdx="0" presStyleCnt="5" custScaleX="121985" custRadScaleRad="98101" custRadScaleInc="-52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6AFBAE-9AFC-4DB6-9920-5B32B0AEE701}" type="pres">
      <dgm:prSet presAssocID="{C3F39BEC-FE33-44A4-B7F0-68FB63164BF0}" presName="spNode" presStyleCnt="0"/>
      <dgm:spPr/>
    </dgm:pt>
    <dgm:pt modelId="{D36779DA-024B-41CB-963F-063BC761D6E4}" type="pres">
      <dgm:prSet presAssocID="{16AE23E5-577A-4957-8D2C-5CCCD2CD0509}" presName="sibTrans" presStyleLbl="sibTrans1D1" presStyleIdx="0" presStyleCnt="5"/>
      <dgm:spPr/>
      <dgm:t>
        <a:bodyPr/>
        <a:lstStyle/>
        <a:p>
          <a:endParaRPr lang="ru-RU"/>
        </a:p>
      </dgm:t>
    </dgm:pt>
    <dgm:pt modelId="{1602A73C-78DD-44F8-9E35-EC2BAD9A09A9}" type="pres">
      <dgm:prSet presAssocID="{B0D15FFB-5843-4CD4-B248-1A792128CFF9}" presName="node" presStyleLbl="node1" presStyleIdx="1" presStyleCnt="5" custScaleX="113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0D31A3-0003-4310-92F4-DD1A8B328915}" type="pres">
      <dgm:prSet presAssocID="{B0D15FFB-5843-4CD4-B248-1A792128CFF9}" presName="spNode" presStyleCnt="0"/>
      <dgm:spPr/>
    </dgm:pt>
    <dgm:pt modelId="{221874F9-A2D4-4A9E-B7B7-759AABB77502}" type="pres">
      <dgm:prSet presAssocID="{23401560-23D7-4E29-94BC-A4A1B27AA25C}" presName="sibTrans" presStyleLbl="sibTrans1D1" presStyleIdx="1" presStyleCnt="5"/>
      <dgm:spPr/>
      <dgm:t>
        <a:bodyPr/>
        <a:lstStyle/>
        <a:p>
          <a:endParaRPr lang="ru-RU"/>
        </a:p>
      </dgm:t>
    </dgm:pt>
    <dgm:pt modelId="{E48EA0B4-6313-44CD-BF91-9CA4D1530152}" type="pres">
      <dgm:prSet presAssocID="{44772174-F2FB-4F2C-A7D1-67F355706B93}" presName="node" presStyleLbl="node1" presStyleIdx="2" presStyleCnt="5" custScaleX="124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A2FB5-AC90-4925-873A-0213C855AFDB}" type="pres">
      <dgm:prSet presAssocID="{44772174-F2FB-4F2C-A7D1-67F355706B93}" presName="spNode" presStyleCnt="0"/>
      <dgm:spPr/>
    </dgm:pt>
    <dgm:pt modelId="{EDAF5F2D-D320-4386-B252-830F8CD92151}" type="pres">
      <dgm:prSet presAssocID="{3AEF23DD-8185-4F72-A360-0D4062C41835}" presName="sibTrans" presStyleLbl="sibTrans1D1" presStyleIdx="2" presStyleCnt="5"/>
      <dgm:spPr/>
      <dgm:t>
        <a:bodyPr/>
        <a:lstStyle/>
        <a:p>
          <a:endParaRPr lang="ru-RU"/>
        </a:p>
      </dgm:t>
    </dgm:pt>
    <dgm:pt modelId="{BBAA3435-0D4E-4BA2-97D3-1FC945A90B1C}" type="pres">
      <dgm:prSet presAssocID="{9F538288-4FE9-4EA8-800C-FFFD0F1D3B9D}" presName="node" presStyleLbl="node1" presStyleIdx="3" presStyleCnt="5" custScaleX="123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B9F0DA-FD8A-48A3-A6E1-23D9E84F24E9}" type="pres">
      <dgm:prSet presAssocID="{9F538288-4FE9-4EA8-800C-FFFD0F1D3B9D}" presName="spNode" presStyleCnt="0"/>
      <dgm:spPr/>
    </dgm:pt>
    <dgm:pt modelId="{13F7018C-1A83-4A29-8060-DF03F1D03DB8}" type="pres">
      <dgm:prSet presAssocID="{0E9A6315-A491-45A5-95B0-0B94E7E71BB7}" presName="sibTrans" presStyleLbl="sibTrans1D1" presStyleIdx="3" presStyleCnt="5"/>
      <dgm:spPr/>
      <dgm:t>
        <a:bodyPr/>
        <a:lstStyle/>
        <a:p>
          <a:endParaRPr lang="ru-RU"/>
        </a:p>
      </dgm:t>
    </dgm:pt>
    <dgm:pt modelId="{601C34B9-521A-48C5-B441-FA0A7A32A8F6}" type="pres">
      <dgm:prSet presAssocID="{25EC195A-DADA-4BA1-927D-5D5BE5F704BC}" presName="node" presStyleLbl="node1" presStyleIdx="4" presStyleCnt="5" custScaleX="1184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FEDC4B-94A9-478D-8116-938C09D48C68}" type="pres">
      <dgm:prSet presAssocID="{25EC195A-DADA-4BA1-927D-5D5BE5F704BC}" presName="spNode" presStyleCnt="0"/>
      <dgm:spPr/>
    </dgm:pt>
    <dgm:pt modelId="{88299B66-8F6A-4DE5-8AA0-F43C5D83A501}" type="pres">
      <dgm:prSet presAssocID="{910DF55C-D86E-4C12-88AE-07D1CCA28D65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3F535A37-476C-478C-8608-D21560FE3D8C}" type="presOf" srcId="{25EC195A-DADA-4BA1-927D-5D5BE5F704BC}" destId="{601C34B9-521A-48C5-B441-FA0A7A32A8F6}" srcOrd="0" destOrd="0" presId="urn:microsoft.com/office/officeart/2005/8/layout/cycle5"/>
    <dgm:cxn modelId="{8C875920-01CA-453C-9E2D-90DAAA3ABFE8}" srcId="{73B6BEFF-B5FD-4C49-8A08-25922F60C834}" destId="{9F538288-4FE9-4EA8-800C-FFFD0F1D3B9D}" srcOrd="3" destOrd="0" parTransId="{8E5B11E4-3E07-4D2D-BBD6-9D866FC36941}" sibTransId="{0E9A6315-A491-45A5-95B0-0B94E7E71BB7}"/>
    <dgm:cxn modelId="{9518A004-5B44-4FA9-98D4-3D1B69B94DAE}" type="presOf" srcId="{9F538288-4FE9-4EA8-800C-FFFD0F1D3B9D}" destId="{BBAA3435-0D4E-4BA2-97D3-1FC945A90B1C}" srcOrd="0" destOrd="0" presId="urn:microsoft.com/office/officeart/2005/8/layout/cycle5"/>
    <dgm:cxn modelId="{24BDA52D-87E8-4D57-9ACD-91DF3D6DBA9D}" type="presOf" srcId="{44772174-F2FB-4F2C-A7D1-67F355706B93}" destId="{E48EA0B4-6313-44CD-BF91-9CA4D1530152}" srcOrd="0" destOrd="0" presId="urn:microsoft.com/office/officeart/2005/8/layout/cycle5"/>
    <dgm:cxn modelId="{AE116C31-4C61-4996-A719-93997F1E6479}" type="presOf" srcId="{3AEF23DD-8185-4F72-A360-0D4062C41835}" destId="{EDAF5F2D-D320-4386-B252-830F8CD92151}" srcOrd="0" destOrd="0" presId="urn:microsoft.com/office/officeart/2005/8/layout/cycle5"/>
    <dgm:cxn modelId="{80B6F09A-1DD0-42B9-8FE0-D306469E7823}" srcId="{73B6BEFF-B5FD-4C49-8A08-25922F60C834}" destId="{25EC195A-DADA-4BA1-927D-5D5BE5F704BC}" srcOrd="4" destOrd="0" parTransId="{F832920D-FD7E-4560-A4BD-02D0B44375BE}" sibTransId="{910DF55C-D86E-4C12-88AE-07D1CCA28D65}"/>
    <dgm:cxn modelId="{3563DA90-1488-481E-AE38-15484BC75012}" srcId="{73B6BEFF-B5FD-4C49-8A08-25922F60C834}" destId="{44772174-F2FB-4F2C-A7D1-67F355706B93}" srcOrd="2" destOrd="0" parTransId="{2CDD8AB4-7C58-40A7-BB26-0F018327EF98}" sibTransId="{3AEF23DD-8185-4F72-A360-0D4062C41835}"/>
    <dgm:cxn modelId="{88A37156-8F91-482F-9ECB-B5B75F2C1710}" type="presOf" srcId="{73B6BEFF-B5FD-4C49-8A08-25922F60C834}" destId="{07537AE4-C732-4771-9DF2-6D566FB64730}" srcOrd="0" destOrd="0" presId="urn:microsoft.com/office/officeart/2005/8/layout/cycle5"/>
    <dgm:cxn modelId="{8064AA04-1922-4D69-8BC8-203D75A09E65}" srcId="{73B6BEFF-B5FD-4C49-8A08-25922F60C834}" destId="{B0D15FFB-5843-4CD4-B248-1A792128CFF9}" srcOrd="1" destOrd="0" parTransId="{D850BB32-2968-495F-B40E-496D66AE715E}" sibTransId="{23401560-23D7-4E29-94BC-A4A1B27AA25C}"/>
    <dgm:cxn modelId="{5909C71C-378E-4BAE-B2FD-B9523E15419D}" srcId="{73B6BEFF-B5FD-4C49-8A08-25922F60C834}" destId="{C3F39BEC-FE33-44A4-B7F0-68FB63164BF0}" srcOrd="0" destOrd="0" parTransId="{CCD0F72F-F7C1-4FD1-8F18-FAB60B43AD40}" sibTransId="{16AE23E5-577A-4957-8D2C-5CCCD2CD0509}"/>
    <dgm:cxn modelId="{73C58352-E377-4992-A7AD-7FF00EFB0576}" type="presOf" srcId="{23401560-23D7-4E29-94BC-A4A1B27AA25C}" destId="{221874F9-A2D4-4A9E-B7B7-759AABB77502}" srcOrd="0" destOrd="0" presId="urn:microsoft.com/office/officeart/2005/8/layout/cycle5"/>
    <dgm:cxn modelId="{5C1225D3-AA21-46FF-82B8-E43BF25B9346}" type="presOf" srcId="{0E9A6315-A491-45A5-95B0-0B94E7E71BB7}" destId="{13F7018C-1A83-4A29-8060-DF03F1D03DB8}" srcOrd="0" destOrd="0" presId="urn:microsoft.com/office/officeart/2005/8/layout/cycle5"/>
    <dgm:cxn modelId="{2881BE86-953C-4112-B3FC-63BCCFC71E66}" type="presOf" srcId="{C3F39BEC-FE33-44A4-B7F0-68FB63164BF0}" destId="{D0427711-E48E-4BB7-B16B-D8C32DE97B78}" srcOrd="0" destOrd="0" presId="urn:microsoft.com/office/officeart/2005/8/layout/cycle5"/>
    <dgm:cxn modelId="{6CCFFD14-DBEC-402B-BC27-6F702E40D7BD}" type="presOf" srcId="{16AE23E5-577A-4957-8D2C-5CCCD2CD0509}" destId="{D36779DA-024B-41CB-963F-063BC761D6E4}" srcOrd="0" destOrd="0" presId="urn:microsoft.com/office/officeart/2005/8/layout/cycle5"/>
    <dgm:cxn modelId="{B9A946A5-1488-446F-A50A-63CE24C9FF31}" type="presOf" srcId="{910DF55C-D86E-4C12-88AE-07D1CCA28D65}" destId="{88299B66-8F6A-4DE5-8AA0-F43C5D83A501}" srcOrd="0" destOrd="0" presId="urn:microsoft.com/office/officeart/2005/8/layout/cycle5"/>
    <dgm:cxn modelId="{D77B88CD-DF6F-43CC-8677-CE96F2BF8855}" type="presOf" srcId="{B0D15FFB-5843-4CD4-B248-1A792128CFF9}" destId="{1602A73C-78DD-44F8-9E35-EC2BAD9A09A9}" srcOrd="0" destOrd="0" presId="urn:microsoft.com/office/officeart/2005/8/layout/cycle5"/>
    <dgm:cxn modelId="{02504B4D-2078-457C-9F9A-17742CBBE720}" type="presParOf" srcId="{07537AE4-C732-4771-9DF2-6D566FB64730}" destId="{D0427711-E48E-4BB7-B16B-D8C32DE97B78}" srcOrd="0" destOrd="0" presId="urn:microsoft.com/office/officeart/2005/8/layout/cycle5"/>
    <dgm:cxn modelId="{AA62996B-8B1F-41DC-868A-DB2C1EE102BF}" type="presParOf" srcId="{07537AE4-C732-4771-9DF2-6D566FB64730}" destId="{C86AFBAE-9AFC-4DB6-9920-5B32B0AEE701}" srcOrd="1" destOrd="0" presId="urn:microsoft.com/office/officeart/2005/8/layout/cycle5"/>
    <dgm:cxn modelId="{06AEEC4D-BCFC-4CB3-BB6F-4E9990D1D30D}" type="presParOf" srcId="{07537AE4-C732-4771-9DF2-6D566FB64730}" destId="{D36779DA-024B-41CB-963F-063BC761D6E4}" srcOrd="2" destOrd="0" presId="urn:microsoft.com/office/officeart/2005/8/layout/cycle5"/>
    <dgm:cxn modelId="{0A719C88-E193-4FF0-8F97-21459E3ABFA7}" type="presParOf" srcId="{07537AE4-C732-4771-9DF2-6D566FB64730}" destId="{1602A73C-78DD-44F8-9E35-EC2BAD9A09A9}" srcOrd="3" destOrd="0" presId="urn:microsoft.com/office/officeart/2005/8/layout/cycle5"/>
    <dgm:cxn modelId="{E0A42DDC-2BF3-40EA-94FE-2AA87CE3394A}" type="presParOf" srcId="{07537AE4-C732-4771-9DF2-6D566FB64730}" destId="{F20D31A3-0003-4310-92F4-DD1A8B328915}" srcOrd="4" destOrd="0" presId="urn:microsoft.com/office/officeart/2005/8/layout/cycle5"/>
    <dgm:cxn modelId="{1DC30A4D-576D-46D4-8B53-07B678F52BCB}" type="presParOf" srcId="{07537AE4-C732-4771-9DF2-6D566FB64730}" destId="{221874F9-A2D4-4A9E-B7B7-759AABB77502}" srcOrd="5" destOrd="0" presId="urn:microsoft.com/office/officeart/2005/8/layout/cycle5"/>
    <dgm:cxn modelId="{F3EE62D2-B428-4875-AEB7-3C29751BCCE2}" type="presParOf" srcId="{07537AE4-C732-4771-9DF2-6D566FB64730}" destId="{E48EA0B4-6313-44CD-BF91-9CA4D1530152}" srcOrd="6" destOrd="0" presId="urn:microsoft.com/office/officeart/2005/8/layout/cycle5"/>
    <dgm:cxn modelId="{70282560-8C0B-4A4F-91E5-E47886FC5458}" type="presParOf" srcId="{07537AE4-C732-4771-9DF2-6D566FB64730}" destId="{884A2FB5-AC90-4925-873A-0213C855AFDB}" srcOrd="7" destOrd="0" presId="urn:microsoft.com/office/officeart/2005/8/layout/cycle5"/>
    <dgm:cxn modelId="{EE6AAD6C-9A9A-4C44-A57A-D81C9530D1E5}" type="presParOf" srcId="{07537AE4-C732-4771-9DF2-6D566FB64730}" destId="{EDAF5F2D-D320-4386-B252-830F8CD92151}" srcOrd="8" destOrd="0" presId="urn:microsoft.com/office/officeart/2005/8/layout/cycle5"/>
    <dgm:cxn modelId="{1C75AE30-BF96-4A3B-A6AF-96BC774360FE}" type="presParOf" srcId="{07537AE4-C732-4771-9DF2-6D566FB64730}" destId="{BBAA3435-0D4E-4BA2-97D3-1FC945A90B1C}" srcOrd="9" destOrd="0" presId="urn:microsoft.com/office/officeart/2005/8/layout/cycle5"/>
    <dgm:cxn modelId="{2F120DA8-8B35-436F-8E70-95EEC46383C4}" type="presParOf" srcId="{07537AE4-C732-4771-9DF2-6D566FB64730}" destId="{16B9F0DA-FD8A-48A3-A6E1-23D9E84F24E9}" srcOrd="10" destOrd="0" presId="urn:microsoft.com/office/officeart/2005/8/layout/cycle5"/>
    <dgm:cxn modelId="{18F0414E-C283-4B05-BB84-602D9054BA6A}" type="presParOf" srcId="{07537AE4-C732-4771-9DF2-6D566FB64730}" destId="{13F7018C-1A83-4A29-8060-DF03F1D03DB8}" srcOrd="11" destOrd="0" presId="urn:microsoft.com/office/officeart/2005/8/layout/cycle5"/>
    <dgm:cxn modelId="{BADD93CB-4F0F-48D2-B585-520279497B19}" type="presParOf" srcId="{07537AE4-C732-4771-9DF2-6D566FB64730}" destId="{601C34B9-521A-48C5-B441-FA0A7A32A8F6}" srcOrd="12" destOrd="0" presId="urn:microsoft.com/office/officeart/2005/8/layout/cycle5"/>
    <dgm:cxn modelId="{672BAA0D-6290-44CA-BB14-C9D7ACFCBD52}" type="presParOf" srcId="{07537AE4-C732-4771-9DF2-6D566FB64730}" destId="{C0FEDC4B-94A9-478D-8116-938C09D48C68}" srcOrd="13" destOrd="0" presId="urn:microsoft.com/office/officeart/2005/8/layout/cycle5"/>
    <dgm:cxn modelId="{C0E8AB2D-E299-4BBD-8E76-1DF41470C1A6}" type="presParOf" srcId="{07537AE4-C732-4771-9DF2-6D566FB64730}" destId="{88299B66-8F6A-4DE5-8AA0-F43C5D83A50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0950C2-B1CA-482F-A244-B474ACA476E1}" type="doc">
      <dgm:prSet loTypeId="urn:microsoft.com/office/officeart/2005/8/layout/cycle5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7E016D-84E6-4F8B-B1C2-54586B1977A9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РОЗМИНКА</a:t>
          </a:r>
          <a:endParaRPr lang="ru-RU" sz="1400" b="1" dirty="0">
            <a:solidFill>
              <a:schemeClr val="tx1"/>
            </a:solidFill>
          </a:endParaRPr>
        </a:p>
      </dgm:t>
    </dgm:pt>
    <dgm:pt modelId="{23D5DE9E-8376-4FF3-9234-43CBC99C3EE1}" type="parTrans" cxnId="{10E1BB02-32E7-4457-AC49-158808C7A57C}">
      <dgm:prSet/>
      <dgm:spPr/>
      <dgm:t>
        <a:bodyPr/>
        <a:lstStyle/>
        <a:p>
          <a:endParaRPr lang="ru-RU"/>
        </a:p>
      </dgm:t>
    </dgm:pt>
    <dgm:pt modelId="{15AFD5FF-7B68-4360-A088-A8D11E25F2C5}" type="sibTrans" cxnId="{10E1BB02-32E7-4457-AC49-158808C7A57C}">
      <dgm:prSet/>
      <dgm:spPr/>
      <dgm:t>
        <a:bodyPr/>
        <a:lstStyle/>
        <a:p>
          <a:endParaRPr lang="ru-RU"/>
        </a:p>
      </dgm:t>
    </dgm:pt>
    <dgm:pt modelId="{C6D8C2BA-981A-4626-9D2B-98EA948AA241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ОБГРУНТУВАННЯ НАВЧАННЯ</a:t>
          </a:r>
          <a:endParaRPr lang="ru-RU" sz="1400" b="1" dirty="0">
            <a:solidFill>
              <a:schemeClr val="tx1"/>
            </a:solidFill>
          </a:endParaRPr>
        </a:p>
      </dgm:t>
    </dgm:pt>
    <dgm:pt modelId="{D35E3F94-1FBA-49DC-B050-22756E13B0A9}" type="parTrans" cxnId="{FCF5F29B-933A-4186-8586-C9A998B1FDF0}">
      <dgm:prSet/>
      <dgm:spPr/>
      <dgm:t>
        <a:bodyPr/>
        <a:lstStyle/>
        <a:p>
          <a:endParaRPr lang="ru-RU"/>
        </a:p>
      </dgm:t>
    </dgm:pt>
    <dgm:pt modelId="{47814E35-172A-4696-AD16-80828CDBBF39}" type="sibTrans" cxnId="{FCF5F29B-933A-4186-8586-C9A998B1FDF0}">
      <dgm:prSet/>
      <dgm:spPr/>
      <dgm:t>
        <a:bodyPr/>
        <a:lstStyle/>
        <a:p>
          <a:endParaRPr lang="ru-RU"/>
        </a:p>
      </dgm:t>
    </dgm:pt>
    <dgm:pt modelId="{0D0D61AD-2A14-40DD-9799-3E35374A7D8D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АКТУАЛІЗАЦІЯ</a:t>
          </a:r>
          <a:endParaRPr lang="ru-RU" sz="1400" b="1" dirty="0">
            <a:solidFill>
              <a:schemeClr val="tx1"/>
            </a:solidFill>
          </a:endParaRPr>
        </a:p>
      </dgm:t>
    </dgm:pt>
    <dgm:pt modelId="{53AA49CC-F427-4EF0-B48D-5F766BB3F0AB}" type="parTrans" cxnId="{AD15B7DD-CEA9-41C6-9FD9-314024F3A312}">
      <dgm:prSet/>
      <dgm:spPr/>
      <dgm:t>
        <a:bodyPr/>
        <a:lstStyle/>
        <a:p>
          <a:endParaRPr lang="ru-RU"/>
        </a:p>
      </dgm:t>
    </dgm:pt>
    <dgm:pt modelId="{4CAC2357-DF60-4546-956E-1A937E675E78}" type="sibTrans" cxnId="{AD15B7DD-CEA9-41C6-9FD9-314024F3A312}">
      <dgm:prSet/>
      <dgm:spPr/>
      <dgm:t>
        <a:bodyPr/>
        <a:lstStyle/>
        <a:p>
          <a:endParaRPr lang="ru-RU"/>
        </a:p>
      </dgm:t>
    </dgm:pt>
    <dgm:pt modelId="{2305C572-8B9C-4D0C-9E85-7D8C23ADD64A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УСВІДОМЛЕННЯ ЗМІСТУ</a:t>
          </a:r>
          <a:endParaRPr lang="ru-RU" sz="1400" b="1" dirty="0">
            <a:solidFill>
              <a:schemeClr val="tx1"/>
            </a:solidFill>
          </a:endParaRPr>
        </a:p>
      </dgm:t>
    </dgm:pt>
    <dgm:pt modelId="{13DCCD94-EAFE-4651-989D-818F41BA17CA}" type="parTrans" cxnId="{CCC585E1-656E-4B2F-BDB0-9A5B6DFCE12C}">
      <dgm:prSet/>
      <dgm:spPr/>
      <dgm:t>
        <a:bodyPr/>
        <a:lstStyle/>
        <a:p>
          <a:endParaRPr lang="ru-RU"/>
        </a:p>
      </dgm:t>
    </dgm:pt>
    <dgm:pt modelId="{EFA23342-1109-4D52-A26C-8CE3A92DC63B}" type="sibTrans" cxnId="{CCC585E1-656E-4B2F-BDB0-9A5B6DFCE12C}">
      <dgm:prSet/>
      <dgm:spPr/>
      <dgm:t>
        <a:bodyPr/>
        <a:lstStyle/>
        <a:p>
          <a:endParaRPr lang="ru-RU"/>
        </a:p>
      </dgm:t>
    </dgm:pt>
    <dgm:pt modelId="{4E38E08F-FF54-409B-85D6-0C92E4B3595D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РЕФЛЕКСІЯ</a:t>
          </a:r>
          <a:endParaRPr lang="ru-RU" sz="1400" b="1" dirty="0">
            <a:solidFill>
              <a:schemeClr val="tx1"/>
            </a:solidFill>
          </a:endParaRPr>
        </a:p>
      </dgm:t>
    </dgm:pt>
    <dgm:pt modelId="{1814196F-2939-4E28-BE9D-DCBE810AF885}" type="parTrans" cxnId="{93C85C46-C0BA-476B-AEA5-9A4AE5592DCF}">
      <dgm:prSet/>
      <dgm:spPr/>
      <dgm:t>
        <a:bodyPr/>
        <a:lstStyle/>
        <a:p>
          <a:endParaRPr lang="ru-RU"/>
        </a:p>
      </dgm:t>
    </dgm:pt>
    <dgm:pt modelId="{FDC0C5D5-D097-4F1D-87E7-44193CBF4AA0}" type="sibTrans" cxnId="{93C85C46-C0BA-476B-AEA5-9A4AE5592DCF}">
      <dgm:prSet/>
      <dgm:spPr/>
      <dgm:t>
        <a:bodyPr/>
        <a:lstStyle/>
        <a:p>
          <a:endParaRPr lang="ru-RU"/>
        </a:p>
      </dgm:t>
    </dgm:pt>
    <dgm:pt modelId="{7FEA5342-476F-4C7B-8B80-1B041CED9E34}" type="pres">
      <dgm:prSet presAssocID="{FB0950C2-B1CA-482F-A244-B474ACA476E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13F526-903D-4A84-A951-6358BB739209}" type="pres">
      <dgm:prSet presAssocID="{FC7E016D-84E6-4F8B-B1C2-54586B1977A9}" presName="node" presStyleLbl="node1" presStyleIdx="0" presStyleCnt="5" custScaleX="1179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C0E5A-97BA-4675-9AC0-CA454E9709DF}" type="pres">
      <dgm:prSet presAssocID="{FC7E016D-84E6-4F8B-B1C2-54586B1977A9}" presName="spNode" presStyleCnt="0"/>
      <dgm:spPr/>
    </dgm:pt>
    <dgm:pt modelId="{25F42E52-F09B-4C0B-AE0E-0C355613630B}" type="pres">
      <dgm:prSet presAssocID="{15AFD5FF-7B68-4360-A088-A8D11E25F2C5}" presName="sibTrans" presStyleLbl="sibTrans1D1" presStyleIdx="0" presStyleCnt="5"/>
      <dgm:spPr/>
      <dgm:t>
        <a:bodyPr/>
        <a:lstStyle/>
        <a:p>
          <a:endParaRPr lang="ru-RU"/>
        </a:p>
      </dgm:t>
    </dgm:pt>
    <dgm:pt modelId="{0F764204-7C0F-4751-B15C-7D21D496F24B}" type="pres">
      <dgm:prSet presAssocID="{C6D8C2BA-981A-4626-9D2B-98EA948AA241}" presName="node" presStyleLbl="node1" presStyleIdx="1" presStyleCnt="5" custScaleX="141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BB57BF-B6AB-41A8-ABF2-A3C74B211AB5}" type="pres">
      <dgm:prSet presAssocID="{C6D8C2BA-981A-4626-9D2B-98EA948AA241}" presName="spNode" presStyleCnt="0"/>
      <dgm:spPr/>
    </dgm:pt>
    <dgm:pt modelId="{315CFA2C-25AE-4881-8FA5-4153E0FC3AC5}" type="pres">
      <dgm:prSet presAssocID="{47814E35-172A-4696-AD16-80828CDBBF39}" presName="sibTrans" presStyleLbl="sibTrans1D1" presStyleIdx="1" presStyleCnt="5"/>
      <dgm:spPr/>
      <dgm:t>
        <a:bodyPr/>
        <a:lstStyle/>
        <a:p>
          <a:endParaRPr lang="ru-RU"/>
        </a:p>
      </dgm:t>
    </dgm:pt>
    <dgm:pt modelId="{F9747189-5DDD-4DCC-9264-524565681B8B}" type="pres">
      <dgm:prSet presAssocID="{0D0D61AD-2A14-40DD-9799-3E35374A7D8D}" presName="node" presStyleLbl="node1" presStyleIdx="2" presStyleCnt="5" custScaleX="1264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E770E-F7F1-4AE2-B3A2-06B3927D1926}" type="pres">
      <dgm:prSet presAssocID="{0D0D61AD-2A14-40DD-9799-3E35374A7D8D}" presName="spNode" presStyleCnt="0"/>
      <dgm:spPr/>
    </dgm:pt>
    <dgm:pt modelId="{F230C8BD-A117-4F50-9990-3D30EBF32E34}" type="pres">
      <dgm:prSet presAssocID="{4CAC2357-DF60-4546-956E-1A937E675E78}" presName="sibTrans" presStyleLbl="sibTrans1D1" presStyleIdx="2" presStyleCnt="5"/>
      <dgm:spPr/>
      <dgm:t>
        <a:bodyPr/>
        <a:lstStyle/>
        <a:p>
          <a:endParaRPr lang="ru-RU"/>
        </a:p>
      </dgm:t>
    </dgm:pt>
    <dgm:pt modelId="{0F499EC0-09E0-4115-92C8-1B540E0862D5}" type="pres">
      <dgm:prSet presAssocID="{2305C572-8B9C-4D0C-9E85-7D8C23ADD64A}" presName="node" presStyleLbl="node1" presStyleIdx="3" presStyleCnt="5" custScaleX="123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62C606-3026-4129-B096-2EBB698D140D}" type="pres">
      <dgm:prSet presAssocID="{2305C572-8B9C-4D0C-9E85-7D8C23ADD64A}" presName="spNode" presStyleCnt="0"/>
      <dgm:spPr/>
    </dgm:pt>
    <dgm:pt modelId="{4C540E20-6316-4ED8-A10D-D42209468DD4}" type="pres">
      <dgm:prSet presAssocID="{EFA23342-1109-4D52-A26C-8CE3A92DC63B}" presName="sibTrans" presStyleLbl="sibTrans1D1" presStyleIdx="3" presStyleCnt="5"/>
      <dgm:spPr/>
      <dgm:t>
        <a:bodyPr/>
        <a:lstStyle/>
        <a:p>
          <a:endParaRPr lang="ru-RU"/>
        </a:p>
      </dgm:t>
    </dgm:pt>
    <dgm:pt modelId="{2EE63DEF-1EFF-4EE9-8460-2C73E3D218BD}" type="pres">
      <dgm:prSet presAssocID="{4E38E08F-FF54-409B-85D6-0C92E4B3595D}" presName="node" presStyleLbl="node1" presStyleIdx="4" presStyleCnt="5" custScaleX="138309" custRadScaleRad="98959" custRadScaleInc="-25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6CE167-930B-48E4-85DB-A8993CEFF911}" type="pres">
      <dgm:prSet presAssocID="{4E38E08F-FF54-409B-85D6-0C92E4B3595D}" presName="spNode" presStyleCnt="0"/>
      <dgm:spPr/>
    </dgm:pt>
    <dgm:pt modelId="{D1AC08A7-43C1-46B2-B0E8-3F6D7676CCA6}" type="pres">
      <dgm:prSet presAssocID="{FDC0C5D5-D097-4F1D-87E7-44193CBF4AA0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ACBBDA4C-3827-4C18-A000-052A4A6A466F}" type="presOf" srcId="{4CAC2357-DF60-4546-956E-1A937E675E78}" destId="{F230C8BD-A117-4F50-9990-3D30EBF32E34}" srcOrd="0" destOrd="0" presId="urn:microsoft.com/office/officeart/2005/8/layout/cycle5"/>
    <dgm:cxn modelId="{A74815C0-BB0C-4CC8-9653-C8CD967F627F}" type="presOf" srcId="{2305C572-8B9C-4D0C-9E85-7D8C23ADD64A}" destId="{0F499EC0-09E0-4115-92C8-1B540E0862D5}" srcOrd="0" destOrd="0" presId="urn:microsoft.com/office/officeart/2005/8/layout/cycle5"/>
    <dgm:cxn modelId="{B87038C6-E331-48B9-A9FC-D3976CB81E8C}" type="presOf" srcId="{0D0D61AD-2A14-40DD-9799-3E35374A7D8D}" destId="{F9747189-5DDD-4DCC-9264-524565681B8B}" srcOrd="0" destOrd="0" presId="urn:microsoft.com/office/officeart/2005/8/layout/cycle5"/>
    <dgm:cxn modelId="{FCF5F29B-933A-4186-8586-C9A998B1FDF0}" srcId="{FB0950C2-B1CA-482F-A244-B474ACA476E1}" destId="{C6D8C2BA-981A-4626-9D2B-98EA948AA241}" srcOrd="1" destOrd="0" parTransId="{D35E3F94-1FBA-49DC-B050-22756E13B0A9}" sibTransId="{47814E35-172A-4696-AD16-80828CDBBF39}"/>
    <dgm:cxn modelId="{10E1BB02-32E7-4457-AC49-158808C7A57C}" srcId="{FB0950C2-B1CA-482F-A244-B474ACA476E1}" destId="{FC7E016D-84E6-4F8B-B1C2-54586B1977A9}" srcOrd="0" destOrd="0" parTransId="{23D5DE9E-8376-4FF3-9234-43CBC99C3EE1}" sibTransId="{15AFD5FF-7B68-4360-A088-A8D11E25F2C5}"/>
    <dgm:cxn modelId="{3B557CE0-9E90-4CE7-8F5A-69BFAEFC442B}" type="presOf" srcId="{FDC0C5D5-D097-4F1D-87E7-44193CBF4AA0}" destId="{D1AC08A7-43C1-46B2-B0E8-3F6D7676CCA6}" srcOrd="0" destOrd="0" presId="urn:microsoft.com/office/officeart/2005/8/layout/cycle5"/>
    <dgm:cxn modelId="{AD15B7DD-CEA9-41C6-9FD9-314024F3A312}" srcId="{FB0950C2-B1CA-482F-A244-B474ACA476E1}" destId="{0D0D61AD-2A14-40DD-9799-3E35374A7D8D}" srcOrd="2" destOrd="0" parTransId="{53AA49CC-F427-4EF0-B48D-5F766BB3F0AB}" sibTransId="{4CAC2357-DF60-4546-956E-1A937E675E78}"/>
    <dgm:cxn modelId="{E81C4E45-DE3A-434F-A6C8-488C118370A7}" type="presOf" srcId="{15AFD5FF-7B68-4360-A088-A8D11E25F2C5}" destId="{25F42E52-F09B-4C0B-AE0E-0C355613630B}" srcOrd="0" destOrd="0" presId="urn:microsoft.com/office/officeart/2005/8/layout/cycle5"/>
    <dgm:cxn modelId="{CCC585E1-656E-4B2F-BDB0-9A5B6DFCE12C}" srcId="{FB0950C2-B1CA-482F-A244-B474ACA476E1}" destId="{2305C572-8B9C-4D0C-9E85-7D8C23ADD64A}" srcOrd="3" destOrd="0" parTransId="{13DCCD94-EAFE-4651-989D-818F41BA17CA}" sibTransId="{EFA23342-1109-4D52-A26C-8CE3A92DC63B}"/>
    <dgm:cxn modelId="{0B03FD2D-AEB6-4131-A545-5159B12AB650}" type="presOf" srcId="{C6D8C2BA-981A-4626-9D2B-98EA948AA241}" destId="{0F764204-7C0F-4751-B15C-7D21D496F24B}" srcOrd="0" destOrd="0" presId="urn:microsoft.com/office/officeart/2005/8/layout/cycle5"/>
    <dgm:cxn modelId="{C03D67E9-8E17-45F2-BBC8-F98F24EC4672}" type="presOf" srcId="{EFA23342-1109-4D52-A26C-8CE3A92DC63B}" destId="{4C540E20-6316-4ED8-A10D-D42209468DD4}" srcOrd="0" destOrd="0" presId="urn:microsoft.com/office/officeart/2005/8/layout/cycle5"/>
    <dgm:cxn modelId="{93C85C46-C0BA-476B-AEA5-9A4AE5592DCF}" srcId="{FB0950C2-B1CA-482F-A244-B474ACA476E1}" destId="{4E38E08F-FF54-409B-85D6-0C92E4B3595D}" srcOrd="4" destOrd="0" parTransId="{1814196F-2939-4E28-BE9D-DCBE810AF885}" sibTransId="{FDC0C5D5-D097-4F1D-87E7-44193CBF4AA0}"/>
    <dgm:cxn modelId="{8EF508A0-28C3-40A3-AC7E-C964A2640CF5}" type="presOf" srcId="{FB0950C2-B1CA-482F-A244-B474ACA476E1}" destId="{7FEA5342-476F-4C7B-8B80-1B041CED9E34}" srcOrd="0" destOrd="0" presId="urn:microsoft.com/office/officeart/2005/8/layout/cycle5"/>
    <dgm:cxn modelId="{7390F32E-B034-4C04-957E-75EA5B45DAE5}" type="presOf" srcId="{4E38E08F-FF54-409B-85D6-0C92E4B3595D}" destId="{2EE63DEF-1EFF-4EE9-8460-2C73E3D218BD}" srcOrd="0" destOrd="0" presId="urn:microsoft.com/office/officeart/2005/8/layout/cycle5"/>
    <dgm:cxn modelId="{BF22C996-0672-4B44-A944-FF2E827DAFCF}" type="presOf" srcId="{FC7E016D-84E6-4F8B-B1C2-54586B1977A9}" destId="{1413F526-903D-4A84-A951-6358BB739209}" srcOrd="0" destOrd="0" presId="urn:microsoft.com/office/officeart/2005/8/layout/cycle5"/>
    <dgm:cxn modelId="{1D1918DE-092E-4ED7-835F-105B06871DAF}" type="presOf" srcId="{47814E35-172A-4696-AD16-80828CDBBF39}" destId="{315CFA2C-25AE-4881-8FA5-4153E0FC3AC5}" srcOrd="0" destOrd="0" presId="urn:microsoft.com/office/officeart/2005/8/layout/cycle5"/>
    <dgm:cxn modelId="{BC4842EB-6E1C-408F-BA83-F94738362BE5}" type="presParOf" srcId="{7FEA5342-476F-4C7B-8B80-1B041CED9E34}" destId="{1413F526-903D-4A84-A951-6358BB739209}" srcOrd="0" destOrd="0" presId="urn:microsoft.com/office/officeart/2005/8/layout/cycle5"/>
    <dgm:cxn modelId="{737AE44A-8735-4B25-84E6-548661203785}" type="presParOf" srcId="{7FEA5342-476F-4C7B-8B80-1B041CED9E34}" destId="{EDBC0E5A-97BA-4675-9AC0-CA454E9709DF}" srcOrd="1" destOrd="0" presId="urn:microsoft.com/office/officeart/2005/8/layout/cycle5"/>
    <dgm:cxn modelId="{C698D7A4-204E-4BAC-A762-506D51585A76}" type="presParOf" srcId="{7FEA5342-476F-4C7B-8B80-1B041CED9E34}" destId="{25F42E52-F09B-4C0B-AE0E-0C355613630B}" srcOrd="2" destOrd="0" presId="urn:microsoft.com/office/officeart/2005/8/layout/cycle5"/>
    <dgm:cxn modelId="{F82CBF5A-CEEA-440B-89C4-EBBCDC7A030F}" type="presParOf" srcId="{7FEA5342-476F-4C7B-8B80-1B041CED9E34}" destId="{0F764204-7C0F-4751-B15C-7D21D496F24B}" srcOrd="3" destOrd="0" presId="urn:microsoft.com/office/officeart/2005/8/layout/cycle5"/>
    <dgm:cxn modelId="{9AF2C1A0-09E6-43BE-81C5-CF00F698E8B9}" type="presParOf" srcId="{7FEA5342-476F-4C7B-8B80-1B041CED9E34}" destId="{BABB57BF-B6AB-41A8-ABF2-A3C74B211AB5}" srcOrd="4" destOrd="0" presId="urn:microsoft.com/office/officeart/2005/8/layout/cycle5"/>
    <dgm:cxn modelId="{A53E9934-1325-4D59-8AF6-1326E170AABC}" type="presParOf" srcId="{7FEA5342-476F-4C7B-8B80-1B041CED9E34}" destId="{315CFA2C-25AE-4881-8FA5-4153E0FC3AC5}" srcOrd="5" destOrd="0" presId="urn:microsoft.com/office/officeart/2005/8/layout/cycle5"/>
    <dgm:cxn modelId="{FDBF8626-F12B-450F-B1F8-05052E7BAABF}" type="presParOf" srcId="{7FEA5342-476F-4C7B-8B80-1B041CED9E34}" destId="{F9747189-5DDD-4DCC-9264-524565681B8B}" srcOrd="6" destOrd="0" presId="urn:microsoft.com/office/officeart/2005/8/layout/cycle5"/>
    <dgm:cxn modelId="{62E9694F-4B55-45D2-ABE8-1113B93DA842}" type="presParOf" srcId="{7FEA5342-476F-4C7B-8B80-1B041CED9E34}" destId="{636E770E-F7F1-4AE2-B3A2-06B3927D1926}" srcOrd="7" destOrd="0" presId="urn:microsoft.com/office/officeart/2005/8/layout/cycle5"/>
    <dgm:cxn modelId="{E1504C0A-47C8-4968-9E6C-3D83447E9B96}" type="presParOf" srcId="{7FEA5342-476F-4C7B-8B80-1B041CED9E34}" destId="{F230C8BD-A117-4F50-9990-3D30EBF32E34}" srcOrd="8" destOrd="0" presId="urn:microsoft.com/office/officeart/2005/8/layout/cycle5"/>
    <dgm:cxn modelId="{FEE85803-4E29-4B26-BA18-D65EC1FF0764}" type="presParOf" srcId="{7FEA5342-476F-4C7B-8B80-1B041CED9E34}" destId="{0F499EC0-09E0-4115-92C8-1B540E0862D5}" srcOrd="9" destOrd="0" presId="urn:microsoft.com/office/officeart/2005/8/layout/cycle5"/>
    <dgm:cxn modelId="{C5AF0E50-041A-48CD-9F47-AB1311902707}" type="presParOf" srcId="{7FEA5342-476F-4C7B-8B80-1B041CED9E34}" destId="{8E62C606-3026-4129-B096-2EBB698D140D}" srcOrd="10" destOrd="0" presId="urn:microsoft.com/office/officeart/2005/8/layout/cycle5"/>
    <dgm:cxn modelId="{809408FD-24D6-417B-B684-91E2F8F53C12}" type="presParOf" srcId="{7FEA5342-476F-4C7B-8B80-1B041CED9E34}" destId="{4C540E20-6316-4ED8-A10D-D42209468DD4}" srcOrd="11" destOrd="0" presId="urn:microsoft.com/office/officeart/2005/8/layout/cycle5"/>
    <dgm:cxn modelId="{672E0E23-1281-4656-A8AD-7F8D9744EEBA}" type="presParOf" srcId="{7FEA5342-476F-4C7B-8B80-1B041CED9E34}" destId="{2EE63DEF-1EFF-4EE9-8460-2C73E3D218BD}" srcOrd="12" destOrd="0" presId="urn:microsoft.com/office/officeart/2005/8/layout/cycle5"/>
    <dgm:cxn modelId="{8B4AE84A-A56F-4099-ABF4-9D17C7CEE7B5}" type="presParOf" srcId="{7FEA5342-476F-4C7B-8B80-1B041CED9E34}" destId="{0A6CE167-930B-48E4-85DB-A8993CEFF911}" srcOrd="13" destOrd="0" presId="urn:microsoft.com/office/officeart/2005/8/layout/cycle5"/>
    <dgm:cxn modelId="{4E59EC21-240E-43A0-BA62-F8069A03C0B4}" type="presParOf" srcId="{7FEA5342-476F-4C7B-8B80-1B041CED9E34}" destId="{D1AC08A7-43C1-46B2-B0E8-3F6D7676CCA6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95276B-114B-442D-9774-EB019588FE08}">
      <dsp:nvSpPr>
        <dsp:cNvPr id="0" name=""/>
        <dsp:cNvSpPr/>
      </dsp:nvSpPr>
      <dsp:spPr>
        <a:xfrm>
          <a:off x="3037" y="465916"/>
          <a:ext cx="3077207" cy="769301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2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2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2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Дослідницька робота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5569" y="488448"/>
        <a:ext cx="3032143" cy="724237"/>
      </dsp:txXfrm>
    </dsp:sp>
    <dsp:sp modelId="{8508C5D3-334D-4CA3-8963-8B91290006ED}">
      <dsp:nvSpPr>
        <dsp:cNvPr id="0" name=""/>
        <dsp:cNvSpPr/>
      </dsp:nvSpPr>
      <dsp:spPr>
        <a:xfrm rot="5400000">
          <a:off x="1474327" y="1302532"/>
          <a:ext cx="134627" cy="13462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E13B8-5752-4AFA-9AA4-7C21B46054B6}">
      <dsp:nvSpPr>
        <dsp:cNvPr id="0" name=""/>
        <dsp:cNvSpPr/>
      </dsp:nvSpPr>
      <dsp:spPr>
        <a:xfrm>
          <a:off x="3037" y="1504474"/>
          <a:ext cx="3077207" cy="76930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Проектна методика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5569" y="1527006"/>
        <a:ext cx="3032143" cy="724237"/>
      </dsp:txXfrm>
    </dsp:sp>
    <dsp:sp modelId="{8DBECC4A-D86B-4495-A596-B0CEE50C879C}">
      <dsp:nvSpPr>
        <dsp:cNvPr id="0" name=""/>
        <dsp:cNvSpPr/>
      </dsp:nvSpPr>
      <dsp:spPr>
        <a:xfrm rot="5400000">
          <a:off x="1474327" y="2341089"/>
          <a:ext cx="134627" cy="13462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FD9D7E-E912-4D42-B5D1-8DF502D5399F}">
      <dsp:nvSpPr>
        <dsp:cNvPr id="0" name=""/>
        <dsp:cNvSpPr/>
      </dsp:nvSpPr>
      <dsp:spPr>
        <a:xfrm>
          <a:off x="3037" y="2543031"/>
          <a:ext cx="3077207" cy="76930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Блокова система</a:t>
          </a:r>
          <a:endParaRPr lang="ru-RU" sz="2000" b="1" kern="1200" dirty="0"/>
        </a:p>
      </dsp:txBody>
      <dsp:txXfrm>
        <a:off x="25569" y="2565563"/>
        <a:ext cx="3032143" cy="724237"/>
      </dsp:txXfrm>
    </dsp:sp>
    <dsp:sp modelId="{545FCFD6-ABAB-4580-BA63-30662E620A93}">
      <dsp:nvSpPr>
        <dsp:cNvPr id="0" name=""/>
        <dsp:cNvSpPr/>
      </dsp:nvSpPr>
      <dsp:spPr>
        <a:xfrm>
          <a:off x="3511054" y="465916"/>
          <a:ext cx="3077207" cy="769301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2700000" scaled="1"/>
          <a:tileRect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Технологія ситуативного моделювання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533586" y="488448"/>
        <a:ext cx="3032143" cy="724237"/>
      </dsp:txXfrm>
    </dsp:sp>
    <dsp:sp modelId="{288E02C5-FDA4-4DBD-B6CD-DA020E870774}">
      <dsp:nvSpPr>
        <dsp:cNvPr id="0" name=""/>
        <dsp:cNvSpPr/>
      </dsp:nvSpPr>
      <dsp:spPr>
        <a:xfrm rot="5400000">
          <a:off x="4982344" y="1302532"/>
          <a:ext cx="134627" cy="13462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9FE113-9705-43FC-893D-459792EE39E1}">
      <dsp:nvSpPr>
        <dsp:cNvPr id="0" name=""/>
        <dsp:cNvSpPr/>
      </dsp:nvSpPr>
      <dsp:spPr>
        <a:xfrm>
          <a:off x="3511054" y="1504474"/>
          <a:ext cx="3077207" cy="76930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Опрацювання дискусійних запитань</a:t>
          </a:r>
          <a:endParaRPr lang="ru-RU" sz="2000" b="1" kern="1200" dirty="0"/>
        </a:p>
      </dsp:txBody>
      <dsp:txXfrm>
        <a:off x="3533586" y="1527006"/>
        <a:ext cx="3032143" cy="724237"/>
      </dsp:txXfrm>
    </dsp:sp>
    <dsp:sp modelId="{3DCF1BA3-23CC-43FC-915F-C259ED1DEC46}">
      <dsp:nvSpPr>
        <dsp:cNvPr id="0" name=""/>
        <dsp:cNvSpPr/>
      </dsp:nvSpPr>
      <dsp:spPr>
        <a:xfrm rot="5400000">
          <a:off x="4982344" y="2341089"/>
          <a:ext cx="134627" cy="13462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9F5AF-540E-443A-8F52-32D94D6099CC}">
      <dsp:nvSpPr>
        <dsp:cNvPr id="0" name=""/>
        <dsp:cNvSpPr/>
      </dsp:nvSpPr>
      <dsp:spPr>
        <a:xfrm>
          <a:off x="3511054" y="2543031"/>
          <a:ext cx="3077207" cy="76930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Ігрові технології</a:t>
          </a:r>
          <a:endParaRPr lang="ru-RU" sz="2000" b="1" kern="1200" dirty="0"/>
        </a:p>
      </dsp:txBody>
      <dsp:txXfrm>
        <a:off x="3533586" y="2565563"/>
        <a:ext cx="3032143" cy="7242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427711-E48E-4BB7-B16B-D8C32DE97B78}">
      <dsp:nvSpPr>
        <dsp:cNvPr id="0" name=""/>
        <dsp:cNvSpPr/>
      </dsp:nvSpPr>
      <dsp:spPr>
        <a:xfrm>
          <a:off x="2520469" y="34097"/>
          <a:ext cx="1513463" cy="806452"/>
        </a:xfrm>
        <a:prstGeom prst="roundRect">
          <a:avLst/>
        </a:prstGeom>
        <a:gradFill flip="none" rotWithShape="0">
          <a:gsLst>
            <a:gs pos="0">
              <a:schemeClr val="bg2">
                <a:lumMod val="90000"/>
                <a:tint val="66000"/>
                <a:satMod val="160000"/>
              </a:schemeClr>
            </a:gs>
            <a:gs pos="50000">
              <a:schemeClr val="bg2">
                <a:lumMod val="90000"/>
                <a:tint val="44500"/>
                <a:satMod val="160000"/>
              </a:schemeClr>
            </a:gs>
            <a:gs pos="100000">
              <a:schemeClr val="bg2">
                <a:lumMod val="90000"/>
                <a:tint val="23500"/>
                <a:satMod val="160000"/>
              </a:schemeClr>
            </a:gs>
          </a:gsLst>
          <a:lin ang="18900000" scaled="1"/>
          <a:tileRect/>
        </a:gradFill>
        <a:ln w="9525" cap="rnd" cmpd="sng" algn="ctr">
          <a:solidFill>
            <a:schemeClr val="accent4">
              <a:shade val="9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Вправи на прогнозування змісту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559837" y="73465"/>
        <a:ext cx="1434727" cy="727716"/>
      </dsp:txXfrm>
    </dsp:sp>
    <dsp:sp modelId="{D36779DA-024B-41CB-963F-063BC761D6E4}">
      <dsp:nvSpPr>
        <dsp:cNvPr id="0" name=""/>
        <dsp:cNvSpPr/>
      </dsp:nvSpPr>
      <dsp:spPr>
        <a:xfrm>
          <a:off x="1738998" y="458473"/>
          <a:ext cx="3219866" cy="3219866"/>
        </a:xfrm>
        <a:custGeom>
          <a:avLst/>
          <a:gdLst/>
          <a:ahLst/>
          <a:cxnLst/>
          <a:rect l="0" t="0" r="0" b="0"/>
          <a:pathLst>
            <a:path>
              <a:moveTo>
                <a:pt x="2434979" y="227477"/>
              </a:moveTo>
              <a:arcTo wR="1609933" hR="1609933" stAng="18049720" swAng="103415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2A73C-78DD-44F8-9E35-EC2BAD9A09A9}">
      <dsp:nvSpPr>
        <dsp:cNvPr id="0" name=""/>
        <dsp:cNvSpPr/>
      </dsp:nvSpPr>
      <dsp:spPr>
        <a:xfrm>
          <a:off x="4141709" y="1115573"/>
          <a:ext cx="1403326" cy="806452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Умовно-комунікативні вправи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181077" y="1154941"/>
        <a:ext cx="1324590" cy="727716"/>
      </dsp:txXfrm>
    </dsp:sp>
    <dsp:sp modelId="{221874F9-A2D4-4A9E-B7B7-759AABB77502}">
      <dsp:nvSpPr>
        <dsp:cNvPr id="0" name=""/>
        <dsp:cNvSpPr/>
      </dsp:nvSpPr>
      <dsp:spPr>
        <a:xfrm>
          <a:off x="1702301" y="406363"/>
          <a:ext cx="3219866" cy="3219866"/>
        </a:xfrm>
        <a:custGeom>
          <a:avLst/>
          <a:gdLst/>
          <a:ahLst/>
          <a:cxnLst/>
          <a:rect l="0" t="0" r="0" b="0"/>
          <a:pathLst>
            <a:path>
              <a:moveTo>
                <a:pt x="3215994" y="1721521"/>
              </a:moveTo>
              <a:arcTo wR="1609933" hR="1609933" stAng="21838470" swAng="135900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8EA0B4-6313-44CD-BF91-9CA4D1530152}">
      <dsp:nvSpPr>
        <dsp:cNvPr id="0" name=""/>
        <dsp:cNvSpPr/>
      </dsp:nvSpPr>
      <dsp:spPr>
        <a:xfrm>
          <a:off x="3484887" y="2915533"/>
          <a:ext cx="1547284" cy="806452"/>
        </a:xfrm>
        <a:prstGeom prst="roundRect">
          <a:avLst/>
        </a:prstGeom>
        <a:gradFill flip="none" rotWithShape="0">
          <a:gsLst>
            <a:gs pos="0">
              <a:schemeClr val="accent3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3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  <a:tint val="23500"/>
                <a:satMod val="160000"/>
              </a:schemeClr>
            </a:gs>
          </a:gsLst>
          <a:lin ang="0" scaled="1"/>
          <a:tileRect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</a:rPr>
            <a:t>Вправи на розвиток уміння висловлювати судження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524255" y="2954901"/>
        <a:ext cx="1468548" cy="727716"/>
      </dsp:txXfrm>
    </dsp:sp>
    <dsp:sp modelId="{EDAF5F2D-D320-4386-B252-830F8CD92151}">
      <dsp:nvSpPr>
        <dsp:cNvPr id="0" name=""/>
        <dsp:cNvSpPr/>
      </dsp:nvSpPr>
      <dsp:spPr>
        <a:xfrm>
          <a:off x="1702301" y="406363"/>
          <a:ext cx="3219866" cy="3219866"/>
        </a:xfrm>
        <a:custGeom>
          <a:avLst/>
          <a:gdLst/>
          <a:ahLst/>
          <a:cxnLst/>
          <a:rect l="0" t="0" r="0" b="0"/>
          <a:pathLst>
            <a:path>
              <a:moveTo>
                <a:pt x="1712664" y="3216585"/>
              </a:moveTo>
              <a:arcTo wR="1609933" hR="1609933" stAng="5180485" swAng="45109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AA3435-0D4E-4BA2-97D3-1FC945A90B1C}">
      <dsp:nvSpPr>
        <dsp:cNvPr id="0" name=""/>
        <dsp:cNvSpPr/>
      </dsp:nvSpPr>
      <dsp:spPr>
        <a:xfrm>
          <a:off x="1597911" y="2915533"/>
          <a:ext cx="1536056" cy="806452"/>
        </a:xfrm>
        <a:prstGeom prst="roundRect">
          <a:avLst/>
        </a:prstGeom>
        <a:gradFill flip="none" rotWithShape="0">
          <a:gsLst>
            <a:gs pos="0">
              <a:schemeClr val="accent2">
                <a:lumMod val="75000"/>
                <a:tint val="66000"/>
                <a:satMod val="160000"/>
              </a:schemeClr>
            </a:gs>
            <a:gs pos="50000">
              <a:schemeClr val="accent2">
                <a:lumMod val="75000"/>
                <a:tint val="44500"/>
                <a:satMod val="160000"/>
              </a:schemeClr>
            </a:gs>
            <a:gs pos="100000">
              <a:schemeClr val="accent2">
                <a:lumMod val="75000"/>
                <a:tint val="23500"/>
                <a:satMod val="160000"/>
              </a:schemeClr>
            </a:gs>
          </a:gsLst>
          <a:lin ang="8100000" scaled="1"/>
          <a:tileRect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</a:rPr>
            <a:t>Вправи на сприймання та розуміння понять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1637279" y="2954901"/>
        <a:ext cx="1457320" cy="727716"/>
      </dsp:txXfrm>
    </dsp:sp>
    <dsp:sp modelId="{13F7018C-1A83-4A29-8060-DF03F1D03DB8}">
      <dsp:nvSpPr>
        <dsp:cNvPr id="0" name=""/>
        <dsp:cNvSpPr/>
      </dsp:nvSpPr>
      <dsp:spPr>
        <a:xfrm>
          <a:off x="1702301" y="406363"/>
          <a:ext cx="3219866" cy="3219866"/>
        </a:xfrm>
        <a:custGeom>
          <a:avLst/>
          <a:gdLst/>
          <a:ahLst/>
          <a:cxnLst/>
          <a:rect l="0" t="0" r="0" b="0"/>
          <a:pathLst>
            <a:path>
              <a:moveTo>
                <a:pt x="170713" y="2331412"/>
              </a:moveTo>
              <a:arcTo wR="1609933" hR="1609933" stAng="9202526" swAng="135900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C34B9-521A-48C5-B441-FA0A7A32A8F6}">
      <dsp:nvSpPr>
        <dsp:cNvPr id="0" name=""/>
        <dsp:cNvSpPr/>
      </dsp:nvSpPr>
      <dsp:spPr>
        <a:xfrm>
          <a:off x="1046264" y="1115573"/>
          <a:ext cx="1469666" cy="806452"/>
        </a:xfrm>
        <a:prstGeom prst="roundRect">
          <a:avLst/>
        </a:prstGeom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path path="circle">
            <a:fillToRect l="100000" t="100000"/>
          </a:path>
          <a:tileRect r="-100000" b="-100000"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Комунікативні вправи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085632" y="1154941"/>
        <a:ext cx="1390930" cy="727716"/>
      </dsp:txXfrm>
    </dsp:sp>
    <dsp:sp modelId="{88299B66-8F6A-4DE5-8AA0-F43C5D83A501}">
      <dsp:nvSpPr>
        <dsp:cNvPr id="0" name=""/>
        <dsp:cNvSpPr/>
      </dsp:nvSpPr>
      <dsp:spPr>
        <a:xfrm>
          <a:off x="1661717" y="463745"/>
          <a:ext cx="3219866" cy="3219866"/>
        </a:xfrm>
        <a:custGeom>
          <a:avLst/>
          <a:gdLst/>
          <a:ahLst/>
          <a:cxnLst/>
          <a:rect l="0" t="0" r="0" b="0"/>
          <a:pathLst>
            <a:path>
              <a:moveTo>
                <a:pt x="406243" y="540813"/>
              </a:moveTo>
              <a:arcTo wR="1609933" hR="1609933" stAng="13296693" swAng="9290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13F526-903D-4A84-A951-6358BB739209}">
      <dsp:nvSpPr>
        <dsp:cNvPr id="0" name=""/>
        <dsp:cNvSpPr/>
      </dsp:nvSpPr>
      <dsp:spPr>
        <a:xfrm>
          <a:off x="2799483" y="3425"/>
          <a:ext cx="1842438" cy="10155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</a:rPr>
            <a:t>РОЗМИНКА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2849060" y="53002"/>
        <a:ext cx="1743284" cy="916428"/>
      </dsp:txXfrm>
    </dsp:sp>
    <dsp:sp modelId="{25F42E52-F09B-4C0B-AE0E-0C355613630B}">
      <dsp:nvSpPr>
        <dsp:cNvPr id="0" name=""/>
        <dsp:cNvSpPr/>
      </dsp:nvSpPr>
      <dsp:spPr>
        <a:xfrm>
          <a:off x="1692891" y="511217"/>
          <a:ext cx="4055622" cy="4055622"/>
        </a:xfrm>
        <a:custGeom>
          <a:avLst/>
          <a:gdLst/>
          <a:ahLst/>
          <a:cxnLst/>
          <a:rect l="0" t="0" r="0" b="0"/>
          <a:pathLst>
            <a:path>
              <a:moveTo>
                <a:pt x="3124828" y="322357"/>
              </a:moveTo>
              <a:arcTo wR="2027811" hR="2027811" stAng="18165046" swAng="1050088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64204-7C0F-4751-B15C-7D21D496F24B}">
      <dsp:nvSpPr>
        <dsp:cNvPr id="0" name=""/>
        <dsp:cNvSpPr/>
      </dsp:nvSpPr>
      <dsp:spPr>
        <a:xfrm>
          <a:off x="4542577" y="1404609"/>
          <a:ext cx="2213376" cy="10155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</a:rPr>
            <a:t>ОБГРУНТУВАННЯ НАВЧАННЯ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592154" y="1454186"/>
        <a:ext cx="2114222" cy="916428"/>
      </dsp:txXfrm>
    </dsp:sp>
    <dsp:sp modelId="{315CFA2C-25AE-4881-8FA5-4153E0FC3AC5}">
      <dsp:nvSpPr>
        <dsp:cNvPr id="0" name=""/>
        <dsp:cNvSpPr/>
      </dsp:nvSpPr>
      <dsp:spPr>
        <a:xfrm>
          <a:off x="1692891" y="511217"/>
          <a:ext cx="4055622" cy="4055622"/>
        </a:xfrm>
        <a:custGeom>
          <a:avLst/>
          <a:gdLst/>
          <a:ahLst/>
          <a:cxnLst/>
          <a:rect l="0" t="0" r="0" b="0"/>
          <a:pathLst>
            <a:path>
              <a:moveTo>
                <a:pt x="4050749" y="2168307"/>
              </a:moveTo>
              <a:arcTo wR="2027811" hR="2027811" stAng="21838373" swAng="135923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47189-5DDD-4DCC-9264-524565681B8B}">
      <dsp:nvSpPr>
        <dsp:cNvPr id="0" name=""/>
        <dsp:cNvSpPr/>
      </dsp:nvSpPr>
      <dsp:spPr>
        <a:xfrm>
          <a:off x="3924489" y="3671771"/>
          <a:ext cx="1976261" cy="10155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</a:rPr>
            <a:t>АКТУАЛІЗАЦІЯ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974066" y="3721348"/>
        <a:ext cx="1877107" cy="916428"/>
      </dsp:txXfrm>
    </dsp:sp>
    <dsp:sp modelId="{F230C8BD-A117-4F50-9990-3D30EBF32E34}">
      <dsp:nvSpPr>
        <dsp:cNvPr id="0" name=""/>
        <dsp:cNvSpPr/>
      </dsp:nvSpPr>
      <dsp:spPr>
        <a:xfrm>
          <a:off x="1692891" y="511217"/>
          <a:ext cx="4055622" cy="4055622"/>
        </a:xfrm>
        <a:custGeom>
          <a:avLst/>
          <a:gdLst/>
          <a:ahLst/>
          <a:cxnLst/>
          <a:rect l="0" t="0" r="0" b="0"/>
          <a:pathLst>
            <a:path>
              <a:moveTo>
                <a:pt x="2146361" y="4052154"/>
              </a:moveTo>
              <a:arcTo wR="2027811" hR="2027811" stAng="5198908" swAng="43626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99EC0-09E0-4115-92C8-1B540E0862D5}">
      <dsp:nvSpPr>
        <dsp:cNvPr id="0" name=""/>
        <dsp:cNvSpPr/>
      </dsp:nvSpPr>
      <dsp:spPr>
        <a:xfrm>
          <a:off x="1560646" y="3671771"/>
          <a:ext cx="1936278" cy="10155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</a:rPr>
            <a:t>УСВІДОМЛЕННЯ ЗМІСТУ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1610223" y="3721348"/>
        <a:ext cx="1837124" cy="916428"/>
      </dsp:txXfrm>
    </dsp:sp>
    <dsp:sp modelId="{4C540E20-6316-4ED8-A10D-D42209468DD4}">
      <dsp:nvSpPr>
        <dsp:cNvPr id="0" name=""/>
        <dsp:cNvSpPr/>
      </dsp:nvSpPr>
      <dsp:spPr>
        <a:xfrm>
          <a:off x="1712463" y="540835"/>
          <a:ext cx="4055622" cy="4055622"/>
        </a:xfrm>
        <a:custGeom>
          <a:avLst/>
          <a:gdLst/>
          <a:ahLst/>
          <a:cxnLst/>
          <a:rect l="0" t="0" r="0" b="0"/>
          <a:pathLst>
            <a:path>
              <a:moveTo>
                <a:pt x="202137" y="2910383"/>
              </a:moveTo>
              <a:arcTo wR="2027811" hR="2027811" stAng="9251990" swAng="132459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E63DEF-1EFF-4EE9-8460-2C73E3D218BD}">
      <dsp:nvSpPr>
        <dsp:cNvPr id="0" name=""/>
        <dsp:cNvSpPr/>
      </dsp:nvSpPr>
      <dsp:spPr>
        <a:xfrm>
          <a:off x="725174" y="1431656"/>
          <a:ext cx="2160988" cy="10155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</a:rPr>
            <a:t>РЕФЛЕКСІЯ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774751" y="1481233"/>
        <a:ext cx="2061834" cy="916428"/>
      </dsp:txXfrm>
    </dsp:sp>
    <dsp:sp modelId="{D1AC08A7-43C1-46B2-B0E8-3F6D7676CCA6}">
      <dsp:nvSpPr>
        <dsp:cNvPr id="0" name=""/>
        <dsp:cNvSpPr/>
      </dsp:nvSpPr>
      <dsp:spPr>
        <a:xfrm>
          <a:off x="1730974" y="491285"/>
          <a:ext cx="4055622" cy="4055622"/>
        </a:xfrm>
        <a:custGeom>
          <a:avLst/>
          <a:gdLst/>
          <a:ahLst/>
          <a:cxnLst/>
          <a:rect l="0" t="0" r="0" b="0"/>
          <a:pathLst>
            <a:path>
              <a:moveTo>
                <a:pt x="434964" y="772877"/>
              </a:moveTo>
              <a:arcTo wR="2027811" hR="2027811" stAng="13093980" swAng="1063778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11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65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7642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742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3560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927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491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22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37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00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83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21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78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84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1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49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E43C9-B6A8-4491-8027-511F1B00B987}" type="datetimeFigureOut">
              <a:rPr lang="ru-RU" smtClean="0"/>
              <a:pPr/>
              <a:t>22.09.2014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01CCA1-38E0-42A0-9118-0C3DCCA94E00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28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071678"/>
            <a:ext cx="6172200" cy="1928826"/>
          </a:xfrm>
        </p:spPr>
        <p:txBody>
          <a:bodyPr>
            <a:normAutofit/>
          </a:bodyPr>
          <a:lstStyle/>
          <a:p>
            <a:pPr algn="ctr"/>
            <a:r>
              <a:rPr lang="uk-UA" sz="3600" i="1" dirty="0" smtClean="0">
                <a:solidFill>
                  <a:srgbClr val="C00000"/>
                </a:solidFill>
              </a:rPr>
              <a:t>Критичне мислення</a:t>
            </a:r>
            <a:endParaRPr lang="ru-RU" sz="36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1071570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99"/>
                </a:solidFill>
              </a:rPr>
              <a:t>ЗАСОБИ РОЗВИТКУ</a:t>
            </a:r>
            <a:br>
              <a:rPr lang="uk-UA" sz="2400" b="1" dirty="0" smtClean="0">
                <a:solidFill>
                  <a:srgbClr val="000099"/>
                </a:solidFill>
              </a:rPr>
            </a:br>
            <a:r>
              <a:rPr lang="uk-UA" sz="2400" b="1" dirty="0" smtClean="0">
                <a:solidFill>
                  <a:srgbClr val="000099"/>
                </a:solidFill>
              </a:rPr>
              <a:t> КРИТИЧНОГО МИСЛЕННЯ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7467600" cy="4830902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endParaRPr lang="uk-UA" b="1" dirty="0" smtClean="0">
              <a:latin typeface="Ariac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b="1" dirty="0" smtClean="0">
                <a:latin typeface="Ariac" pitchFamily="34" charset="0"/>
              </a:rPr>
              <a:t>Практичні завдання, спрямовані на виявлення і спростування помилок</a:t>
            </a:r>
          </a:p>
          <a:p>
            <a:pPr algn="just">
              <a:buFont typeface="Wingdings" pitchFamily="2" charset="2"/>
              <a:buChar char="v"/>
            </a:pPr>
            <a:r>
              <a:rPr lang="uk-UA" b="1" dirty="0" smtClean="0">
                <a:latin typeface="Ariac" pitchFamily="34" charset="0"/>
              </a:rPr>
              <a:t>Аналіз суджень</a:t>
            </a:r>
          </a:p>
          <a:p>
            <a:pPr algn="just">
              <a:buFont typeface="Wingdings" pitchFamily="2" charset="2"/>
              <a:buChar char="v"/>
            </a:pPr>
            <a:r>
              <a:rPr lang="uk-UA" b="1" dirty="0" smtClean="0">
                <a:latin typeface="Ariac" pitchFamily="34" charset="0"/>
              </a:rPr>
              <a:t>Конкурси , вікторини</a:t>
            </a:r>
          </a:p>
          <a:p>
            <a:pPr algn="just">
              <a:buFont typeface="Wingdings" pitchFamily="2" charset="2"/>
              <a:buChar char="v"/>
            </a:pPr>
            <a:r>
              <a:rPr lang="uk-UA" b="1" dirty="0" smtClean="0">
                <a:latin typeface="Ariac" pitchFamily="34" charset="0"/>
              </a:rPr>
              <a:t>Використання наочного матеріалу</a:t>
            </a:r>
          </a:p>
          <a:p>
            <a:pPr algn="just">
              <a:buFont typeface="Wingdings" pitchFamily="2" charset="2"/>
              <a:buChar char="v"/>
            </a:pPr>
            <a:r>
              <a:rPr lang="uk-UA" b="1" dirty="0" smtClean="0">
                <a:latin typeface="Ariac" pitchFamily="34" charset="0"/>
              </a:rPr>
              <a:t>Проблемні, дослідницькі, уточнюючі питання-роздуми</a:t>
            </a:r>
          </a:p>
          <a:p>
            <a:pPr algn="just">
              <a:buFont typeface="Wingdings" pitchFamily="2" charset="2"/>
              <a:buChar char="v"/>
            </a:pPr>
            <a:r>
              <a:rPr lang="uk-UA" b="1" dirty="0" smtClean="0">
                <a:latin typeface="Ariac" pitchFamily="34" charset="0"/>
              </a:rPr>
              <a:t>Взаємоперевірка виконання завдань</a:t>
            </a:r>
          </a:p>
          <a:p>
            <a:pPr algn="just">
              <a:buFont typeface="Wingdings" pitchFamily="2" charset="2"/>
              <a:buChar char="v"/>
            </a:pPr>
            <a:r>
              <a:rPr lang="uk-UA" b="1" dirty="0" smtClean="0">
                <a:latin typeface="Ariac" pitchFamily="34" charset="0"/>
              </a:rPr>
              <a:t>Рецензування </a:t>
            </a:r>
          </a:p>
          <a:p>
            <a:pPr>
              <a:buFont typeface="Wingdings" pitchFamily="2" charset="2"/>
              <a:buChar char="v"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ЕТАПИ КРИТИЧНОГО МИСЛЕННЯ</a:t>
            </a:r>
            <a:r>
              <a:rPr lang="uk-UA" sz="2800" b="1" dirty="0" smtClean="0">
                <a:solidFill>
                  <a:srgbClr val="C00000"/>
                </a:solidFill>
              </a:rPr>
              <a:t/>
            </a:r>
            <a:br>
              <a:rPr lang="uk-UA" sz="2800" b="1" dirty="0" smtClean="0">
                <a:solidFill>
                  <a:srgbClr val="C00000"/>
                </a:solidFill>
              </a:rPr>
            </a:br>
            <a:r>
              <a:rPr lang="uk-UA" sz="2400" b="1" dirty="0" smtClean="0">
                <a:solidFill>
                  <a:srgbClr val="000099"/>
                </a:solidFill>
              </a:rPr>
              <a:t>“ Виклик – осмислення – роздуми ”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Трапеция 3"/>
          <p:cNvSpPr/>
          <p:nvPr/>
        </p:nvSpPr>
        <p:spPr>
          <a:xfrm>
            <a:off x="1000100" y="1643050"/>
            <a:ext cx="6215106" cy="4857784"/>
          </a:xfrm>
          <a:prstGeom prst="trapezoid">
            <a:avLst>
              <a:gd name="adj" fmla="val 3484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Прийняття рішень</a:t>
            </a: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Розробка системи доказів</a:t>
            </a: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Зіставлення їх із протилежними точками зору</a:t>
            </a: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Аналіз висновків з інформації</a:t>
            </a: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Сприйняття інформації</a:t>
            </a: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143108" y="3357562"/>
            <a:ext cx="40005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85918" y="4429132"/>
            <a:ext cx="47149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85852" y="5715016"/>
            <a:ext cx="57150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500298" y="2428868"/>
            <a:ext cx="328614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99"/>
                </a:solidFill>
              </a:rPr>
              <a:t>ОЗНАКИ УЧНЯ, </a:t>
            </a:r>
            <a:br>
              <a:rPr lang="uk-UA" sz="2400" b="1" dirty="0" smtClean="0">
                <a:solidFill>
                  <a:srgbClr val="000099"/>
                </a:solidFill>
              </a:rPr>
            </a:br>
            <a:r>
              <a:rPr lang="uk-UA" sz="2400" b="1" dirty="0" smtClean="0">
                <a:solidFill>
                  <a:srgbClr val="000099"/>
                </a:solidFill>
              </a:rPr>
              <a:t>ЯКИЙ КРИТИЧНО МИСЛИТЬ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428992" y="3286124"/>
            <a:ext cx="1357322" cy="114300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1857356" y="2071678"/>
            <a:ext cx="1428760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err="1" smtClean="0">
                <a:solidFill>
                  <a:schemeClr val="tx1"/>
                </a:solidFill>
              </a:rPr>
              <a:t>Самокри-тичність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3500430" y="1643050"/>
            <a:ext cx="1285884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err="1" smtClean="0">
                <a:solidFill>
                  <a:schemeClr val="tx1"/>
                </a:solidFill>
              </a:rPr>
              <a:t>Відкри-тість</a:t>
            </a:r>
            <a:r>
              <a:rPr lang="uk-UA" sz="1200" b="1" dirty="0" smtClean="0">
                <a:solidFill>
                  <a:schemeClr val="tx1"/>
                </a:solidFill>
              </a:rPr>
              <a:t> до 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інших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думок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1214414" y="3357562"/>
            <a:ext cx="1285884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err="1" smtClean="0">
                <a:solidFill>
                  <a:schemeClr val="tx1"/>
                </a:solidFill>
              </a:rPr>
              <a:t>Проник-ливість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5072066" y="2143116"/>
            <a:ext cx="1428760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err="1" smtClean="0">
                <a:solidFill>
                  <a:schemeClr val="tx1"/>
                </a:solidFill>
              </a:rPr>
              <a:t>Компе-тентність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1928794" y="4714884"/>
            <a:ext cx="1357322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Уміння </a:t>
            </a:r>
            <a:r>
              <a:rPr lang="uk-UA" sz="1200" b="1" dirty="0" err="1" smtClean="0">
                <a:solidFill>
                  <a:schemeClr val="tx1"/>
                </a:solidFill>
              </a:rPr>
              <a:t>дискуту-вати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1" name="Блок-схема: узел 10"/>
          <p:cNvSpPr/>
          <p:nvPr/>
        </p:nvSpPr>
        <p:spPr>
          <a:xfrm>
            <a:off x="3428992" y="5072074"/>
            <a:ext cx="1428760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err="1" smtClean="0">
                <a:solidFill>
                  <a:schemeClr val="tx1"/>
                </a:solidFill>
              </a:rPr>
              <a:t>Незалеж-ність</a:t>
            </a:r>
            <a:r>
              <a:rPr lang="uk-UA" sz="1200" b="1" dirty="0" smtClean="0">
                <a:solidFill>
                  <a:schemeClr val="tx1"/>
                </a:solidFill>
              </a:rPr>
              <a:t> мислення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5000628" y="4714884"/>
            <a:ext cx="1357322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err="1" smtClean="0">
                <a:solidFill>
                  <a:schemeClr val="tx1"/>
                </a:solidFill>
              </a:rPr>
              <a:t>Допитли-вість</a:t>
            </a:r>
            <a:r>
              <a:rPr lang="uk-UA" sz="1200" b="1" dirty="0" smtClean="0">
                <a:solidFill>
                  <a:schemeClr val="tx1"/>
                </a:solidFill>
              </a:rPr>
              <a:t>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5786446" y="3429000"/>
            <a:ext cx="1285884" cy="135732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err="1" smtClean="0">
                <a:solidFill>
                  <a:schemeClr val="tx1"/>
                </a:solidFill>
              </a:rPr>
              <a:t>Актив-ність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>
            <a:stCxn id="4" idx="0"/>
            <a:endCxn id="7" idx="4"/>
          </p:cNvCxnSpPr>
          <p:nvPr/>
        </p:nvCxnSpPr>
        <p:spPr>
          <a:xfrm rot="5400000" flipH="1" flipV="1">
            <a:off x="3982636" y="3125389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4714876" y="3214686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1"/>
          </p:cNvCxnSpPr>
          <p:nvPr/>
        </p:nvCxnSpPr>
        <p:spPr>
          <a:xfrm rot="16200000" flipV="1">
            <a:off x="3158933" y="2984679"/>
            <a:ext cx="381704" cy="555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2"/>
          </p:cNvCxnSpPr>
          <p:nvPr/>
        </p:nvCxnSpPr>
        <p:spPr>
          <a:xfrm rot="10800000">
            <a:off x="2500298" y="385762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4" idx="6"/>
          </p:cNvCxnSpPr>
          <p:nvPr/>
        </p:nvCxnSpPr>
        <p:spPr>
          <a:xfrm>
            <a:off x="4786314" y="3857628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 flipV="1">
            <a:off x="2857488" y="4214818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4" idx="4"/>
          </p:cNvCxnSpPr>
          <p:nvPr/>
        </p:nvCxnSpPr>
        <p:spPr>
          <a:xfrm rot="5400000">
            <a:off x="3768323" y="4732744"/>
            <a:ext cx="64294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4" idx="5"/>
          </p:cNvCxnSpPr>
          <p:nvPr/>
        </p:nvCxnSpPr>
        <p:spPr>
          <a:xfrm rot="16200000" flipH="1">
            <a:off x="4674669" y="4174611"/>
            <a:ext cx="524580" cy="698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ДІЯЛЬНІСТЬ УЧНЯ, </a:t>
            </a:r>
            <a:br>
              <a:rPr lang="uk-UA" sz="2400" b="1" dirty="0" smtClean="0">
                <a:solidFill>
                  <a:srgbClr val="C00000"/>
                </a:solidFill>
              </a:rPr>
            </a:br>
            <a:r>
              <a:rPr lang="uk-UA" sz="2400" b="1" dirty="0" smtClean="0">
                <a:solidFill>
                  <a:srgbClr val="C00000"/>
                </a:solidFill>
              </a:rPr>
              <a:t>ЯКИЙ КРИТИЧНО МИСЛИТЬ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357554" y="3214686"/>
            <a:ext cx="1571636" cy="1357322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3143240" y="1714488"/>
            <a:ext cx="2214578" cy="1000132"/>
          </a:xfrm>
          <a:prstGeom prst="flowChartConnec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Самостійне </a:t>
            </a:r>
            <a:r>
              <a:rPr lang="uk-UA" sz="1200" b="1" dirty="0" err="1" smtClean="0">
                <a:solidFill>
                  <a:schemeClr val="tx1"/>
                </a:solidFill>
              </a:rPr>
              <a:t>розв</a:t>
            </a:r>
            <a:r>
              <a:rPr lang="en-US" sz="1200" b="1" dirty="0" smtClean="0">
                <a:solidFill>
                  <a:schemeClr val="tx1"/>
                </a:solidFill>
              </a:rPr>
              <a:t>’</a:t>
            </a:r>
            <a:r>
              <a:rPr lang="uk-UA" sz="1200" b="1" dirty="0" err="1" smtClean="0">
                <a:solidFill>
                  <a:schemeClr val="tx1"/>
                </a:solidFill>
              </a:rPr>
              <a:t>язування</a:t>
            </a:r>
            <a:r>
              <a:rPr lang="uk-UA" sz="1200" b="1" dirty="0" smtClean="0">
                <a:solidFill>
                  <a:schemeClr val="tx1"/>
                </a:solidFill>
              </a:rPr>
              <a:t> проблеми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3143240" y="5357826"/>
            <a:ext cx="2214578" cy="1000132"/>
          </a:xfrm>
          <a:prstGeom prst="flowChartConnector">
            <a:avLst/>
          </a:prstGeom>
          <a:gradFill flip="none" rotWithShape="1">
            <a:gsLst>
              <a:gs pos="0">
                <a:srgbClr val="FF00FF">
                  <a:tint val="66000"/>
                  <a:satMod val="160000"/>
                </a:srgbClr>
              </a:gs>
              <a:gs pos="50000">
                <a:srgbClr val="FF00FF">
                  <a:tint val="44500"/>
                  <a:satMod val="160000"/>
                </a:srgbClr>
              </a:gs>
              <a:gs pos="100000">
                <a:srgbClr val="FF00FF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Аналізує і виявляє позитивне і негативне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5572132" y="2500306"/>
            <a:ext cx="2214578" cy="1000132"/>
          </a:xfrm>
          <a:prstGeom prst="flowChartConnector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Пошук відповідей на різноманітні запитання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571472" y="2500306"/>
            <a:ext cx="2428892" cy="1000132"/>
          </a:xfrm>
          <a:prstGeom prst="flowChartConnector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Спростовує хибні судження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785786" y="4286256"/>
            <a:ext cx="2214578" cy="1000132"/>
          </a:xfrm>
          <a:prstGeom prst="flowChartConnector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Самостійно мислить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5500694" y="4214818"/>
            <a:ext cx="2214578" cy="1000132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Генератор оригінальних ідей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>
            <a:stCxn id="4" idx="0"/>
          </p:cNvCxnSpPr>
          <p:nvPr/>
        </p:nvCxnSpPr>
        <p:spPr>
          <a:xfrm rot="5400000" flipH="1" flipV="1">
            <a:off x="3894133" y="2964653"/>
            <a:ext cx="49927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4714876" y="3143248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1"/>
          </p:cNvCxnSpPr>
          <p:nvPr/>
        </p:nvCxnSpPr>
        <p:spPr>
          <a:xfrm rot="16200000" flipV="1">
            <a:off x="3158935" y="2984681"/>
            <a:ext cx="198774" cy="658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929190" y="4000504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2714612" y="4000504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3750463" y="4964917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000" b="1" dirty="0" smtClean="0">
                <a:solidFill>
                  <a:srgbClr val="000099"/>
                </a:solidFill>
              </a:rPr>
              <a:t>Якщо ви навчилися правильно ставити питання, ви вмієте бачити і формулювати проблему, а якщо ви змогли правильно сформулювати проблему, ви зможете знайти шляхи її </a:t>
            </a:r>
            <a:r>
              <a:rPr lang="uk-UA" sz="2000" b="1" dirty="0" err="1" smtClean="0">
                <a:solidFill>
                  <a:srgbClr val="000099"/>
                </a:solidFill>
              </a:rPr>
              <a:t>розв</a:t>
            </a:r>
            <a:r>
              <a:rPr lang="en-US" sz="2000" b="1" dirty="0" smtClean="0">
                <a:solidFill>
                  <a:srgbClr val="000099"/>
                </a:solidFill>
              </a:rPr>
              <a:t>’</a:t>
            </a:r>
            <a:r>
              <a:rPr lang="uk-UA" sz="2000" b="1" dirty="0" err="1" smtClean="0">
                <a:solidFill>
                  <a:srgbClr val="000099"/>
                </a:solidFill>
              </a:rPr>
              <a:t>язання</a:t>
            </a:r>
            <a:r>
              <a:rPr lang="uk-UA" sz="2000" b="1" dirty="0" smtClean="0">
                <a:solidFill>
                  <a:srgbClr val="000099"/>
                </a:solidFill>
              </a:rPr>
              <a:t> і досягти мети.</a:t>
            </a:r>
            <a:endParaRPr lang="ru-RU" sz="2000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11" name="Блок-схема: перфолента 10"/>
          <p:cNvSpPr/>
          <p:nvPr/>
        </p:nvSpPr>
        <p:spPr>
          <a:xfrm>
            <a:off x="2857488" y="1928802"/>
            <a:ext cx="2786082" cy="1214446"/>
          </a:xfrm>
          <a:prstGeom prst="flowChartPunchedTap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Запитання, які найчастіше ставлять учителі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" name="Овальная выноска 11"/>
          <p:cNvSpPr/>
          <p:nvPr/>
        </p:nvSpPr>
        <p:spPr>
          <a:xfrm>
            <a:off x="714348" y="1643050"/>
            <a:ext cx="1714512" cy="1500198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Які викликають інтерес і привертають увагу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13" name="Овальная выноска 12"/>
          <p:cNvSpPr/>
          <p:nvPr/>
        </p:nvSpPr>
        <p:spPr>
          <a:xfrm>
            <a:off x="1428728" y="3071810"/>
            <a:ext cx="1714512" cy="1500198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Які повертають до основної теми обговорення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14" name="Овальная выноска 13"/>
          <p:cNvSpPr/>
          <p:nvPr/>
        </p:nvSpPr>
        <p:spPr>
          <a:xfrm>
            <a:off x="500034" y="4714884"/>
            <a:ext cx="1857388" cy="1500198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Що переключають увагу учнів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15" name="Овальная выноска 14"/>
          <p:cNvSpPr/>
          <p:nvPr/>
        </p:nvSpPr>
        <p:spPr>
          <a:xfrm>
            <a:off x="6072198" y="4714884"/>
            <a:ext cx="1714512" cy="1500198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Що апелюють до емоцій учнів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16" name="Овальная выноска 15"/>
          <p:cNvSpPr/>
          <p:nvPr/>
        </p:nvSpPr>
        <p:spPr>
          <a:xfrm>
            <a:off x="5072066" y="3286124"/>
            <a:ext cx="1785950" cy="1500198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Які допомагають вести урок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17" name="Овальная выноска 16"/>
          <p:cNvSpPr/>
          <p:nvPr/>
        </p:nvSpPr>
        <p:spPr>
          <a:xfrm>
            <a:off x="3143240" y="3786190"/>
            <a:ext cx="1857388" cy="1714512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Що сприяють зануренню учнів у тему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18" name="Овальная выноска 17"/>
          <p:cNvSpPr/>
          <p:nvPr/>
        </p:nvSpPr>
        <p:spPr>
          <a:xfrm>
            <a:off x="6072198" y="1714488"/>
            <a:ext cx="1785950" cy="1500198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Що допомагають проаналізувати рівень знань учнів</a:t>
            </a:r>
            <a:endParaRPr lang="ru-RU" sz="11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99"/>
                </a:solidFill>
              </a:rPr>
              <a:t>Етапи уроку критичного мислення</a:t>
            </a:r>
            <a:endParaRPr lang="ru-RU" sz="2400" b="1" dirty="0">
              <a:solidFill>
                <a:srgbClr val="000099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7467600" cy="475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Варто завжди пам'ятати що розвиток критичного мислення, допомагає людині досягати успіх у житті і тому слід його розвивати.</a:t>
            </a:r>
          </a:p>
          <a:p>
            <a:r>
              <a:rPr lang="uk-UA" dirty="0" smtClean="0"/>
              <a:t>Ми як майбутні вчителі не повинні цього забувати і застосовувати вправи на розвиток критичного мислення в учнів у своїй життєвій практиці.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29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chemeClr val="accent3"/>
                </a:solidFill>
              </a:rPr>
              <a:t>		</a:t>
            </a:r>
            <a:r>
              <a:rPr lang="uk-UA" sz="3200" b="1" dirty="0" smtClean="0">
                <a:solidFill>
                  <a:schemeClr val="accent3"/>
                </a:solidFill>
                <a:latin typeface="Franklin Gothic Medium Cond" pitchFamily="34" charset="0"/>
              </a:rPr>
              <a:t>Перед  людиною три шляхи</a:t>
            </a:r>
          </a:p>
          <a:p>
            <a:pPr algn="ctr">
              <a:buNone/>
            </a:pPr>
            <a:r>
              <a:rPr lang="uk-UA" sz="3200" b="1" dirty="0" smtClean="0">
                <a:solidFill>
                  <a:schemeClr val="accent3"/>
                </a:solidFill>
                <a:latin typeface="Franklin Gothic Medium Cond" pitchFamily="34" charset="0"/>
              </a:rPr>
              <a:t> до пізнання:</a:t>
            </a:r>
          </a:p>
          <a:p>
            <a:pPr algn="just">
              <a:buNone/>
            </a:pPr>
            <a:r>
              <a:rPr lang="uk-UA" sz="3200" b="1" dirty="0" smtClean="0">
                <a:solidFill>
                  <a:schemeClr val="accent3"/>
                </a:solidFill>
                <a:latin typeface="Franklin Gothic Medium Cond" pitchFamily="34" charset="0"/>
              </a:rPr>
              <a:t>   шлях критичного мислення – найбільш благородний,шлях наслідування – найбільш легкий  і шлях особистого досвіду – найбільш  важкий.</a:t>
            </a:r>
          </a:p>
          <a:p>
            <a:pPr algn="r">
              <a:buNone/>
            </a:pPr>
            <a:r>
              <a:rPr lang="uk-UA" sz="2000" b="1" i="1" dirty="0" smtClean="0"/>
              <a:t>Конфуцій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99"/>
                </a:solidFill>
              </a:rPr>
              <a:t>Що таке критичне мислення й навіщо воно нам потрібне?</a:t>
            </a:r>
            <a:endParaRPr lang="ru-RU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Філософія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uk-UA" sz="2000" b="1" dirty="0" smtClean="0"/>
              <a:t>	</a:t>
            </a:r>
            <a:r>
              <a:rPr lang="uk-UA" sz="2800" b="1" dirty="0" smtClean="0">
                <a:latin typeface="Ariac" pitchFamily="34" charset="0"/>
                <a:cs typeface="Arial" pitchFamily="34" charset="0"/>
              </a:rPr>
              <a:t>  </a:t>
            </a:r>
          </a:p>
          <a:p>
            <a:pPr algn="ctr">
              <a:buNone/>
            </a:pPr>
            <a:r>
              <a:rPr lang="uk-UA" sz="2800" b="1" dirty="0" smtClean="0">
                <a:latin typeface="Ariac" pitchFamily="34" charset="0"/>
                <a:cs typeface="Arial" pitchFamily="34" charset="0"/>
              </a:rPr>
              <a:t> </a:t>
            </a:r>
            <a:r>
              <a:rPr lang="uk-UA" sz="2800" b="1" dirty="0" smtClean="0">
                <a:latin typeface="Monotype Corsiva" pitchFamily="66" charset="0"/>
                <a:cs typeface="Arial" pitchFamily="34" charset="0"/>
              </a:rPr>
              <a:t>“ </a:t>
            </a:r>
            <a:r>
              <a:rPr lang="uk-UA" b="1" dirty="0" smtClean="0">
                <a:latin typeface="Monotype Corsiva" pitchFamily="66" charset="0"/>
                <a:cs typeface="Arial" pitchFamily="34" charset="0"/>
              </a:rPr>
              <a:t>Критичне мислення – це вміння логічно мислити та </a:t>
            </a:r>
            <a:r>
              <a:rPr lang="uk-UA" b="1" dirty="0" err="1" smtClean="0">
                <a:latin typeface="Monotype Corsiva" pitchFamily="66" charset="0"/>
                <a:cs typeface="Arial" pitchFamily="34" charset="0"/>
              </a:rPr>
              <a:t>аргументувати”</a:t>
            </a:r>
            <a:r>
              <a:rPr lang="uk-UA" b="1" dirty="0" smtClean="0">
                <a:latin typeface="Monotype Corsiva" pitchFamily="66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За визначенням О.Тягло </a:t>
            </a:r>
          </a:p>
          <a:p>
            <a:pPr algn="ctr">
              <a:buNone/>
            </a:pP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      “ Просунута сучасна логіка ”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Літературна критика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ctr"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uk-UA" b="1" dirty="0" smtClean="0">
                <a:latin typeface="Monotype Corsiva" pitchFamily="66" charset="0"/>
                <a:cs typeface="Arial" pitchFamily="34" charset="0"/>
              </a:rPr>
              <a:t>Критичне мислення – це підхід, за яким тексти розкладаються на складові частини і який розглядає, як вони досягають впливу на читачів, які  мотиви тих, хто їх написав.</a:t>
            </a:r>
            <a:endParaRPr lang="ru-RU" b="1" dirty="0"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ПСИХОЛОГІЯ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467600" cy="507209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Критичне мислення – це таке мислення, яке має наступні характеристики:</a:t>
            </a:r>
          </a:p>
          <a:p>
            <a:pPr algn="just">
              <a:buFont typeface="Wingdings" pitchFamily="2" charset="2"/>
              <a:buChar char="§"/>
            </a:pP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глибина – вміння проникати в суть, бачити неясне там, де іншим усе здається цілком ясним і зрозумілим;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послідовність – уміння дотримуватися логічних правил, не суперечити самим собі, обґрунтовувати висновки;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самостійність - уміння ставити питання, знаходити нові підходи до їх з</a:t>
            </a:r>
            <a:r>
              <a:rPr lang="en-US" sz="2000" b="1" dirty="0" smtClean="0">
                <a:latin typeface="Ariac" pitchFamily="34" charset="0"/>
                <a:cs typeface="Arial" pitchFamily="34" charset="0"/>
              </a:rPr>
              <a:t>’</a:t>
            </a:r>
            <a:r>
              <a:rPr lang="uk-UA" sz="2000" b="1" dirty="0" err="1" smtClean="0">
                <a:latin typeface="Ariac" pitchFamily="34" charset="0"/>
                <a:cs typeface="Arial" pitchFamily="34" charset="0"/>
              </a:rPr>
              <a:t>ясування</a:t>
            </a: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гнучкість – уміння змінювати спосіб </a:t>
            </a:r>
            <a:r>
              <a:rPr lang="uk-UA" sz="2000" b="1" dirty="0" err="1" smtClean="0">
                <a:latin typeface="Ariac" pitchFamily="34" charset="0"/>
                <a:cs typeface="Arial" pitchFamily="34" charset="0"/>
              </a:rPr>
              <a:t>розв</a:t>
            </a:r>
            <a:r>
              <a:rPr lang="en-US" sz="2000" b="1" dirty="0" smtClean="0">
                <a:latin typeface="Ariac" pitchFamily="34" charset="0"/>
                <a:cs typeface="Arial" pitchFamily="34" charset="0"/>
              </a:rPr>
              <a:t>’</a:t>
            </a:r>
            <a:r>
              <a:rPr lang="uk-UA" sz="2000" b="1" dirty="0" err="1" smtClean="0">
                <a:latin typeface="Ariac" pitchFamily="34" charset="0"/>
                <a:cs typeface="Arial" pitchFamily="34" charset="0"/>
              </a:rPr>
              <a:t>язання</a:t>
            </a: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 проблеми, знаходити нові шляхи, бути вільним від шаблону;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швидкість – уміння швидко впоратися з пізнавальними завданнями;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стратегічність – послідовне висування гіпотез, визначення ознак ( сканування і фокусування) під час </a:t>
            </a:r>
            <a:r>
              <a:rPr lang="uk-UA" sz="2000" b="1" dirty="0" err="1" smtClean="0">
                <a:latin typeface="Ariac" pitchFamily="34" charset="0"/>
                <a:cs typeface="Arial" pitchFamily="34" charset="0"/>
              </a:rPr>
              <a:t>розв</a:t>
            </a:r>
            <a:r>
              <a:rPr lang="en-US" sz="2000" b="1" dirty="0" smtClean="0">
                <a:latin typeface="Ariac" pitchFamily="34" charset="0"/>
                <a:cs typeface="Arial" pitchFamily="34" charset="0"/>
              </a:rPr>
              <a:t>’</a:t>
            </a:r>
            <a:r>
              <a:rPr lang="uk-UA" sz="2000" b="1" dirty="0" err="1" smtClean="0">
                <a:latin typeface="Ariac" pitchFamily="34" charset="0"/>
                <a:cs typeface="Arial" pitchFamily="34" charset="0"/>
              </a:rPr>
              <a:t>язання</a:t>
            </a:r>
            <a:r>
              <a:rPr lang="uk-UA" sz="2000" b="1" dirty="0" smtClean="0">
                <a:latin typeface="Ariac" pitchFamily="34" charset="0"/>
                <a:cs typeface="Arial" pitchFamily="34" charset="0"/>
              </a:rPr>
              <a:t> задач.</a:t>
            </a:r>
          </a:p>
          <a:p>
            <a:pPr algn="just">
              <a:buFont typeface="Wingdings" pitchFamily="2" charset="2"/>
              <a:buChar char="§"/>
            </a:pPr>
            <a:endParaRPr lang="uk-UA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uk-UA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467600" cy="107157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rgbClr val="000099"/>
                </a:solidFill>
              </a:rPr>
              <a:t>З точки зору педагогічної теорії розвивального навчання (Є.</a:t>
            </a:r>
            <a:r>
              <a:rPr lang="uk-UA" sz="2400" b="1" dirty="0" err="1" smtClean="0">
                <a:solidFill>
                  <a:srgbClr val="000099"/>
                </a:solidFill>
              </a:rPr>
              <a:t>Полат</a:t>
            </a:r>
            <a:r>
              <a:rPr lang="uk-UA" sz="2400" b="1" dirty="0" smtClean="0">
                <a:solidFill>
                  <a:srgbClr val="000099"/>
                </a:solidFill>
              </a:rPr>
              <a:t> ) критичне мислення має наступні ознаки: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uk-UA" b="1" dirty="0" smtClean="0">
              <a:solidFill>
                <a:srgbClr val="000099"/>
              </a:solidFill>
              <a:latin typeface="Ariac" pitchFamily="34" charset="0"/>
              <a:cs typeface="Arial" pitchFamily="34" charset="0"/>
            </a:endParaRPr>
          </a:p>
          <a:p>
            <a:pPr algn="just"/>
            <a:r>
              <a:rPr lang="uk-UA" sz="2200" b="1" dirty="0" smtClean="0">
                <a:latin typeface="Ariac" pitchFamily="34" charset="0"/>
                <a:cs typeface="Arial" pitchFamily="34" charset="0"/>
              </a:rPr>
              <a:t>аналітичність (відбір, порівняння, зіставлення фактів та явищ);</a:t>
            </a:r>
          </a:p>
          <a:p>
            <a:pPr algn="just"/>
            <a:r>
              <a:rPr lang="uk-UA" sz="2200" b="1" dirty="0" smtClean="0">
                <a:latin typeface="Ariac" pitchFamily="34" charset="0"/>
                <a:cs typeface="Arial" pitchFamily="34" charset="0"/>
              </a:rPr>
              <a:t>асоціативність (установлення асоціацій з раніше вивченими фактами, явищами);</a:t>
            </a:r>
          </a:p>
          <a:p>
            <a:r>
              <a:rPr lang="uk-UA" sz="2200" b="1" dirty="0" smtClean="0">
                <a:latin typeface="Ariac" pitchFamily="34" charset="0"/>
                <a:cs typeface="Arial" pitchFamily="34" charset="0"/>
              </a:rPr>
              <a:t>самостійність;</a:t>
            </a:r>
          </a:p>
          <a:p>
            <a:pPr algn="just"/>
            <a:r>
              <a:rPr lang="uk-UA" sz="2200" b="1" dirty="0" smtClean="0">
                <a:latin typeface="Ariac" pitchFamily="34" charset="0"/>
                <a:cs typeface="Arial" pitchFamily="34" charset="0"/>
              </a:rPr>
              <a:t>логічність (уміння будувати логіку доказовості </a:t>
            </a:r>
            <a:r>
              <a:rPr lang="uk-UA" sz="2200" b="1" dirty="0" err="1" smtClean="0">
                <a:latin typeface="Ariac" pitchFamily="34" charset="0"/>
                <a:cs typeface="Arial" pitchFamily="34" charset="0"/>
              </a:rPr>
              <a:t>розв</a:t>
            </a:r>
            <a:r>
              <a:rPr lang="en-US" sz="2200" b="1" dirty="0" smtClean="0">
                <a:latin typeface="Ariac" pitchFamily="34" charset="0"/>
                <a:cs typeface="Arial" pitchFamily="34" charset="0"/>
              </a:rPr>
              <a:t>’</a:t>
            </a:r>
            <a:r>
              <a:rPr lang="uk-UA" sz="2200" b="1" dirty="0" err="1" smtClean="0">
                <a:latin typeface="Ariac" pitchFamily="34" charset="0"/>
                <a:cs typeface="Arial" pitchFamily="34" charset="0"/>
              </a:rPr>
              <a:t>язання</a:t>
            </a:r>
            <a:r>
              <a:rPr lang="uk-UA" sz="2200" b="1" dirty="0" smtClean="0">
                <a:latin typeface="Ariac" pitchFamily="34" charset="0"/>
                <a:cs typeface="Arial" pitchFamily="34" charset="0"/>
              </a:rPr>
              <a:t> проблеми, послідовність дій);</a:t>
            </a:r>
          </a:p>
          <a:p>
            <a:pPr algn="just"/>
            <a:r>
              <a:rPr lang="uk-UA" sz="2200" b="1" dirty="0" smtClean="0">
                <a:latin typeface="Ariac" pitchFamily="34" charset="0"/>
                <a:cs typeface="Arial" pitchFamily="34" charset="0"/>
              </a:rPr>
              <a:t>системність (уміння розглядати об</a:t>
            </a:r>
            <a:r>
              <a:rPr lang="en-US" sz="2200" b="1" dirty="0" smtClean="0">
                <a:latin typeface="Ariac" pitchFamily="34" charset="0"/>
                <a:cs typeface="Arial" pitchFamily="34" charset="0"/>
              </a:rPr>
              <a:t>’</a:t>
            </a:r>
            <a:r>
              <a:rPr lang="uk-UA" sz="2200" b="1" dirty="0" err="1" smtClean="0">
                <a:latin typeface="Ariac" pitchFamily="34" charset="0"/>
                <a:cs typeface="Arial" pitchFamily="34" charset="0"/>
              </a:rPr>
              <a:t>єкт</a:t>
            </a:r>
            <a:r>
              <a:rPr lang="uk-UA" sz="2200" b="1" dirty="0" smtClean="0">
                <a:latin typeface="Ariac" pitchFamily="34" charset="0"/>
                <a:cs typeface="Arial" pitchFamily="34" charset="0"/>
              </a:rPr>
              <a:t>, проблему в цілісності їх </a:t>
            </a:r>
            <a:r>
              <a:rPr lang="uk-UA" sz="2200" b="1" dirty="0" err="1" smtClean="0">
                <a:latin typeface="Ariac" pitchFamily="34" charset="0"/>
                <a:cs typeface="Arial" pitchFamily="34" charset="0"/>
              </a:rPr>
              <a:t>зв</a:t>
            </a:r>
            <a:r>
              <a:rPr lang="en-US" sz="2200" b="1" dirty="0" smtClean="0">
                <a:latin typeface="Ariac" pitchFamily="34" charset="0"/>
                <a:cs typeface="Arial" pitchFamily="34" charset="0"/>
              </a:rPr>
              <a:t>’</a:t>
            </a:r>
            <a:r>
              <a:rPr lang="uk-UA" sz="2200" b="1" dirty="0" err="1" smtClean="0">
                <a:latin typeface="Ariac" pitchFamily="34" charset="0"/>
                <a:cs typeface="Arial" pitchFamily="34" charset="0"/>
              </a:rPr>
              <a:t>язків</a:t>
            </a:r>
            <a:r>
              <a:rPr lang="uk-UA" sz="2200" b="1" dirty="0" smtClean="0">
                <a:latin typeface="Ariac" pitchFamily="34" charset="0"/>
                <a:cs typeface="Arial" pitchFamily="34" charset="0"/>
              </a:rPr>
              <a:t> і характеристик).</a:t>
            </a:r>
            <a:endParaRPr lang="ru-RU" sz="2200" b="1" dirty="0">
              <a:latin typeface="Ariac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540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Критичне мислення називають “ спрямованим мисленням ”, тому що воно спрямоване на одержання бажаного результату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7758138" cy="5088066"/>
          </a:xfrm>
        </p:spPr>
        <p:txBody>
          <a:bodyPr/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357554" y="3143248"/>
            <a:ext cx="1714512" cy="142876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b="1" dirty="0" smtClean="0"/>
              <a:t>П</a:t>
            </a:r>
            <a:r>
              <a:rPr lang="en-US" sz="1400" b="1" dirty="0" smtClean="0"/>
              <a:t>’</a:t>
            </a:r>
            <a:r>
              <a:rPr lang="uk-UA" sz="1400" b="1" dirty="0" smtClean="0"/>
              <a:t>ять </a:t>
            </a:r>
            <a:r>
              <a:rPr lang="uk-UA" sz="1200" b="1" dirty="0" smtClean="0"/>
              <a:t>складових критичного мислення</a:t>
            </a:r>
            <a:endParaRPr lang="ru-RU" sz="1200" b="1" dirty="0"/>
          </a:p>
        </p:txBody>
      </p:sp>
      <p:sp>
        <p:nvSpPr>
          <p:cNvPr id="5" name="Овал 4"/>
          <p:cNvSpPr/>
          <p:nvPr/>
        </p:nvSpPr>
        <p:spPr>
          <a:xfrm>
            <a:off x="2857488" y="1785926"/>
            <a:ext cx="2857520" cy="92869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b="1" dirty="0" smtClean="0"/>
              <a:t>Самостійне мислення</a:t>
            </a:r>
            <a:endParaRPr lang="ru-RU" sz="1200" b="1" dirty="0"/>
          </a:p>
        </p:txBody>
      </p:sp>
      <p:sp>
        <p:nvSpPr>
          <p:cNvPr id="6" name="Овал 5"/>
          <p:cNvSpPr/>
          <p:nvPr/>
        </p:nvSpPr>
        <p:spPr>
          <a:xfrm>
            <a:off x="571472" y="3071810"/>
            <a:ext cx="2500330" cy="1143008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Інформація - відправний, а не кінцевий  пункт критичного мислення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500694" y="3071810"/>
            <a:ext cx="2571768" cy="107157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Критичне мислення починається з постановки питань і з</a:t>
            </a:r>
            <a:r>
              <a:rPr lang="en-US" sz="1100" b="1" dirty="0" smtClean="0">
                <a:solidFill>
                  <a:schemeClr val="tx1"/>
                </a:solidFill>
              </a:rPr>
              <a:t>’</a:t>
            </a:r>
            <a:r>
              <a:rPr lang="uk-UA" sz="1100" b="1" dirty="0" err="1" smtClean="0">
                <a:solidFill>
                  <a:schemeClr val="tx1"/>
                </a:solidFill>
              </a:rPr>
              <a:t>ясування</a:t>
            </a:r>
            <a:r>
              <a:rPr lang="uk-UA" sz="1100" b="1" dirty="0" smtClean="0">
                <a:solidFill>
                  <a:schemeClr val="tx1"/>
                </a:solidFill>
              </a:rPr>
              <a:t> проблем, які потрібно </a:t>
            </a:r>
            <a:r>
              <a:rPr lang="uk-UA" sz="1100" b="1" dirty="0" err="1" smtClean="0">
                <a:solidFill>
                  <a:schemeClr val="tx1"/>
                </a:solidFill>
              </a:rPr>
              <a:t>розв</a:t>
            </a:r>
            <a:r>
              <a:rPr lang="en-US" sz="1100" b="1" dirty="0" smtClean="0">
                <a:solidFill>
                  <a:schemeClr val="tx1"/>
                </a:solidFill>
              </a:rPr>
              <a:t>’</a:t>
            </a:r>
            <a:r>
              <a:rPr lang="uk-UA" sz="1100" b="1" dirty="0" err="1" smtClean="0">
                <a:solidFill>
                  <a:schemeClr val="tx1"/>
                </a:solidFill>
              </a:rPr>
              <a:t>язати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85786" y="4643446"/>
            <a:ext cx="2714644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Переконлива </a:t>
            </a:r>
            <a:r>
              <a:rPr lang="uk-UA" sz="1200" b="1" dirty="0">
                <a:solidFill>
                  <a:schemeClr val="tx1"/>
                </a:solidFill>
              </a:rPr>
              <a:t>а</a:t>
            </a:r>
            <a:r>
              <a:rPr lang="uk-UA" sz="1200" b="1" dirty="0" smtClean="0">
                <a:solidFill>
                  <a:schemeClr val="tx1"/>
                </a:solidFill>
              </a:rPr>
              <a:t>ргументація: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твердження ,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доведення,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докази,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підстава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000628" y="4786322"/>
            <a:ext cx="2571768" cy="1214446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Соціальне мислення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stCxn id="4" idx="0"/>
            <a:endCxn id="5" idx="4"/>
          </p:cNvCxnSpPr>
          <p:nvPr/>
        </p:nvCxnSpPr>
        <p:spPr>
          <a:xfrm rot="5400000" flipH="1" flipV="1">
            <a:off x="4036215" y="2893215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5072066" y="3502026"/>
            <a:ext cx="428628" cy="141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>
            <a:off x="3000364" y="3429000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8" idx="7"/>
          </p:cNvCxnSpPr>
          <p:nvPr/>
        </p:nvCxnSpPr>
        <p:spPr>
          <a:xfrm rot="10800000" flipV="1">
            <a:off x="3102879" y="4357695"/>
            <a:ext cx="505758" cy="463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5"/>
            <a:endCxn id="9" idx="1"/>
          </p:cNvCxnSpPr>
          <p:nvPr/>
        </p:nvCxnSpPr>
        <p:spPr>
          <a:xfrm rot="16200000" flipH="1">
            <a:off x="4798417" y="4385335"/>
            <a:ext cx="601402" cy="556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99"/>
                </a:solidFill>
              </a:rPr>
              <a:t>ІННОВАЦІЙНІ ТЕХНОЛОГІЇ</a:t>
            </a:r>
            <a:endParaRPr lang="ru-RU" sz="2400" b="1" dirty="0">
              <a:solidFill>
                <a:srgbClr val="000099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99"/>
                </a:solidFill>
              </a:rPr>
              <a:t>СИСТЕМА УСНИХ І ПИСЬМОВИХ МОВЛЕННЄВИХ ВПРАВ</a:t>
            </a:r>
            <a:endParaRPr lang="ru-RU" sz="2400" b="1" dirty="0">
              <a:solidFill>
                <a:srgbClr val="000099"/>
              </a:solidFill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МЕТОДИ І ПРИЙОМИ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Асоціювання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Есе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Порушена послідовність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Читання з передбаченням</a:t>
            </a:r>
          </a:p>
          <a:p>
            <a:pPr>
              <a:buFont typeface="Wingdings" pitchFamily="2" charset="2"/>
              <a:buChar char="Ø"/>
            </a:pPr>
            <a:r>
              <a:rPr lang="uk-UA" b="1" dirty="0" err="1" smtClean="0">
                <a:latin typeface="Ariac" pitchFamily="34" charset="0"/>
              </a:rPr>
              <a:t>Взаємонавчання</a:t>
            </a:r>
            <a:endParaRPr lang="uk-UA" b="1" dirty="0" smtClean="0">
              <a:latin typeface="Ariac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b="1" dirty="0" err="1" smtClean="0">
                <a:latin typeface="Ariac" pitchFamily="34" charset="0"/>
              </a:rPr>
              <a:t>Взаємоопитування</a:t>
            </a:r>
            <a:r>
              <a:rPr lang="uk-UA" b="1" dirty="0" smtClean="0">
                <a:latin typeface="Ariac" pitchFamily="34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Диспут, дискусія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Круговий огляд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Збережіть останнє слово за мною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Творчі ігри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latin typeface="Ariac" pitchFamily="34" charset="0"/>
              </a:rPr>
              <a:t>Кутки </a:t>
            </a:r>
            <a:endParaRPr lang="ru-RU" b="1" dirty="0">
              <a:latin typeface="Aria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1453</TotalTime>
  <Words>441</Words>
  <Application>Microsoft Office PowerPoint</Application>
  <PresentationFormat>Екран (4:3)</PresentationFormat>
  <Paragraphs>138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17" baseType="lpstr">
      <vt:lpstr>Легкий дым</vt:lpstr>
      <vt:lpstr>Критичне мислення</vt:lpstr>
      <vt:lpstr>Презентація PowerPoint</vt:lpstr>
      <vt:lpstr>Що таке критичне мислення й навіщо воно нам потрібне?</vt:lpstr>
      <vt:lpstr>ПСИХОЛОГІЯ</vt:lpstr>
      <vt:lpstr>З точки зору педагогічної теорії розвивального навчання (Є.Полат ) критичне мислення має наступні ознаки:</vt:lpstr>
      <vt:lpstr>Критичне мислення називають “ спрямованим мисленням ”, тому що воно спрямоване на одержання бажаного результату</vt:lpstr>
      <vt:lpstr>ІННОВАЦІЙНІ ТЕХНОЛОГІЇ</vt:lpstr>
      <vt:lpstr>СИСТЕМА УСНИХ І ПИСЬМОВИХ МОВЛЕННЄВИХ ВПРАВ</vt:lpstr>
      <vt:lpstr>МЕТОДИ І ПРИЙОМИ</vt:lpstr>
      <vt:lpstr>ЗАСОБИ РОЗВИТКУ  КРИТИЧНОГО МИСЛЕННЯ</vt:lpstr>
      <vt:lpstr>ЕТАПИ КРИТИЧНОГО МИСЛЕННЯ “ Виклик – осмислення – роздуми ”</vt:lpstr>
      <vt:lpstr>ОЗНАКИ УЧНЯ,  ЯКИЙ КРИТИЧНО МИСЛИТЬ</vt:lpstr>
      <vt:lpstr>ДІЯЛЬНІСТЬ УЧНЯ,  ЯКИЙ КРИТИЧНО МИСЛИТЬ</vt:lpstr>
      <vt:lpstr>Якщо ви навчилися правильно ставити питання, ви вмієте бачити і формулювати проблему, а якщо ви змогли правильно сформулювати проблему, ви зможете знайти шляхи її розв’язання і досягти мети.</vt:lpstr>
      <vt:lpstr>Етапи уроку критичного мислення</vt:lpstr>
      <vt:lpstr>Презентація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Технологія критичного мислення на уроках етики</dc:title>
  <dc:creator>Admin</dc:creator>
  <cp:lastModifiedBy>Сергій Терно</cp:lastModifiedBy>
  <cp:revision>155</cp:revision>
  <dcterms:created xsi:type="dcterms:W3CDTF">2010-02-15T17:48:47Z</dcterms:created>
  <dcterms:modified xsi:type="dcterms:W3CDTF">2014-09-22T09:46:38Z</dcterms:modified>
</cp:coreProperties>
</file>