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87" r:id="rId3"/>
    <p:sldId id="399" r:id="rId4"/>
    <p:sldId id="370" r:id="rId5"/>
    <p:sldId id="400" r:id="rId6"/>
    <p:sldId id="401" r:id="rId7"/>
    <p:sldId id="402" r:id="rId8"/>
    <p:sldId id="403" r:id="rId9"/>
    <p:sldId id="404" r:id="rId10"/>
    <p:sldId id="385" r:id="rId11"/>
    <p:sldId id="405" r:id="rId12"/>
    <p:sldId id="406" r:id="rId13"/>
    <p:sldId id="407" r:id="rId14"/>
    <p:sldId id="408" r:id="rId15"/>
    <p:sldId id="409" r:id="rId16"/>
    <p:sldId id="410" r:id="rId17"/>
    <p:sldId id="32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C56CE-1559-4793-95B9-3BBF9CC76CD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777423A3-A8CA-4240-801A-EA03E261164D}">
      <dgm:prSet phldrT="[Текст]"/>
      <dgm:spPr/>
      <dgm:t>
        <a:bodyPr/>
        <a:lstStyle/>
        <a:p>
          <a:r>
            <a:rPr lang="uk-UA" b="1" i="1" dirty="0" smtClean="0"/>
            <a:t>ритуальні</a:t>
          </a:r>
          <a:r>
            <a:rPr lang="uk-UA" dirty="0" smtClean="0"/>
            <a:t> (релігійні обряди)</a:t>
          </a:r>
          <a:endParaRPr lang="uk-UA" dirty="0"/>
        </a:p>
      </dgm:t>
    </dgm:pt>
    <dgm:pt modelId="{AD9C7C32-9BFD-4530-8BCD-A0F17BED5842}" type="parTrans" cxnId="{CFC2149F-DB02-4F7B-BB23-D9CD90DC22D9}">
      <dgm:prSet/>
      <dgm:spPr/>
      <dgm:t>
        <a:bodyPr/>
        <a:lstStyle/>
        <a:p>
          <a:endParaRPr lang="uk-UA"/>
        </a:p>
      </dgm:t>
    </dgm:pt>
    <dgm:pt modelId="{8FFC9542-8985-4BEF-8E7F-189B100BCC2F}" type="sibTrans" cxnId="{CFC2149F-DB02-4F7B-BB23-D9CD90DC22D9}">
      <dgm:prSet/>
      <dgm:spPr/>
      <dgm:t>
        <a:bodyPr/>
        <a:lstStyle/>
        <a:p>
          <a:endParaRPr lang="uk-UA"/>
        </a:p>
      </dgm:t>
    </dgm:pt>
    <dgm:pt modelId="{DBF2E4E3-31E1-415F-B645-6FEBA4C89A03}">
      <dgm:prSet phldrT="[Текст]"/>
      <dgm:spPr/>
      <dgm:t>
        <a:bodyPr/>
        <a:lstStyle/>
        <a:p>
          <a:r>
            <a:rPr lang="uk-UA" b="1" i="1" dirty="0" smtClean="0"/>
            <a:t>святкові</a:t>
          </a:r>
          <a:r>
            <a:rPr lang="uk-UA" dirty="0" smtClean="0"/>
            <a:t> (національні свята)</a:t>
          </a:r>
          <a:endParaRPr lang="uk-UA" dirty="0"/>
        </a:p>
      </dgm:t>
    </dgm:pt>
    <dgm:pt modelId="{DD0422A8-7FC6-4BE7-9F31-E5EE836A58FC}" type="parTrans" cxnId="{BC8256DE-9896-4847-96C9-E14B455E51FE}">
      <dgm:prSet/>
      <dgm:spPr/>
      <dgm:t>
        <a:bodyPr/>
        <a:lstStyle/>
        <a:p>
          <a:endParaRPr lang="uk-UA"/>
        </a:p>
      </dgm:t>
    </dgm:pt>
    <dgm:pt modelId="{48CC13E9-8B77-42EC-9F86-6AA3FFE8F0AD}" type="sibTrans" cxnId="{BC8256DE-9896-4847-96C9-E14B455E51FE}">
      <dgm:prSet/>
      <dgm:spPr/>
      <dgm:t>
        <a:bodyPr/>
        <a:lstStyle/>
        <a:p>
          <a:endParaRPr lang="uk-UA"/>
        </a:p>
      </dgm:t>
    </dgm:pt>
    <dgm:pt modelId="{B8706E6A-54E3-4075-AC83-4808B67FFEB8}">
      <dgm:prSet phldrT="[Текст]"/>
      <dgm:spPr/>
      <dgm:t>
        <a:bodyPr/>
        <a:lstStyle/>
        <a:p>
          <a:r>
            <a:rPr lang="uk-UA" b="1" i="1" dirty="0" smtClean="0"/>
            <a:t>мистецькі</a:t>
          </a:r>
          <a:r>
            <a:rPr lang="uk-UA" dirty="0" smtClean="0"/>
            <a:t> (фестивалі) тощо</a:t>
          </a:r>
          <a:endParaRPr lang="uk-UA" dirty="0"/>
        </a:p>
      </dgm:t>
    </dgm:pt>
    <dgm:pt modelId="{633E345C-D1C4-4F36-944E-BE15F5A33515}" type="parTrans" cxnId="{939887DC-C038-4B0C-82C4-9292F141DA77}">
      <dgm:prSet/>
      <dgm:spPr/>
      <dgm:t>
        <a:bodyPr/>
        <a:lstStyle/>
        <a:p>
          <a:endParaRPr lang="uk-UA"/>
        </a:p>
      </dgm:t>
    </dgm:pt>
    <dgm:pt modelId="{3F4EDA5B-77F8-404B-967C-7B35C0192F74}" type="sibTrans" cxnId="{939887DC-C038-4B0C-82C4-9292F141DA77}">
      <dgm:prSet/>
      <dgm:spPr/>
      <dgm:t>
        <a:bodyPr/>
        <a:lstStyle/>
        <a:p>
          <a:endParaRPr lang="uk-UA"/>
        </a:p>
      </dgm:t>
    </dgm:pt>
    <dgm:pt modelId="{19947387-AE3B-490E-997C-78A637455485}" type="pres">
      <dgm:prSet presAssocID="{AAFC56CE-1559-4793-95B9-3BBF9CC76CDA}" presName="Name0" presStyleCnt="0">
        <dgm:presLayoutVars>
          <dgm:chMax val="7"/>
          <dgm:chPref val="7"/>
          <dgm:dir/>
        </dgm:presLayoutVars>
      </dgm:prSet>
      <dgm:spPr/>
    </dgm:pt>
    <dgm:pt modelId="{EEDF4DE5-1E56-458D-BB27-106B76C40D6F}" type="pres">
      <dgm:prSet presAssocID="{AAFC56CE-1559-4793-95B9-3BBF9CC76CDA}" presName="Name1" presStyleCnt="0"/>
      <dgm:spPr/>
    </dgm:pt>
    <dgm:pt modelId="{E6E5FD4F-A19B-4F3F-A7CF-B6420E55DE37}" type="pres">
      <dgm:prSet presAssocID="{AAFC56CE-1559-4793-95B9-3BBF9CC76CDA}" presName="cycle" presStyleCnt="0"/>
      <dgm:spPr/>
    </dgm:pt>
    <dgm:pt modelId="{368BE70C-CF1B-4584-8001-83CE3903B150}" type="pres">
      <dgm:prSet presAssocID="{AAFC56CE-1559-4793-95B9-3BBF9CC76CDA}" presName="srcNode" presStyleLbl="node1" presStyleIdx="0" presStyleCnt="3"/>
      <dgm:spPr/>
    </dgm:pt>
    <dgm:pt modelId="{BC2B266E-A761-4B8D-BF4A-6C9933893FB6}" type="pres">
      <dgm:prSet presAssocID="{AAFC56CE-1559-4793-95B9-3BBF9CC76CDA}" presName="conn" presStyleLbl="parChTrans1D2" presStyleIdx="0" presStyleCnt="1"/>
      <dgm:spPr/>
    </dgm:pt>
    <dgm:pt modelId="{198A16AC-8BF9-4664-A931-3E6CF7F1056F}" type="pres">
      <dgm:prSet presAssocID="{AAFC56CE-1559-4793-95B9-3BBF9CC76CDA}" presName="extraNode" presStyleLbl="node1" presStyleIdx="0" presStyleCnt="3"/>
      <dgm:spPr/>
    </dgm:pt>
    <dgm:pt modelId="{3E4BCB97-6D0B-4893-8FEA-A3CF7E21D332}" type="pres">
      <dgm:prSet presAssocID="{AAFC56CE-1559-4793-95B9-3BBF9CC76CDA}" presName="dstNode" presStyleLbl="node1" presStyleIdx="0" presStyleCnt="3"/>
      <dgm:spPr/>
    </dgm:pt>
    <dgm:pt modelId="{B8718AE6-C4E9-43EA-AB73-D4DE29C29F42}" type="pres">
      <dgm:prSet presAssocID="{777423A3-A8CA-4240-801A-EA03E261164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9C32BF-61CC-4F46-95EE-A51F6075B0D7}" type="pres">
      <dgm:prSet presAssocID="{777423A3-A8CA-4240-801A-EA03E261164D}" presName="accent_1" presStyleCnt="0"/>
      <dgm:spPr/>
    </dgm:pt>
    <dgm:pt modelId="{CCB7314A-D787-486E-8F77-412947D66BF1}" type="pres">
      <dgm:prSet presAssocID="{777423A3-A8CA-4240-801A-EA03E261164D}" presName="accentRepeatNode" presStyleLbl="solidFgAcc1" presStyleIdx="0" presStyleCnt="3"/>
      <dgm:spPr/>
    </dgm:pt>
    <dgm:pt modelId="{3026977D-E6BE-4B8F-B9E6-11F69DCE8361}" type="pres">
      <dgm:prSet presAssocID="{DBF2E4E3-31E1-415F-B645-6FEBA4C89A0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CB56F5-7EF1-4F97-9AF1-3AF7DD01AF16}" type="pres">
      <dgm:prSet presAssocID="{DBF2E4E3-31E1-415F-B645-6FEBA4C89A03}" presName="accent_2" presStyleCnt="0"/>
      <dgm:spPr/>
    </dgm:pt>
    <dgm:pt modelId="{23E9215E-1161-494D-A44B-C74F9292E5AF}" type="pres">
      <dgm:prSet presAssocID="{DBF2E4E3-31E1-415F-B645-6FEBA4C89A03}" presName="accentRepeatNode" presStyleLbl="solidFgAcc1" presStyleIdx="1" presStyleCnt="3"/>
      <dgm:spPr/>
    </dgm:pt>
    <dgm:pt modelId="{7AD39AEA-CF0E-4A65-948F-736318C901C8}" type="pres">
      <dgm:prSet presAssocID="{B8706E6A-54E3-4075-AC83-4808B67FFEB8}" presName="text_3" presStyleLbl="node1" presStyleIdx="2" presStyleCnt="3">
        <dgm:presLayoutVars>
          <dgm:bulletEnabled val="1"/>
        </dgm:presLayoutVars>
      </dgm:prSet>
      <dgm:spPr/>
    </dgm:pt>
    <dgm:pt modelId="{7D9E5738-8819-417A-A28D-644147806286}" type="pres">
      <dgm:prSet presAssocID="{B8706E6A-54E3-4075-AC83-4808B67FFEB8}" presName="accent_3" presStyleCnt="0"/>
      <dgm:spPr/>
    </dgm:pt>
    <dgm:pt modelId="{6FF7BE9D-B62D-4731-85CC-D03E2FB78D8D}" type="pres">
      <dgm:prSet presAssocID="{B8706E6A-54E3-4075-AC83-4808B67FFEB8}" presName="accentRepeatNode" presStyleLbl="solidFgAcc1" presStyleIdx="2" presStyleCnt="3"/>
      <dgm:spPr/>
    </dgm:pt>
  </dgm:ptLst>
  <dgm:cxnLst>
    <dgm:cxn modelId="{823329C4-BAD5-4253-AEE1-EED2809E8888}" type="presOf" srcId="{DBF2E4E3-31E1-415F-B645-6FEBA4C89A03}" destId="{3026977D-E6BE-4B8F-B9E6-11F69DCE8361}" srcOrd="0" destOrd="0" presId="urn:microsoft.com/office/officeart/2008/layout/VerticalCurvedList"/>
    <dgm:cxn modelId="{BC8256DE-9896-4847-96C9-E14B455E51FE}" srcId="{AAFC56CE-1559-4793-95B9-3BBF9CC76CDA}" destId="{DBF2E4E3-31E1-415F-B645-6FEBA4C89A03}" srcOrd="1" destOrd="0" parTransId="{DD0422A8-7FC6-4BE7-9F31-E5EE836A58FC}" sibTransId="{48CC13E9-8B77-42EC-9F86-6AA3FFE8F0AD}"/>
    <dgm:cxn modelId="{CFC2149F-DB02-4F7B-BB23-D9CD90DC22D9}" srcId="{AAFC56CE-1559-4793-95B9-3BBF9CC76CDA}" destId="{777423A3-A8CA-4240-801A-EA03E261164D}" srcOrd="0" destOrd="0" parTransId="{AD9C7C32-9BFD-4530-8BCD-A0F17BED5842}" sibTransId="{8FFC9542-8985-4BEF-8E7F-189B100BCC2F}"/>
    <dgm:cxn modelId="{9E706705-64BF-4952-8D60-7EE23AE05C85}" type="presOf" srcId="{777423A3-A8CA-4240-801A-EA03E261164D}" destId="{B8718AE6-C4E9-43EA-AB73-D4DE29C29F42}" srcOrd="0" destOrd="0" presId="urn:microsoft.com/office/officeart/2008/layout/VerticalCurvedList"/>
    <dgm:cxn modelId="{E07F1304-7013-472B-9C44-CD1B0A0E2514}" type="presOf" srcId="{AAFC56CE-1559-4793-95B9-3BBF9CC76CDA}" destId="{19947387-AE3B-490E-997C-78A637455485}" srcOrd="0" destOrd="0" presId="urn:microsoft.com/office/officeart/2008/layout/VerticalCurvedList"/>
    <dgm:cxn modelId="{25A6A772-F529-4FA5-BA66-9957DE7B91CB}" type="presOf" srcId="{B8706E6A-54E3-4075-AC83-4808B67FFEB8}" destId="{7AD39AEA-CF0E-4A65-948F-736318C901C8}" srcOrd="0" destOrd="0" presId="urn:microsoft.com/office/officeart/2008/layout/VerticalCurvedList"/>
    <dgm:cxn modelId="{939887DC-C038-4B0C-82C4-9292F141DA77}" srcId="{AAFC56CE-1559-4793-95B9-3BBF9CC76CDA}" destId="{B8706E6A-54E3-4075-AC83-4808B67FFEB8}" srcOrd="2" destOrd="0" parTransId="{633E345C-D1C4-4F36-944E-BE15F5A33515}" sibTransId="{3F4EDA5B-77F8-404B-967C-7B35C0192F74}"/>
    <dgm:cxn modelId="{E6FE13D5-9232-4D8C-8473-B18D4378533D}" type="presOf" srcId="{8FFC9542-8985-4BEF-8E7F-189B100BCC2F}" destId="{BC2B266E-A761-4B8D-BF4A-6C9933893FB6}" srcOrd="0" destOrd="0" presId="urn:microsoft.com/office/officeart/2008/layout/VerticalCurvedList"/>
    <dgm:cxn modelId="{234F82B2-8AF6-4CFD-9100-7AA6551DA414}" type="presParOf" srcId="{19947387-AE3B-490E-997C-78A637455485}" destId="{EEDF4DE5-1E56-458D-BB27-106B76C40D6F}" srcOrd="0" destOrd="0" presId="urn:microsoft.com/office/officeart/2008/layout/VerticalCurvedList"/>
    <dgm:cxn modelId="{045442B4-4A3A-4A97-A783-A2D1041C7EB9}" type="presParOf" srcId="{EEDF4DE5-1E56-458D-BB27-106B76C40D6F}" destId="{E6E5FD4F-A19B-4F3F-A7CF-B6420E55DE37}" srcOrd="0" destOrd="0" presId="urn:microsoft.com/office/officeart/2008/layout/VerticalCurvedList"/>
    <dgm:cxn modelId="{8BC31501-F775-4FB8-A935-94F650ACAE9A}" type="presParOf" srcId="{E6E5FD4F-A19B-4F3F-A7CF-B6420E55DE37}" destId="{368BE70C-CF1B-4584-8001-83CE3903B150}" srcOrd="0" destOrd="0" presId="urn:microsoft.com/office/officeart/2008/layout/VerticalCurvedList"/>
    <dgm:cxn modelId="{9E4DE57F-B0C7-49B7-A44F-3CFBA573E8F1}" type="presParOf" srcId="{E6E5FD4F-A19B-4F3F-A7CF-B6420E55DE37}" destId="{BC2B266E-A761-4B8D-BF4A-6C9933893FB6}" srcOrd="1" destOrd="0" presId="urn:microsoft.com/office/officeart/2008/layout/VerticalCurvedList"/>
    <dgm:cxn modelId="{78A7AA55-553A-443C-8AEF-655929DA8D50}" type="presParOf" srcId="{E6E5FD4F-A19B-4F3F-A7CF-B6420E55DE37}" destId="{198A16AC-8BF9-4664-A931-3E6CF7F1056F}" srcOrd="2" destOrd="0" presId="urn:microsoft.com/office/officeart/2008/layout/VerticalCurvedList"/>
    <dgm:cxn modelId="{67F95951-3847-4673-9DD6-B509A8CBC21D}" type="presParOf" srcId="{E6E5FD4F-A19B-4F3F-A7CF-B6420E55DE37}" destId="{3E4BCB97-6D0B-4893-8FEA-A3CF7E21D332}" srcOrd="3" destOrd="0" presId="urn:microsoft.com/office/officeart/2008/layout/VerticalCurvedList"/>
    <dgm:cxn modelId="{7BA2376A-7892-45AB-BC95-7F2FAE5C4AF7}" type="presParOf" srcId="{EEDF4DE5-1E56-458D-BB27-106B76C40D6F}" destId="{B8718AE6-C4E9-43EA-AB73-D4DE29C29F42}" srcOrd="1" destOrd="0" presId="urn:microsoft.com/office/officeart/2008/layout/VerticalCurvedList"/>
    <dgm:cxn modelId="{FBA48029-5FF7-4AE4-909C-0C4E5A0414A5}" type="presParOf" srcId="{EEDF4DE5-1E56-458D-BB27-106B76C40D6F}" destId="{AC9C32BF-61CC-4F46-95EE-A51F6075B0D7}" srcOrd="2" destOrd="0" presId="urn:microsoft.com/office/officeart/2008/layout/VerticalCurvedList"/>
    <dgm:cxn modelId="{12F7D883-153E-4959-8F76-C4DA755F0ABE}" type="presParOf" srcId="{AC9C32BF-61CC-4F46-95EE-A51F6075B0D7}" destId="{CCB7314A-D787-486E-8F77-412947D66BF1}" srcOrd="0" destOrd="0" presId="urn:microsoft.com/office/officeart/2008/layout/VerticalCurvedList"/>
    <dgm:cxn modelId="{9F19373E-88EA-41A4-9237-FBC50BB37126}" type="presParOf" srcId="{EEDF4DE5-1E56-458D-BB27-106B76C40D6F}" destId="{3026977D-E6BE-4B8F-B9E6-11F69DCE8361}" srcOrd="3" destOrd="0" presId="urn:microsoft.com/office/officeart/2008/layout/VerticalCurvedList"/>
    <dgm:cxn modelId="{EAD426F7-9566-49D1-946F-0C0C348F02D8}" type="presParOf" srcId="{EEDF4DE5-1E56-458D-BB27-106B76C40D6F}" destId="{2CCB56F5-7EF1-4F97-9AF1-3AF7DD01AF16}" srcOrd="4" destOrd="0" presId="urn:microsoft.com/office/officeart/2008/layout/VerticalCurvedList"/>
    <dgm:cxn modelId="{EC54F8CB-70ED-4D51-8FA6-EE0E0A9B90ED}" type="presParOf" srcId="{2CCB56F5-7EF1-4F97-9AF1-3AF7DD01AF16}" destId="{23E9215E-1161-494D-A44B-C74F9292E5AF}" srcOrd="0" destOrd="0" presId="urn:microsoft.com/office/officeart/2008/layout/VerticalCurvedList"/>
    <dgm:cxn modelId="{79CBE0DC-7121-4C87-AB1B-1CFFC6261C41}" type="presParOf" srcId="{EEDF4DE5-1E56-458D-BB27-106B76C40D6F}" destId="{7AD39AEA-CF0E-4A65-948F-736318C901C8}" srcOrd="5" destOrd="0" presId="urn:microsoft.com/office/officeart/2008/layout/VerticalCurvedList"/>
    <dgm:cxn modelId="{D7C0E028-826D-45B5-A219-E06F87F80ADD}" type="presParOf" srcId="{EEDF4DE5-1E56-458D-BB27-106B76C40D6F}" destId="{7D9E5738-8819-417A-A28D-644147806286}" srcOrd="6" destOrd="0" presId="urn:microsoft.com/office/officeart/2008/layout/VerticalCurvedList"/>
    <dgm:cxn modelId="{7EC51280-E58D-4997-ADDD-1120EEFD91E3}" type="presParOf" srcId="{7D9E5738-8819-417A-A28D-644147806286}" destId="{6FF7BE9D-B62D-4731-85CC-D03E2FB78D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C56CE-1559-4793-95B9-3BBF9CC76CD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777423A3-A8CA-4240-801A-EA03E261164D}">
      <dgm:prSet phldrT="[Текст]"/>
      <dgm:spPr/>
      <dgm:t>
        <a:bodyPr/>
        <a:lstStyle/>
        <a:p>
          <a:r>
            <a:rPr lang="uk-UA" b="0" i="0" noProof="0" dirty="0" smtClean="0"/>
            <a:t>Масові протести та революції </a:t>
          </a:r>
          <a:r>
            <a:rPr lang="uk-UA" b="1" i="1" noProof="0" dirty="0" smtClean="0"/>
            <a:t>(емоції гніву та солідарності)</a:t>
          </a:r>
          <a:endParaRPr lang="uk-UA" noProof="0" dirty="0"/>
        </a:p>
      </dgm:t>
    </dgm:pt>
    <dgm:pt modelId="{AD9C7C32-9BFD-4530-8BCD-A0F17BED5842}" type="parTrans" cxnId="{CFC2149F-DB02-4F7B-BB23-D9CD90DC22D9}">
      <dgm:prSet/>
      <dgm:spPr/>
      <dgm:t>
        <a:bodyPr/>
        <a:lstStyle/>
        <a:p>
          <a:endParaRPr lang="uk-UA"/>
        </a:p>
      </dgm:t>
    </dgm:pt>
    <dgm:pt modelId="{8FFC9542-8985-4BEF-8E7F-189B100BCC2F}" type="sibTrans" cxnId="{CFC2149F-DB02-4F7B-BB23-D9CD90DC22D9}">
      <dgm:prSet/>
      <dgm:spPr/>
      <dgm:t>
        <a:bodyPr/>
        <a:lstStyle/>
        <a:p>
          <a:endParaRPr lang="uk-UA"/>
        </a:p>
      </dgm:t>
    </dgm:pt>
    <dgm:pt modelId="{DBF2E4E3-31E1-415F-B645-6FEBA4C89A03}">
      <dgm:prSet phldrT="[Текст]"/>
      <dgm:spPr/>
      <dgm:t>
        <a:bodyPr/>
        <a:lstStyle/>
        <a:p>
          <a:r>
            <a:rPr lang="uk-UA" dirty="0" smtClean="0"/>
            <a:t>Святкові події (</a:t>
          </a:r>
          <a:r>
            <a:rPr lang="uk-UA" b="1" i="1" dirty="0" smtClean="0"/>
            <a:t>відчуття єдності та радості)</a:t>
          </a:r>
          <a:endParaRPr lang="uk-UA" b="1" i="1" dirty="0"/>
        </a:p>
      </dgm:t>
    </dgm:pt>
    <dgm:pt modelId="{DD0422A8-7FC6-4BE7-9F31-E5EE836A58FC}" type="parTrans" cxnId="{BC8256DE-9896-4847-96C9-E14B455E51FE}">
      <dgm:prSet/>
      <dgm:spPr/>
      <dgm:t>
        <a:bodyPr/>
        <a:lstStyle/>
        <a:p>
          <a:endParaRPr lang="uk-UA"/>
        </a:p>
      </dgm:t>
    </dgm:pt>
    <dgm:pt modelId="{48CC13E9-8B77-42EC-9F86-6AA3FFE8F0AD}" type="sibTrans" cxnId="{BC8256DE-9896-4847-96C9-E14B455E51FE}">
      <dgm:prSet/>
      <dgm:spPr/>
      <dgm:t>
        <a:bodyPr/>
        <a:lstStyle/>
        <a:p>
          <a:endParaRPr lang="uk-UA"/>
        </a:p>
      </dgm:t>
    </dgm:pt>
    <dgm:pt modelId="{B8706E6A-54E3-4075-AC83-4808B67FFEB8}">
      <dgm:prSet phldrT="[Текст]"/>
      <dgm:spPr/>
      <dgm:t>
        <a:bodyPr/>
        <a:lstStyle/>
        <a:p>
          <a:r>
            <a:rPr lang="uk-UA" noProof="0" dirty="0" smtClean="0"/>
            <a:t>Спортивні змагання </a:t>
          </a:r>
          <a:r>
            <a:rPr lang="uk-UA" b="1" i="1" noProof="0" dirty="0" smtClean="0"/>
            <a:t>(емоції напруженості та тріумфу</a:t>
          </a:r>
          <a:endParaRPr lang="uk-UA" b="1" i="1" noProof="0" dirty="0"/>
        </a:p>
      </dgm:t>
    </dgm:pt>
    <dgm:pt modelId="{633E345C-D1C4-4F36-944E-BE15F5A33515}" type="parTrans" cxnId="{939887DC-C038-4B0C-82C4-9292F141DA77}">
      <dgm:prSet/>
      <dgm:spPr/>
      <dgm:t>
        <a:bodyPr/>
        <a:lstStyle/>
        <a:p>
          <a:endParaRPr lang="uk-UA"/>
        </a:p>
      </dgm:t>
    </dgm:pt>
    <dgm:pt modelId="{3F4EDA5B-77F8-404B-967C-7B35C0192F74}" type="sibTrans" cxnId="{939887DC-C038-4B0C-82C4-9292F141DA77}">
      <dgm:prSet/>
      <dgm:spPr/>
      <dgm:t>
        <a:bodyPr/>
        <a:lstStyle/>
        <a:p>
          <a:endParaRPr lang="uk-UA"/>
        </a:p>
      </dgm:t>
    </dgm:pt>
    <dgm:pt modelId="{1C61F449-1785-4562-9F57-274986BA2905}">
      <dgm:prSet phldrT="[Текст]"/>
      <dgm:spPr/>
      <dgm:t>
        <a:bodyPr/>
        <a:lstStyle/>
        <a:p>
          <a:r>
            <a:rPr lang="uk-UA" dirty="0" smtClean="0"/>
            <a:t>Катастрофи та трагічні події </a:t>
          </a:r>
          <a:r>
            <a:rPr lang="uk-UA" b="1" i="1" dirty="0" smtClean="0"/>
            <a:t>(відчуття страху та співчуття).</a:t>
          </a:r>
          <a:endParaRPr lang="uk-UA" b="1" i="1" dirty="0"/>
        </a:p>
      </dgm:t>
    </dgm:pt>
    <dgm:pt modelId="{E537DEF7-EE70-4DBC-9F1D-E8C6B372F677}" type="parTrans" cxnId="{09239FF1-DC4E-4849-B854-66987DA8DA0D}">
      <dgm:prSet/>
      <dgm:spPr/>
      <dgm:t>
        <a:bodyPr/>
        <a:lstStyle/>
        <a:p>
          <a:endParaRPr lang="uk-UA"/>
        </a:p>
      </dgm:t>
    </dgm:pt>
    <dgm:pt modelId="{F49C6252-C8E6-4F35-94E9-A928A3953D8E}" type="sibTrans" cxnId="{09239FF1-DC4E-4849-B854-66987DA8DA0D}">
      <dgm:prSet/>
      <dgm:spPr/>
      <dgm:t>
        <a:bodyPr/>
        <a:lstStyle/>
        <a:p>
          <a:endParaRPr lang="uk-UA"/>
        </a:p>
      </dgm:t>
    </dgm:pt>
    <dgm:pt modelId="{19947387-AE3B-490E-997C-78A637455485}" type="pres">
      <dgm:prSet presAssocID="{AAFC56CE-1559-4793-95B9-3BBF9CC76CDA}" presName="Name0" presStyleCnt="0">
        <dgm:presLayoutVars>
          <dgm:chMax val="7"/>
          <dgm:chPref val="7"/>
          <dgm:dir/>
        </dgm:presLayoutVars>
      </dgm:prSet>
      <dgm:spPr/>
    </dgm:pt>
    <dgm:pt modelId="{EEDF4DE5-1E56-458D-BB27-106B76C40D6F}" type="pres">
      <dgm:prSet presAssocID="{AAFC56CE-1559-4793-95B9-3BBF9CC76CDA}" presName="Name1" presStyleCnt="0"/>
      <dgm:spPr/>
    </dgm:pt>
    <dgm:pt modelId="{E6E5FD4F-A19B-4F3F-A7CF-B6420E55DE37}" type="pres">
      <dgm:prSet presAssocID="{AAFC56CE-1559-4793-95B9-3BBF9CC76CDA}" presName="cycle" presStyleCnt="0"/>
      <dgm:spPr/>
    </dgm:pt>
    <dgm:pt modelId="{368BE70C-CF1B-4584-8001-83CE3903B150}" type="pres">
      <dgm:prSet presAssocID="{AAFC56CE-1559-4793-95B9-3BBF9CC76CDA}" presName="srcNode" presStyleLbl="node1" presStyleIdx="0" presStyleCnt="4"/>
      <dgm:spPr/>
    </dgm:pt>
    <dgm:pt modelId="{BC2B266E-A761-4B8D-BF4A-6C9933893FB6}" type="pres">
      <dgm:prSet presAssocID="{AAFC56CE-1559-4793-95B9-3BBF9CC76CDA}" presName="conn" presStyleLbl="parChTrans1D2" presStyleIdx="0" presStyleCnt="1"/>
      <dgm:spPr/>
    </dgm:pt>
    <dgm:pt modelId="{198A16AC-8BF9-4664-A931-3E6CF7F1056F}" type="pres">
      <dgm:prSet presAssocID="{AAFC56CE-1559-4793-95B9-3BBF9CC76CDA}" presName="extraNode" presStyleLbl="node1" presStyleIdx="0" presStyleCnt="4"/>
      <dgm:spPr/>
    </dgm:pt>
    <dgm:pt modelId="{3E4BCB97-6D0B-4893-8FEA-A3CF7E21D332}" type="pres">
      <dgm:prSet presAssocID="{AAFC56CE-1559-4793-95B9-3BBF9CC76CDA}" presName="dstNode" presStyleLbl="node1" presStyleIdx="0" presStyleCnt="4"/>
      <dgm:spPr/>
    </dgm:pt>
    <dgm:pt modelId="{B8718AE6-C4E9-43EA-AB73-D4DE29C29F42}" type="pres">
      <dgm:prSet presAssocID="{777423A3-A8CA-4240-801A-EA03E261164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9C32BF-61CC-4F46-95EE-A51F6075B0D7}" type="pres">
      <dgm:prSet presAssocID="{777423A3-A8CA-4240-801A-EA03E261164D}" presName="accent_1" presStyleCnt="0"/>
      <dgm:spPr/>
    </dgm:pt>
    <dgm:pt modelId="{CCB7314A-D787-486E-8F77-412947D66BF1}" type="pres">
      <dgm:prSet presAssocID="{777423A3-A8CA-4240-801A-EA03E261164D}" presName="accentRepeatNode" presStyleLbl="solidFgAcc1" presStyleIdx="0" presStyleCnt="4"/>
      <dgm:spPr/>
    </dgm:pt>
    <dgm:pt modelId="{3026977D-E6BE-4B8F-B9E6-11F69DCE8361}" type="pres">
      <dgm:prSet presAssocID="{DBF2E4E3-31E1-415F-B645-6FEBA4C89A0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CB56F5-7EF1-4F97-9AF1-3AF7DD01AF16}" type="pres">
      <dgm:prSet presAssocID="{DBF2E4E3-31E1-415F-B645-6FEBA4C89A03}" presName="accent_2" presStyleCnt="0"/>
      <dgm:spPr/>
    </dgm:pt>
    <dgm:pt modelId="{23E9215E-1161-494D-A44B-C74F9292E5AF}" type="pres">
      <dgm:prSet presAssocID="{DBF2E4E3-31E1-415F-B645-6FEBA4C89A03}" presName="accentRepeatNode" presStyleLbl="solidFgAcc1" presStyleIdx="1" presStyleCnt="4"/>
      <dgm:spPr/>
    </dgm:pt>
    <dgm:pt modelId="{7AD39AEA-CF0E-4A65-948F-736318C901C8}" type="pres">
      <dgm:prSet presAssocID="{B8706E6A-54E3-4075-AC83-4808B67FFEB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9E5738-8819-417A-A28D-644147806286}" type="pres">
      <dgm:prSet presAssocID="{B8706E6A-54E3-4075-AC83-4808B67FFEB8}" presName="accent_3" presStyleCnt="0"/>
      <dgm:spPr/>
    </dgm:pt>
    <dgm:pt modelId="{6FF7BE9D-B62D-4731-85CC-D03E2FB78D8D}" type="pres">
      <dgm:prSet presAssocID="{B8706E6A-54E3-4075-AC83-4808B67FFEB8}" presName="accentRepeatNode" presStyleLbl="solidFgAcc1" presStyleIdx="2" presStyleCnt="4"/>
      <dgm:spPr/>
    </dgm:pt>
    <dgm:pt modelId="{3295B13B-17AD-4338-B33C-689C9D4E8E06}" type="pres">
      <dgm:prSet presAssocID="{1C61F449-1785-4562-9F57-274986BA290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468933-BFC6-4A96-8BE4-B9A2C149A6AE}" type="pres">
      <dgm:prSet presAssocID="{1C61F449-1785-4562-9F57-274986BA2905}" presName="accent_4" presStyleCnt="0"/>
      <dgm:spPr/>
    </dgm:pt>
    <dgm:pt modelId="{296385CB-E561-43FB-9A66-A4DEA846F39E}" type="pres">
      <dgm:prSet presAssocID="{1C61F449-1785-4562-9F57-274986BA2905}" presName="accentRepeatNode" presStyleLbl="solidFgAcc1" presStyleIdx="3" presStyleCnt="4"/>
      <dgm:spPr/>
    </dgm:pt>
  </dgm:ptLst>
  <dgm:cxnLst>
    <dgm:cxn modelId="{0BB9FBF3-A555-45C5-9F44-10BED26D04E4}" type="presOf" srcId="{8FFC9542-8985-4BEF-8E7F-189B100BCC2F}" destId="{BC2B266E-A761-4B8D-BF4A-6C9933893FB6}" srcOrd="0" destOrd="0" presId="urn:microsoft.com/office/officeart/2008/layout/VerticalCurvedList"/>
    <dgm:cxn modelId="{F45F8A5E-2774-4620-855B-A04642582937}" type="presOf" srcId="{AAFC56CE-1559-4793-95B9-3BBF9CC76CDA}" destId="{19947387-AE3B-490E-997C-78A637455485}" srcOrd="0" destOrd="0" presId="urn:microsoft.com/office/officeart/2008/layout/VerticalCurvedList"/>
    <dgm:cxn modelId="{BC8256DE-9896-4847-96C9-E14B455E51FE}" srcId="{AAFC56CE-1559-4793-95B9-3BBF9CC76CDA}" destId="{DBF2E4E3-31E1-415F-B645-6FEBA4C89A03}" srcOrd="1" destOrd="0" parTransId="{DD0422A8-7FC6-4BE7-9F31-E5EE836A58FC}" sibTransId="{48CC13E9-8B77-42EC-9F86-6AA3FFE8F0AD}"/>
    <dgm:cxn modelId="{CFC2149F-DB02-4F7B-BB23-D9CD90DC22D9}" srcId="{AAFC56CE-1559-4793-95B9-3BBF9CC76CDA}" destId="{777423A3-A8CA-4240-801A-EA03E261164D}" srcOrd="0" destOrd="0" parTransId="{AD9C7C32-9BFD-4530-8BCD-A0F17BED5842}" sibTransId="{8FFC9542-8985-4BEF-8E7F-189B100BCC2F}"/>
    <dgm:cxn modelId="{7BB9C738-8CF3-45C8-A470-DB984312C71E}" type="presOf" srcId="{1C61F449-1785-4562-9F57-274986BA2905}" destId="{3295B13B-17AD-4338-B33C-689C9D4E8E06}" srcOrd="0" destOrd="0" presId="urn:microsoft.com/office/officeart/2008/layout/VerticalCurvedList"/>
    <dgm:cxn modelId="{B8AC24EA-FB6F-4031-8248-8184A95E58D9}" type="presOf" srcId="{DBF2E4E3-31E1-415F-B645-6FEBA4C89A03}" destId="{3026977D-E6BE-4B8F-B9E6-11F69DCE8361}" srcOrd="0" destOrd="0" presId="urn:microsoft.com/office/officeart/2008/layout/VerticalCurvedList"/>
    <dgm:cxn modelId="{939887DC-C038-4B0C-82C4-9292F141DA77}" srcId="{AAFC56CE-1559-4793-95B9-3BBF9CC76CDA}" destId="{B8706E6A-54E3-4075-AC83-4808B67FFEB8}" srcOrd="2" destOrd="0" parTransId="{633E345C-D1C4-4F36-944E-BE15F5A33515}" sibTransId="{3F4EDA5B-77F8-404B-967C-7B35C0192F74}"/>
    <dgm:cxn modelId="{09239FF1-DC4E-4849-B854-66987DA8DA0D}" srcId="{AAFC56CE-1559-4793-95B9-3BBF9CC76CDA}" destId="{1C61F449-1785-4562-9F57-274986BA2905}" srcOrd="3" destOrd="0" parTransId="{E537DEF7-EE70-4DBC-9F1D-E8C6B372F677}" sibTransId="{F49C6252-C8E6-4F35-94E9-A928A3953D8E}"/>
    <dgm:cxn modelId="{FAE691CE-C17A-430F-91FF-20FA3A3820E1}" type="presOf" srcId="{B8706E6A-54E3-4075-AC83-4808B67FFEB8}" destId="{7AD39AEA-CF0E-4A65-948F-736318C901C8}" srcOrd="0" destOrd="0" presId="urn:microsoft.com/office/officeart/2008/layout/VerticalCurvedList"/>
    <dgm:cxn modelId="{6B02D065-91EE-4228-8585-FE3A9F8C5F90}" type="presOf" srcId="{777423A3-A8CA-4240-801A-EA03E261164D}" destId="{B8718AE6-C4E9-43EA-AB73-D4DE29C29F42}" srcOrd="0" destOrd="0" presId="urn:microsoft.com/office/officeart/2008/layout/VerticalCurvedList"/>
    <dgm:cxn modelId="{351ED59C-76B6-4F50-B868-82673FC7607D}" type="presParOf" srcId="{19947387-AE3B-490E-997C-78A637455485}" destId="{EEDF4DE5-1E56-458D-BB27-106B76C40D6F}" srcOrd="0" destOrd="0" presId="urn:microsoft.com/office/officeart/2008/layout/VerticalCurvedList"/>
    <dgm:cxn modelId="{08460F41-090B-4C2B-8DA6-66810F8A1152}" type="presParOf" srcId="{EEDF4DE5-1E56-458D-BB27-106B76C40D6F}" destId="{E6E5FD4F-A19B-4F3F-A7CF-B6420E55DE37}" srcOrd="0" destOrd="0" presId="urn:microsoft.com/office/officeart/2008/layout/VerticalCurvedList"/>
    <dgm:cxn modelId="{6F9A26B2-E22F-43CF-8FFF-59086F0F0BBC}" type="presParOf" srcId="{E6E5FD4F-A19B-4F3F-A7CF-B6420E55DE37}" destId="{368BE70C-CF1B-4584-8001-83CE3903B150}" srcOrd="0" destOrd="0" presId="urn:microsoft.com/office/officeart/2008/layout/VerticalCurvedList"/>
    <dgm:cxn modelId="{6C0B1291-FFB2-473E-A3A1-55D157D2D5A4}" type="presParOf" srcId="{E6E5FD4F-A19B-4F3F-A7CF-B6420E55DE37}" destId="{BC2B266E-A761-4B8D-BF4A-6C9933893FB6}" srcOrd="1" destOrd="0" presId="urn:microsoft.com/office/officeart/2008/layout/VerticalCurvedList"/>
    <dgm:cxn modelId="{EAAA3C55-EE20-4AA1-8649-692DF8D9F061}" type="presParOf" srcId="{E6E5FD4F-A19B-4F3F-A7CF-B6420E55DE37}" destId="{198A16AC-8BF9-4664-A931-3E6CF7F1056F}" srcOrd="2" destOrd="0" presId="urn:microsoft.com/office/officeart/2008/layout/VerticalCurvedList"/>
    <dgm:cxn modelId="{D33AFBFE-C7F2-4C22-A07E-5AFFA2FFCFFD}" type="presParOf" srcId="{E6E5FD4F-A19B-4F3F-A7CF-B6420E55DE37}" destId="{3E4BCB97-6D0B-4893-8FEA-A3CF7E21D332}" srcOrd="3" destOrd="0" presId="urn:microsoft.com/office/officeart/2008/layout/VerticalCurvedList"/>
    <dgm:cxn modelId="{3F8E5CAE-54B5-487B-B8D4-EB5A3876D6FF}" type="presParOf" srcId="{EEDF4DE5-1E56-458D-BB27-106B76C40D6F}" destId="{B8718AE6-C4E9-43EA-AB73-D4DE29C29F42}" srcOrd="1" destOrd="0" presId="urn:microsoft.com/office/officeart/2008/layout/VerticalCurvedList"/>
    <dgm:cxn modelId="{CE8D6DB3-EDFA-4CCE-8210-9B3A767AFD54}" type="presParOf" srcId="{EEDF4DE5-1E56-458D-BB27-106B76C40D6F}" destId="{AC9C32BF-61CC-4F46-95EE-A51F6075B0D7}" srcOrd="2" destOrd="0" presId="urn:microsoft.com/office/officeart/2008/layout/VerticalCurvedList"/>
    <dgm:cxn modelId="{38EFFAF8-DF40-440C-A48F-5A2E05EC5D97}" type="presParOf" srcId="{AC9C32BF-61CC-4F46-95EE-A51F6075B0D7}" destId="{CCB7314A-D787-486E-8F77-412947D66BF1}" srcOrd="0" destOrd="0" presId="urn:microsoft.com/office/officeart/2008/layout/VerticalCurvedList"/>
    <dgm:cxn modelId="{F46F47DE-0000-411A-B294-8158270B812E}" type="presParOf" srcId="{EEDF4DE5-1E56-458D-BB27-106B76C40D6F}" destId="{3026977D-E6BE-4B8F-B9E6-11F69DCE8361}" srcOrd="3" destOrd="0" presId="urn:microsoft.com/office/officeart/2008/layout/VerticalCurvedList"/>
    <dgm:cxn modelId="{40552673-576C-43BC-B9D5-9C858B99DA28}" type="presParOf" srcId="{EEDF4DE5-1E56-458D-BB27-106B76C40D6F}" destId="{2CCB56F5-7EF1-4F97-9AF1-3AF7DD01AF16}" srcOrd="4" destOrd="0" presId="urn:microsoft.com/office/officeart/2008/layout/VerticalCurvedList"/>
    <dgm:cxn modelId="{250D823E-24A9-4409-BAE2-B6AA0E7C7975}" type="presParOf" srcId="{2CCB56F5-7EF1-4F97-9AF1-3AF7DD01AF16}" destId="{23E9215E-1161-494D-A44B-C74F9292E5AF}" srcOrd="0" destOrd="0" presId="urn:microsoft.com/office/officeart/2008/layout/VerticalCurvedList"/>
    <dgm:cxn modelId="{42D94CB0-41D4-4224-B662-10BC9C9D74D3}" type="presParOf" srcId="{EEDF4DE5-1E56-458D-BB27-106B76C40D6F}" destId="{7AD39AEA-CF0E-4A65-948F-736318C901C8}" srcOrd="5" destOrd="0" presId="urn:microsoft.com/office/officeart/2008/layout/VerticalCurvedList"/>
    <dgm:cxn modelId="{31DFF729-3632-4446-A611-3CAD09226AEF}" type="presParOf" srcId="{EEDF4DE5-1E56-458D-BB27-106B76C40D6F}" destId="{7D9E5738-8819-417A-A28D-644147806286}" srcOrd="6" destOrd="0" presId="urn:microsoft.com/office/officeart/2008/layout/VerticalCurvedList"/>
    <dgm:cxn modelId="{C6AE067F-B232-4F44-A62B-2FD0D9E57217}" type="presParOf" srcId="{7D9E5738-8819-417A-A28D-644147806286}" destId="{6FF7BE9D-B62D-4731-85CC-D03E2FB78D8D}" srcOrd="0" destOrd="0" presId="urn:microsoft.com/office/officeart/2008/layout/VerticalCurvedList"/>
    <dgm:cxn modelId="{3326040A-0A09-40DA-B61D-16FEBACBE901}" type="presParOf" srcId="{EEDF4DE5-1E56-458D-BB27-106B76C40D6F}" destId="{3295B13B-17AD-4338-B33C-689C9D4E8E06}" srcOrd="7" destOrd="0" presId="urn:microsoft.com/office/officeart/2008/layout/VerticalCurvedList"/>
    <dgm:cxn modelId="{D1099109-978F-4DED-B3EE-C864B3544BE1}" type="presParOf" srcId="{EEDF4DE5-1E56-458D-BB27-106B76C40D6F}" destId="{DC468933-BFC6-4A96-8BE4-B9A2C149A6AE}" srcOrd="8" destOrd="0" presId="urn:microsoft.com/office/officeart/2008/layout/VerticalCurvedList"/>
    <dgm:cxn modelId="{5ED6F0D0-D812-4900-B36C-3055A0900670}" type="presParOf" srcId="{DC468933-BFC6-4A96-8BE4-B9A2C149A6AE}" destId="{296385CB-E561-43FB-9A66-A4DEA846F3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B266E-A761-4B8D-BF4A-6C9933893FB6}">
      <dsp:nvSpPr>
        <dsp:cNvPr id="0" name=""/>
        <dsp:cNvSpPr/>
      </dsp:nvSpPr>
      <dsp:spPr>
        <a:xfrm>
          <a:off x="-4721575" y="-723751"/>
          <a:ext cx="5623967" cy="5623967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18AE6-C4E9-43EA-AB73-D4DE29C29F42}">
      <dsp:nvSpPr>
        <dsp:cNvPr id="0" name=""/>
        <dsp:cNvSpPr/>
      </dsp:nvSpPr>
      <dsp:spPr>
        <a:xfrm>
          <a:off x="580365" y="417646"/>
          <a:ext cx="5339335" cy="8352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01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ритуальні</a:t>
          </a:r>
          <a:r>
            <a:rPr lang="uk-UA" sz="2700" kern="1200" dirty="0" smtClean="0"/>
            <a:t> (релігійні обряди)</a:t>
          </a:r>
          <a:endParaRPr lang="uk-UA" sz="2700" kern="1200" dirty="0"/>
        </a:p>
      </dsp:txBody>
      <dsp:txXfrm>
        <a:off x="580365" y="417646"/>
        <a:ext cx="5339335" cy="835292"/>
      </dsp:txXfrm>
    </dsp:sp>
    <dsp:sp modelId="{CCB7314A-D787-486E-8F77-412947D66BF1}">
      <dsp:nvSpPr>
        <dsp:cNvPr id="0" name=""/>
        <dsp:cNvSpPr/>
      </dsp:nvSpPr>
      <dsp:spPr>
        <a:xfrm>
          <a:off x="58307" y="313234"/>
          <a:ext cx="1044116" cy="10441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26977D-E6BE-4B8F-B9E6-11F69DCE8361}">
      <dsp:nvSpPr>
        <dsp:cNvPr id="0" name=""/>
        <dsp:cNvSpPr/>
      </dsp:nvSpPr>
      <dsp:spPr>
        <a:xfrm>
          <a:off x="883994" y="1670585"/>
          <a:ext cx="5035706" cy="835292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01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святкові</a:t>
          </a:r>
          <a:r>
            <a:rPr lang="uk-UA" sz="2700" kern="1200" dirty="0" smtClean="0"/>
            <a:t> (національні свята)</a:t>
          </a:r>
          <a:endParaRPr lang="uk-UA" sz="2700" kern="1200" dirty="0"/>
        </a:p>
      </dsp:txBody>
      <dsp:txXfrm>
        <a:off x="883994" y="1670585"/>
        <a:ext cx="5035706" cy="835292"/>
      </dsp:txXfrm>
    </dsp:sp>
    <dsp:sp modelId="{23E9215E-1161-494D-A44B-C74F9292E5AF}">
      <dsp:nvSpPr>
        <dsp:cNvPr id="0" name=""/>
        <dsp:cNvSpPr/>
      </dsp:nvSpPr>
      <dsp:spPr>
        <a:xfrm>
          <a:off x="361936" y="1566174"/>
          <a:ext cx="1044116" cy="10441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D39AEA-CF0E-4A65-948F-736318C901C8}">
      <dsp:nvSpPr>
        <dsp:cNvPr id="0" name=""/>
        <dsp:cNvSpPr/>
      </dsp:nvSpPr>
      <dsp:spPr>
        <a:xfrm>
          <a:off x="580365" y="2923524"/>
          <a:ext cx="5339335" cy="83529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01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мистецькі</a:t>
          </a:r>
          <a:r>
            <a:rPr lang="uk-UA" sz="2700" kern="1200" dirty="0" smtClean="0"/>
            <a:t> (фестивалі) тощо</a:t>
          </a:r>
          <a:endParaRPr lang="uk-UA" sz="2700" kern="1200" dirty="0"/>
        </a:p>
      </dsp:txBody>
      <dsp:txXfrm>
        <a:off x="580365" y="2923524"/>
        <a:ext cx="5339335" cy="835292"/>
      </dsp:txXfrm>
    </dsp:sp>
    <dsp:sp modelId="{6FF7BE9D-B62D-4731-85CC-D03E2FB78D8D}">
      <dsp:nvSpPr>
        <dsp:cNvPr id="0" name=""/>
        <dsp:cNvSpPr/>
      </dsp:nvSpPr>
      <dsp:spPr>
        <a:xfrm>
          <a:off x="58307" y="2819113"/>
          <a:ext cx="1044116" cy="10441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B266E-A761-4B8D-BF4A-6C9933893FB6}">
      <dsp:nvSpPr>
        <dsp:cNvPr id="0" name=""/>
        <dsp:cNvSpPr/>
      </dsp:nvSpPr>
      <dsp:spPr>
        <a:xfrm>
          <a:off x="-5343713" y="-818333"/>
          <a:ext cx="6363022" cy="6363022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18AE6-C4E9-43EA-AB73-D4DE29C29F42}">
      <dsp:nvSpPr>
        <dsp:cNvPr id="0" name=""/>
        <dsp:cNvSpPr/>
      </dsp:nvSpPr>
      <dsp:spPr>
        <a:xfrm>
          <a:off x="533654" y="363362"/>
          <a:ext cx="5809410" cy="7271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713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noProof="0" dirty="0" smtClean="0"/>
            <a:t>Масові протести та революції </a:t>
          </a:r>
          <a:r>
            <a:rPr lang="uk-UA" sz="2200" b="1" i="1" kern="1200" noProof="0" dirty="0" smtClean="0"/>
            <a:t>(емоції гніву та солідарності)</a:t>
          </a:r>
          <a:endParaRPr lang="uk-UA" sz="2200" kern="1200" noProof="0" dirty="0"/>
        </a:p>
      </dsp:txBody>
      <dsp:txXfrm>
        <a:off x="533654" y="363362"/>
        <a:ext cx="5809410" cy="727102"/>
      </dsp:txXfrm>
    </dsp:sp>
    <dsp:sp modelId="{CCB7314A-D787-486E-8F77-412947D66BF1}">
      <dsp:nvSpPr>
        <dsp:cNvPr id="0" name=""/>
        <dsp:cNvSpPr/>
      </dsp:nvSpPr>
      <dsp:spPr>
        <a:xfrm>
          <a:off x="79215" y="272474"/>
          <a:ext cx="908878" cy="9088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26977D-E6BE-4B8F-B9E6-11F69DCE8361}">
      <dsp:nvSpPr>
        <dsp:cNvPr id="0" name=""/>
        <dsp:cNvSpPr/>
      </dsp:nvSpPr>
      <dsp:spPr>
        <a:xfrm>
          <a:off x="950518" y="1454205"/>
          <a:ext cx="5392545" cy="727102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713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Святкові події (</a:t>
          </a:r>
          <a:r>
            <a:rPr lang="uk-UA" sz="2200" b="1" i="1" kern="1200" dirty="0" smtClean="0"/>
            <a:t>відчуття єдності та радості)</a:t>
          </a:r>
          <a:endParaRPr lang="uk-UA" sz="2200" b="1" i="1" kern="1200" dirty="0"/>
        </a:p>
      </dsp:txBody>
      <dsp:txXfrm>
        <a:off x="950518" y="1454205"/>
        <a:ext cx="5392545" cy="727102"/>
      </dsp:txXfrm>
    </dsp:sp>
    <dsp:sp modelId="{23E9215E-1161-494D-A44B-C74F9292E5AF}">
      <dsp:nvSpPr>
        <dsp:cNvPr id="0" name=""/>
        <dsp:cNvSpPr/>
      </dsp:nvSpPr>
      <dsp:spPr>
        <a:xfrm>
          <a:off x="496079" y="1363317"/>
          <a:ext cx="908878" cy="9088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D39AEA-CF0E-4A65-948F-736318C901C8}">
      <dsp:nvSpPr>
        <dsp:cNvPr id="0" name=""/>
        <dsp:cNvSpPr/>
      </dsp:nvSpPr>
      <dsp:spPr>
        <a:xfrm>
          <a:off x="950518" y="2545048"/>
          <a:ext cx="5392545" cy="727102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713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Спортивні змагання </a:t>
          </a:r>
          <a:r>
            <a:rPr lang="uk-UA" sz="2200" b="1" i="1" kern="1200" noProof="0" dirty="0" smtClean="0"/>
            <a:t>(емоції напруженості та тріумфу</a:t>
          </a:r>
          <a:endParaRPr lang="uk-UA" sz="2200" b="1" i="1" kern="1200" noProof="0" dirty="0"/>
        </a:p>
      </dsp:txBody>
      <dsp:txXfrm>
        <a:off x="950518" y="2545048"/>
        <a:ext cx="5392545" cy="727102"/>
      </dsp:txXfrm>
    </dsp:sp>
    <dsp:sp modelId="{6FF7BE9D-B62D-4731-85CC-D03E2FB78D8D}">
      <dsp:nvSpPr>
        <dsp:cNvPr id="0" name=""/>
        <dsp:cNvSpPr/>
      </dsp:nvSpPr>
      <dsp:spPr>
        <a:xfrm>
          <a:off x="496079" y="2454160"/>
          <a:ext cx="908878" cy="9088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295B13B-17AD-4338-B33C-689C9D4E8E06}">
      <dsp:nvSpPr>
        <dsp:cNvPr id="0" name=""/>
        <dsp:cNvSpPr/>
      </dsp:nvSpPr>
      <dsp:spPr>
        <a:xfrm>
          <a:off x="533654" y="3635891"/>
          <a:ext cx="5809410" cy="72710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713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Катастрофи та трагічні події </a:t>
          </a:r>
          <a:r>
            <a:rPr lang="uk-UA" sz="2200" b="1" i="1" kern="1200" dirty="0" smtClean="0"/>
            <a:t>(відчуття страху та співчуття).</a:t>
          </a:r>
          <a:endParaRPr lang="uk-UA" sz="2200" b="1" i="1" kern="1200" dirty="0"/>
        </a:p>
      </dsp:txBody>
      <dsp:txXfrm>
        <a:off x="533654" y="3635891"/>
        <a:ext cx="5809410" cy="727102"/>
      </dsp:txXfrm>
    </dsp:sp>
    <dsp:sp modelId="{296385CB-E561-43FB-9A66-A4DEA846F39E}">
      <dsp:nvSpPr>
        <dsp:cNvPr id="0" name=""/>
        <dsp:cNvSpPr/>
      </dsp:nvSpPr>
      <dsp:spPr>
        <a:xfrm>
          <a:off x="79215" y="3545003"/>
          <a:ext cx="908878" cy="9088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23.02.2025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10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5097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30060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 технології подій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5.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Теоретичні підходи до соціологічного аналізу подій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.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4960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27448" y="1124744"/>
            <a:ext cx="9649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Практичне завдання: </a:t>
            </a:r>
            <a:r>
              <a:rPr lang="uk-UA" sz="3200" dirty="0">
                <a:latin typeface="Century Schoolbook" panose="02040604050505020304" pitchFamily="18" charset="0"/>
              </a:rPr>
              <a:t>Виберіть подію, яка викликала у вас сильні емоції, та опишіть її вплив на вашу поведінку</a:t>
            </a:r>
            <a:r>
              <a:rPr lang="uk-UA" sz="3200" dirty="0" smtClean="0">
                <a:latin typeface="Century Schoolbook" panose="020406040505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Дискусійне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питання: </a:t>
            </a:r>
            <a:r>
              <a:rPr lang="uk-UA" sz="3200" dirty="0">
                <a:latin typeface="Century Schoolbook" panose="02040604050505020304" pitchFamily="18" charset="0"/>
              </a:rPr>
              <a:t>Чи можуть емоційні події маніпулювати суспільною свідомістю? Наведіть приклади.</a:t>
            </a:r>
            <a:endParaRPr lang="uk-UA" sz="3200" i="1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6208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5080" y="-47079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6192688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Події як економічні явища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1380" y="3717032"/>
            <a:ext cx="7776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dirty="0"/>
              <a:t>Економічна соціологія (Макс Вебер) розглядає </a:t>
            </a:r>
            <a:r>
              <a:rPr lang="uk-UA" sz="2500" b="1" i="1" dirty="0"/>
              <a:t>події як чинники, що впливають на споживчі практики та ринок праці. </a:t>
            </a:r>
            <a:endParaRPr lang="uk-UA" sz="2500" b="1" i="1" dirty="0" smtClean="0"/>
          </a:p>
          <a:p>
            <a:pPr algn="just"/>
            <a:r>
              <a:rPr lang="uk-UA" sz="2500" i="1" dirty="0" smtClean="0"/>
              <a:t>Наприклад</a:t>
            </a:r>
            <a:r>
              <a:rPr lang="uk-UA" sz="2500" i="1" dirty="0"/>
              <a:t>, Олімпійські ігри не лише є спортивним змаганням, а й великим економічним </a:t>
            </a:r>
            <a:r>
              <a:rPr lang="uk-UA" sz="2500" i="1" dirty="0" err="1"/>
              <a:t>проєктом</a:t>
            </a:r>
            <a:r>
              <a:rPr lang="uk-UA" sz="25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424" y="1340768"/>
            <a:ext cx="9721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Події</a:t>
            </a:r>
            <a:r>
              <a:rPr lang="uk-UA" sz="2800" dirty="0" smtClean="0"/>
              <a:t> можуть мати </a:t>
            </a:r>
            <a:r>
              <a:rPr lang="uk-UA" sz="2800" b="1" dirty="0" smtClean="0"/>
              <a:t>значний економічний вплив.</a:t>
            </a:r>
            <a:r>
              <a:rPr lang="uk-UA" sz="2800" dirty="0" smtClean="0"/>
              <a:t> </a:t>
            </a:r>
          </a:p>
          <a:p>
            <a:pPr algn="just"/>
            <a:r>
              <a:rPr lang="uk-UA" sz="2800" dirty="0" smtClean="0"/>
              <a:t>Великі спортивні заходи, концерти, туристичні фестивалі </a:t>
            </a:r>
            <a:r>
              <a:rPr lang="uk-UA" sz="2800" b="1" i="1" dirty="0" smtClean="0"/>
              <a:t>створюють економічні</a:t>
            </a:r>
            <a:r>
              <a:rPr lang="ru-RU" sz="2800" b="1" i="1" dirty="0" smtClean="0"/>
              <a:t> </a:t>
            </a:r>
            <a:r>
              <a:rPr lang="uk-UA" sz="2800" b="1" i="1" dirty="0" smtClean="0"/>
              <a:t>можливості та впливають на локальні ринки</a:t>
            </a:r>
            <a:r>
              <a:rPr lang="ru-RU" sz="2800" b="1" i="1" dirty="0" smtClean="0"/>
              <a:t>. 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501008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791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824" y="180975"/>
            <a:ext cx="5957976" cy="3968105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13112" y="-49959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199456" y="908720"/>
            <a:ext cx="5544616" cy="432048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Згадайте велику подію (захід) у вашому регіоні або країні в цілому який мав економічний вплив.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Як він вплинув на місцевий бізнес?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934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97088" y="-47079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7704856" cy="792088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Події як засіб інформаційного обміну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1380" y="371703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b="1" dirty="0" smtClean="0"/>
              <a:t>Теорія </a:t>
            </a:r>
            <a:r>
              <a:rPr lang="uk-UA" sz="2500" b="1" dirty="0"/>
              <a:t>масових комунікацій (</a:t>
            </a:r>
            <a:r>
              <a:rPr lang="uk-UA" sz="2500" b="1" dirty="0" err="1"/>
              <a:t>Мануель</a:t>
            </a:r>
            <a:r>
              <a:rPr lang="uk-UA" sz="2500" b="1" dirty="0"/>
              <a:t> </a:t>
            </a:r>
            <a:r>
              <a:rPr lang="uk-UA" sz="2500" b="1" dirty="0" err="1"/>
              <a:t>Кастельс</a:t>
            </a:r>
            <a:r>
              <a:rPr lang="uk-UA" sz="2500" dirty="0"/>
              <a:t>) пояснює, що новини, прес-конференції, дебати, </a:t>
            </a:r>
            <a:r>
              <a:rPr lang="uk-UA" sz="2500" dirty="0" err="1"/>
              <a:t>флешмоби</a:t>
            </a:r>
            <a:r>
              <a:rPr lang="uk-UA" sz="2500" dirty="0"/>
              <a:t> є </a:t>
            </a:r>
            <a:r>
              <a:rPr lang="uk-UA" sz="2500" u="sng" dirty="0"/>
              <a:t>способами поширення інформації та формування суспільної думк</a:t>
            </a:r>
            <a:r>
              <a:rPr lang="uk-UA" sz="2500" dirty="0"/>
              <a:t>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424" y="1340768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Події</a:t>
            </a:r>
            <a:r>
              <a:rPr lang="uk-UA" sz="2800" dirty="0"/>
              <a:t> можуть виконувати </a:t>
            </a:r>
            <a:r>
              <a:rPr lang="uk-UA" sz="2800" b="1" dirty="0"/>
              <a:t>функцію комунікації</a:t>
            </a:r>
            <a:r>
              <a:rPr lang="uk-UA" sz="2800" dirty="0"/>
              <a:t>. Масові медіа, соціальні мережі та новітні технології роблять </a:t>
            </a:r>
            <a:r>
              <a:rPr lang="uk-UA" sz="2800" b="1" i="1" dirty="0"/>
              <a:t>події глобальними інформаційними феноменами</a:t>
            </a:r>
            <a:r>
              <a:rPr lang="uk-UA" sz="28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3068960"/>
            <a:ext cx="2061964" cy="30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29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188640"/>
            <a:ext cx="6111913" cy="3563293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3885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199456" y="1591693"/>
            <a:ext cx="5544616" cy="432048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Проаналізуйте вплив соціальних мереж на розповсюдження інформації про певну подію. Чи було спотворення фактів?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948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7008" y="-586003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7704856" cy="792088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Події як феномен свідомості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2996952"/>
            <a:ext cx="61206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/>
              <a:t>Теорія соціальної конструкції реальності (Пітер </a:t>
            </a:r>
            <a:r>
              <a:rPr lang="uk-UA" sz="2600" b="1" dirty="0" err="1"/>
              <a:t>Бергер</a:t>
            </a:r>
            <a:r>
              <a:rPr lang="uk-UA" sz="2600" b="1" dirty="0"/>
              <a:t> і Томас </a:t>
            </a:r>
            <a:r>
              <a:rPr lang="uk-UA" sz="2600" b="1" dirty="0" err="1"/>
              <a:t>Лукман</a:t>
            </a:r>
            <a:r>
              <a:rPr lang="uk-UA" sz="2600" b="1" dirty="0"/>
              <a:t>) </a:t>
            </a:r>
            <a:r>
              <a:rPr lang="uk-UA" sz="2600" dirty="0"/>
              <a:t>вказує, що події не лише відбуваються, а й конструюються через сприйняття та інтерпретацію. </a:t>
            </a:r>
            <a:endParaRPr lang="uk-UA" sz="2600" dirty="0" smtClean="0"/>
          </a:p>
          <a:p>
            <a:pPr algn="just"/>
            <a:r>
              <a:rPr lang="uk-UA" sz="2600" dirty="0" smtClean="0"/>
              <a:t>Індивідуальний </a:t>
            </a:r>
            <a:r>
              <a:rPr lang="uk-UA" sz="2600" dirty="0"/>
              <a:t>та колективний досвід подій формує ідентичність і змінює соціальні уявлення.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424" y="1340768"/>
            <a:ext cx="972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Події можуть мати когнітивний аспект, впливаючи на світогляд і особисті переконання людей. 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2371441"/>
            <a:ext cx="4304333" cy="23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026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404664"/>
            <a:ext cx="5296352" cy="363607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97088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919536" y="1412776"/>
            <a:ext cx="5544616" cy="4320480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Практичне завдання: </a:t>
            </a:r>
            <a:r>
              <a:rPr lang="uk-UA" sz="2800" dirty="0">
                <a:solidFill>
                  <a:schemeClr val="tx1"/>
                </a:solidFill>
              </a:rPr>
              <a:t>Виберіть історичну подію, яка змінила ваше або суспільне сприйняття певної теми.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7152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6192688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Події як соціальна взаємодія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9816" y="1484784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Події</a:t>
            </a:r>
            <a:r>
              <a:rPr lang="uk-UA" sz="2800" dirty="0"/>
              <a:t> можна розглядати як </a:t>
            </a:r>
            <a:r>
              <a:rPr lang="uk-UA" sz="2800" b="1" i="1" dirty="0"/>
              <a:t>форму соціальної взаємодії між людьми</a:t>
            </a:r>
            <a:r>
              <a:rPr lang="uk-UA" sz="2800" dirty="0"/>
              <a:t>. </a:t>
            </a:r>
            <a:endParaRPr lang="uk-UA" sz="2800" dirty="0" smtClean="0"/>
          </a:p>
          <a:p>
            <a:pPr algn="just"/>
            <a:r>
              <a:rPr lang="uk-UA" sz="2800" dirty="0" smtClean="0"/>
              <a:t>Вони </a:t>
            </a:r>
            <a:r>
              <a:rPr lang="uk-UA" sz="2800" dirty="0"/>
              <a:t>виникають у результаті комунікації, співпраці або </a:t>
            </a:r>
            <a:r>
              <a:rPr lang="uk-UA" sz="2800" dirty="0" smtClean="0"/>
              <a:t>конфлікту.</a:t>
            </a:r>
            <a:endParaRPr lang="uk-UA" sz="2800" dirty="0"/>
          </a:p>
          <a:p>
            <a:pPr algn="just"/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1424" y="429309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/>
              <a:t>Джордж Герберт </a:t>
            </a:r>
            <a:r>
              <a:rPr lang="uk-UA" sz="2400" b="1" dirty="0" err="1"/>
              <a:t>Мід</a:t>
            </a:r>
            <a:r>
              <a:rPr lang="uk-UA" sz="2400" b="1" dirty="0"/>
              <a:t> (символічний інтеракціонізм)</a:t>
            </a:r>
            <a:r>
              <a:rPr lang="uk-UA" sz="2400" dirty="0"/>
              <a:t> – події є процесами створення і закріплення соціальних значень у спільнотах.</a:t>
            </a:r>
          </a:p>
          <a:p>
            <a:pPr algn="just"/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484784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355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97088" y="-519850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6192688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Події як соціальна взаємодія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432" y="1268760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err="1" smtClean="0"/>
              <a:t>Рендолл</a:t>
            </a:r>
            <a:r>
              <a:rPr lang="uk-UA" sz="2800" b="1" dirty="0" smtClean="0"/>
              <a:t> </a:t>
            </a:r>
            <a:r>
              <a:rPr lang="uk-UA" sz="2800" b="1" dirty="0" err="1"/>
              <a:t>Коллінз</a:t>
            </a:r>
            <a:r>
              <a:rPr lang="uk-UA" sz="2800" b="1" dirty="0"/>
              <a:t> (теорія </a:t>
            </a:r>
            <a:r>
              <a:rPr lang="uk-UA" sz="2800" b="1" dirty="0" err="1"/>
              <a:t>взаємодійних</a:t>
            </a:r>
            <a:r>
              <a:rPr lang="uk-UA" sz="2800" b="1" dirty="0"/>
              <a:t> ритуалів)</a:t>
            </a:r>
            <a:r>
              <a:rPr lang="uk-UA" sz="2800" dirty="0"/>
              <a:t> – успішні соціальні події посилюють емоційні зв’язки між людьми та сприяють соціальній солідарності.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3712" y="3717032"/>
            <a:ext cx="6696744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err="1" smtClean="0"/>
              <a:t>Ервінг</a:t>
            </a:r>
            <a:r>
              <a:rPr lang="uk-UA" sz="2800" b="1" dirty="0" smtClean="0"/>
              <a:t> </a:t>
            </a:r>
            <a:r>
              <a:rPr lang="uk-UA" sz="2800" b="1" dirty="0"/>
              <a:t>Гофман (драматургічний підхід)</a:t>
            </a:r>
            <a:r>
              <a:rPr lang="uk-UA" sz="2800" dirty="0"/>
              <a:t> – події можна розглядати як «сценічні вистави», де учасники виконують соціальні ролі відповідно до очікувань оточення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2199" t="884" r="13202" b="-1767"/>
          <a:stretch/>
        </p:blipFill>
        <p:spPr>
          <a:xfrm>
            <a:off x="8616280" y="836712"/>
            <a:ext cx="2360765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3386092"/>
            <a:ext cx="2126555" cy="28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049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546" y="476672"/>
            <a:ext cx="4788024" cy="3591018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7048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559496" y="1340768"/>
            <a:ext cx="5616624" cy="417646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Чи можна вважати онлайн-події такими ж ефективними у формуванні соціальної взаємодії, як і </a:t>
            </a:r>
            <a:r>
              <a:rPr lang="uk-UA" sz="2800" b="1" dirty="0" err="1">
                <a:solidFill>
                  <a:schemeClr val="tx1"/>
                </a:solidFill>
              </a:rPr>
              <a:t>офлайн</a:t>
            </a:r>
            <a:r>
              <a:rPr lang="uk-UA" sz="2800" b="1" dirty="0">
                <a:solidFill>
                  <a:schemeClr val="tx1"/>
                </a:solidFill>
              </a:rPr>
              <a:t>-події?</a:t>
            </a:r>
            <a:endParaRPr lang="uk-U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28396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6192688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Події як культурні практики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408" y="1772816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 smtClean="0"/>
              <a:t>Події </a:t>
            </a:r>
            <a:r>
              <a:rPr lang="uk-UA" sz="2600" dirty="0" smtClean="0"/>
              <a:t>часто виступають </a:t>
            </a:r>
            <a:r>
              <a:rPr lang="uk-UA" sz="2600" b="1" dirty="0" smtClean="0"/>
              <a:t>засобами збереження та трансляції культури</a:t>
            </a:r>
            <a:r>
              <a:rPr lang="ru-RU" sz="2600" b="1" dirty="0" smtClean="0"/>
              <a:t>.</a:t>
            </a:r>
          </a:p>
          <a:p>
            <a:pPr algn="just"/>
            <a:endParaRPr lang="ru-RU" sz="2600" b="1" dirty="0" smtClean="0"/>
          </a:p>
          <a:p>
            <a:pPr algn="just"/>
            <a:r>
              <a:rPr lang="uk-UA" sz="2600" dirty="0" smtClean="0"/>
              <a:t>Через культурні практики суспільство формує колективну ідентичність та підтримує цінності</a:t>
            </a:r>
            <a:r>
              <a:rPr lang="ru-RU" sz="2600" dirty="0" smtClean="0"/>
              <a:t>.</a:t>
            </a:r>
            <a:endParaRPr lang="uk-UA" sz="2600" dirty="0"/>
          </a:p>
          <a:p>
            <a:pPr algn="just"/>
            <a:endParaRPr lang="uk-UA" sz="26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18738252"/>
              </p:ext>
            </p:extLst>
          </p:nvPr>
        </p:nvGraphicFramePr>
        <p:xfrm>
          <a:off x="5159896" y="1294932"/>
          <a:ext cx="59766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43877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3112" y="-47079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6192688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Події як культурні практики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7648" y="4073348"/>
            <a:ext cx="7632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/>
              <a:t>Клод </a:t>
            </a:r>
            <a:r>
              <a:rPr lang="uk-UA" sz="2600" b="1" dirty="0" err="1"/>
              <a:t>Леві-Строс</a:t>
            </a:r>
            <a:r>
              <a:rPr lang="uk-UA" sz="2600" b="1" dirty="0"/>
              <a:t> (структуралізм)</a:t>
            </a:r>
            <a:r>
              <a:rPr lang="uk-UA" sz="2600" dirty="0"/>
              <a:t> – культурні події, такі як ритуали і міфи, допомагають структурувати суспільні відносини та підтримувати соціальний порядок.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440" y="1700808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/>
              <a:t>П'єр </a:t>
            </a:r>
            <a:r>
              <a:rPr lang="uk-UA" sz="2600" b="1" dirty="0" err="1"/>
              <a:t>Бурдьє</a:t>
            </a:r>
            <a:r>
              <a:rPr lang="uk-UA" sz="2600" b="1" dirty="0"/>
              <a:t> (теорія габітусу)</a:t>
            </a:r>
            <a:r>
              <a:rPr lang="uk-UA" sz="2600" dirty="0"/>
              <a:t> – події є механізмами відтворення культурного капіталу та символічної влади.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980728"/>
            <a:ext cx="2289465" cy="2289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3569534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8298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332656"/>
            <a:ext cx="4064604" cy="4005064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9136" y="-48519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623392" y="476672"/>
            <a:ext cx="6408712" cy="5112568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Опишіть одну традиційну культурну подію вашої країни та визначте, які соціальні цінності вона підтримує. </a:t>
            </a:r>
            <a:endParaRPr lang="uk-UA" sz="28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Як </a:t>
            </a:r>
            <a:r>
              <a:rPr lang="uk-UA" sz="2800" dirty="0">
                <a:solidFill>
                  <a:schemeClr val="tx1"/>
                </a:solidFill>
              </a:rPr>
              <a:t>вона змінювалася з часом під впливом суспільних процесів?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955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5120" y="-47079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6192688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Події як емоційний досвід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346" y="1510956"/>
            <a:ext cx="4088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Події можуть викликати сильні емоційні реакції, що впливають на поведінку індивідів та груп. </a:t>
            </a:r>
            <a:endParaRPr lang="uk-UA" sz="2400" dirty="0" smtClean="0"/>
          </a:p>
          <a:p>
            <a:pPr algn="just"/>
            <a:r>
              <a:rPr lang="uk-UA" sz="2400" b="1" dirty="0" smtClean="0"/>
              <a:t>Емоції</a:t>
            </a:r>
            <a:r>
              <a:rPr lang="uk-UA" sz="2400" dirty="0" smtClean="0"/>
              <a:t> </a:t>
            </a:r>
            <a:r>
              <a:rPr lang="uk-UA" sz="2400" dirty="0"/>
              <a:t>є </a:t>
            </a:r>
            <a:r>
              <a:rPr lang="uk-UA" sz="2400" b="1" i="1" dirty="0"/>
              <a:t>важливим фактором соціальної взаємодії, формування колективної солідарності та навіть суспільних змін.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62687286"/>
              </p:ext>
            </p:extLst>
          </p:nvPr>
        </p:nvGraphicFramePr>
        <p:xfrm>
          <a:off x="4706245" y="1040604"/>
          <a:ext cx="6408712" cy="472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1351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57128" y="-47799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6192688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Події як емоційний досвід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7648" y="407334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Артур </a:t>
            </a:r>
            <a:r>
              <a:rPr lang="uk-UA" sz="2800" b="1" dirty="0" err="1"/>
              <a:t>Шопенгауер</a:t>
            </a:r>
            <a:r>
              <a:rPr lang="uk-UA" sz="2800" b="1" dirty="0"/>
              <a:t> (філософія емоцій)</a:t>
            </a:r>
            <a:r>
              <a:rPr lang="uk-UA" sz="2800" dirty="0"/>
              <a:t> – події можуть змінювати світогляд індивіда через глибокі емоційні переживання.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424" y="1340768"/>
            <a:ext cx="7728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err="1"/>
              <a:t>Рендалл</a:t>
            </a:r>
            <a:r>
              <a:rPr lang="uk-UA" sz="2800" b="1" dirty="0"/>
              <a:t> </a:t>
            </a:r>
            <a:r>
              <a:rPr lang="uk-UA" sz="2800" b="1" dirty="0" err="1"/>
              <a:t>Коллінз</a:t>
            </a:r>
            <a:r>
              <a:rPr lang="uk-UA" sz="2800" b="1" dirty="0"/>
              <a:t> (теорія </a:t>
            </a:r>
            <a:r>
              <a:rPr lang="uk-UA" sz="2800" b="1" dirty="0" err="1"/>
              <a:t>взаємодійних</a:t>
            </a:r>
            <a:r>
              <a:rPr lang="uk-UA" sz="2800" b="1" dirty="0"/>
              <a:t> ритуалів)</a:t>
            </a:r>
            <a:r>
              <a:rPr lang="uk-UA" sz="2800" dirty="0"/>
              <a:t> – спільні емоційні переживання під час подій створюють колективну енергію, яка зміцнює соціальні зв’язки.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199" t="884" r="13202" b="-1767"/>
          <a:stretch/>
        </p:blipFill>
        <p:spPr>
          <a:xfrm>
            <a:off x="8804357" y="800708"/>
            <a:ext cx="2360765" cy="25202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350862"/>
            <a:ext cx="2494012" cy="24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787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5907</TotalTime>
  <Words>626</Words>
  <Application>Microsoft Office PowerPoint</Application>
  <PresentationFormat>Широкоэкранный</PresentationFormat>
  <Paragraphs>55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Schoolbook</vt:lpstr>
      <vt:lpstr>George</vt:lpstr>
      <vt:lpstr>Plantagenet Cherokee</vt:lpstr>
      <vt:lpstr>Times New Roman</vt:lpstr>
      <vt:lpstr>Тема Office</vt:lpstr>
      <vt:lpstr>Соціальні технології подій  Лекція 5. Теоретичні підходи до соціологічного аналізу подій.</vt:lpstr>
      <vt:lpstr> Події як соціальна взаємодія</vt:lpstr>
      <vt:lpstr> Події як соціальна взаємодія</vt:lpstr>
      <vt:lpstr>Презентация PowerPoint</vt:lpstr>
      <vt:lpstr> Події як культурні практики</vt:lpstr>
      <vt:lpstr> Події як культурні практики</vt:lpstr>
      <vt:lpstr>Презентация PowerPoint</vt:lpstr>
      <vt:lpstr> Події як емоційний досвід</vt:lpstr>
      <vt:lpstr> Події як емоційний досвід</vt:lpstr>
      <vt:lpstr>Презентация PowerPoint</vt:lpstr>
      <vt:lpstr> Події як економічні явища</vt:lpstr>
      <vt:lpstr>Презентация PowerPoint</vt:lpstr>
      <vt:lpstr> Події як засіб інформаційного обміну</vt:lpstr>
      <vt:lpstr>Презентация PowerPoint</vt:lpstr>
      <vt:lpstr> Події як феномен свідомості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413</cp:revision>
  <dcterms:created xsi:type="dcterms:W3CDTF">2014-05-17T18:57:21Z</dcterms:created>
  <dcterms:modified xsi:type="dcterms:W3CDTF">2025-02-23T16:12:03Z</dcterms:modified>
</cp:coreProperties>
</file>