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73" r:id="rId3"/>
    <p:sldId id="283" r:id="rId4"/>
    <p:sldId id="258" r:id="rId5"/>
    <p:sldId id="278" r:id="rId6"/>
    <p:sldId id="279" r:id="rId7"/>
    <p:sldId id="277" r:id="rId8"/>
    <p:sldId id="285" r:id="rId9"/>
    <p:sldId id="280" r:id="rId10"/>
    <p:sldId id="281" r:id="rId11"/>
    <p:sldId id="282" r:id="rId12"/>
    <p:sldId id="286" r:id="rId13"/>
    <p:sldId id="287" r:id="rId14"/>
    <p:sldId id="288" r:id="rId15"/>
    <p:sldId id="289" r:id="rId16"/>
    <p:sldId id="276" r:id="rId17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44" autoAdjust="0"/>
    <p:restoredTop sz="93969" autoAdjust="0"/>
  </p:normalViewPr>
  <p:slideViewPr>
    <p:cSldViewPr>
      <p:cViewPr varScale="1">
        <p:scale>
          <a:sx n="109" d="100"/>
          <a:sy n="109" d="100"/>
        </p:scale>
        <p:origin x="129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AAD912-D883-40B1-B13E-B22E77D8BD56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C2306A-C3F4-45FD-B677-9097D400FF86}">
      <dgm:prSet phldrT="[Текст]"/>
      <dgm:spPr/>
      <dgm:t>
        <a:bodyPr/>
        <a:lstStyle/>
        <a:p>
          <a:r>
            <a:rPr lang="uk-UA" dirty="0" smtClean="0"/>
            <a:t>Суб'єкт звернення</a:t>
          </a:r>
          <a:endParaRPr lang="ru-RU" dirty="0"/>
        </a:p>
      </dgm:t>
    </dgm:pt>
    <dgm:pt modelId="{60FB9935-53C6-4F41-A94D-7779165D2B9A}" type="parTrans" cxnId="{661CA103-0BE4-4FAB-8197-7D68D4B723B0}">
      <dgm:prSet/>
      <dgm:spPr/>
      <dgm:t>
        <a:bodyPr/>
        <a:lstStyle/>
        <a:p>
          <a:endParaRPr lang="ru-RU"/>
        </a:p>
      </dgm:t>
    </dgm:pt>
    <dgm:pt modelId="{E3FD0C6C-9E9B-4695-835B-D7BCE4786541}" type="sibTrans" cxnId="{661CA103-0BE4-4FAB-8197-7D68D4B723B0}">
      <dgm:prSet/>
      <dgm:spPr/>
      <dgm:t>
        <a:bodyPr/>
        <a:lstStyle/>
        <a:p>
          <a:endParaRPr lang="ru-RU"/>
        </a:p>
      </dgm:t>
    </dgm:pt>
    <dgm:pt modelId="{DECD1DAC-59D3-486E-BF36-1E969A089DFE}">
      <dgm:prSet phldrT="[Текст]"/>
      <dgm:spPr/>
      <dgm:t>
        <a:bodyPr/>
        <a:lstStyle/>
        <a:p>
          <a:r>
            <a:rPr lang="uk-UA" dirty="0" smtClean="0"/>
            <a:t>Запит</a:t>
          </a:r>
          <a:endParaRPr lang="ru-RU" dirty="0"/>
        </a:p>
      </dgm:t>
    </dgm:pt>
    <dgm:pt modelId="{1C572171-80D1-4FD3-9C11-47E14CABE146}" type="parTrans" cxnId="{F1AEFED2-2DBC-4525-9A2B-7DB71FC54C85}">
      <dgm:prSet/>
      <dgm:spPr/>
      <dgm:t>
        <a:bodyPr/>
        <a:lstStyle/>
        <a:p>
          <a:endParaRPr lang="ru-RU"/>
        </a:p>
      </dgm:t>
    </dgm:pt>
    <dgm:pt modelId="{888CF21A-5ED4-4E94-AAAA-A22C8EDE3F1B}" type="sibTrans" cxnId="{F1AEFED2-2DBC-4525-9A2B-7DB71FC54C85}">
      <dgm:prSet/>
      <dgm:spPr/>
      <dgm:t>
        <a:bodyPr/>
        <a:lstStyle/>
        <a:p>
          <a:endParaRPr lang="ru-RU"/>
        </a:p>
      </dgm:t>
    </dgm:pt>
    <dgm:pt modelId="{A9564F1D-9D2E-41A5-905D-757821FF4D19}">
      <dgm:prSet phldrT="[Текст]"/>
      <dgm:spPr/>
      <dgm:t>
        <a:bodyPr/>
        <a:lstStyle/>
        <a:p>
          <a:r>
            <a:rPr lang="uk-UA" dirty="0" smtClean="0"/>
            <a:t>Адміністратор</a:t>
          </a:r>
          <a:endParaRPr lang="ru-RU" dirty="0"/>
        </a:p>
      </dgm:t>
    </dgm:pt>
    <dgm:pt modelId="{298A7000-DD59-49C0-AF57-658D7BC6BFB1}" type="parTrans" cxnId="{3BA9D661-7C7D-44D1-B5C2-A36AEEA98347}">
      <dgm:prSet/>
      <dgm:spPr/>
      <dgm:t>
        <a:bodyPr/>
        <a:lstStyle/>
        <a:p>
          <a:endParaRPr lang="ru-RU"/>
        </a:p>
      </dgm:t>
    </dgm:pt>
    <dgm:pt modelId="{C21613DD-5CF4-494E-BDAE-86F5D891B9F6}" type="sibTrans" cxnId="{3BA9D661-7C7D-44D1-B5C2-A36AEEA98347}">
      <dgm:prSet/>
      <dgm:spPr/>
      <dgm:t>
        <a:bodyPr/>
        <a:lstStyle/>
        <a:p>
          <a:endParaRPr lang="ru-RU"/>
        </a:p>
      </dgm:t>
    </dgm:pt>
    <dgm:pt modelId="{91289A28-012E-4970-B57D-8B6CD3BCD591}">
      <dgm:prSet phldrT="[Текст]"/>
      <dgm:spPr/>
      <dgm:t>
        <a:bodyPr/>
        <a:lstStyle/>
        <a:p>
          <a:r>
            <a:rPr lang="uk-UA" dirty="0" smtClean="0"/>
            <a:t>Запит</a:t>
          </a:r>
          <a:endParaRPr lang="ru-RU" dirty="0"/>
        </a:p>
      </dgm:t>
    </dgm:pt>
    <dgm:pt modelId="{A0B075A7-C2E7-45FB-8677-6AF8BF1AF8A9}" type="parTrans" cxnId="{72002C7A-B900-4695-BF4A-5FDAE16D693E}">
      <dgm:prSet/>
      <dgm:spPr/>
      <dgm:t>
        <a:bodyPr/>
        <a:lstStyle/>
        <a:p>
          <a:endParaRPr lang="ru-RU"/>
        </a:p>
      </dgm:t>
    </dgm:pt>
    <dgm:pt modelId="{973A8F2D-31D6-43FE-BB53-5E0232BAD63B}" type="sibTrans" cxnId="{72002C7A-B900-4695-BF4A-5FDAE16D693E}">
      <dgm:prSet/>
      <dgm:spPr/>
      <dgm:t>
        <a:bodyPr/>
        <a:lstStyle/>
        <a:p>
          <a:endParaRPr lang="ru-RU"/>
        </a:p>
      </dgm:t>
    </dgm:pt>
    <dgm:pt modelId="{F248D499-17F2-457A-A2F5-0F1824E66BF9}">
      <dgm:prSet phldrT="[Текст]"/>
      <dgm:spPr/>
      <dgm:t>
        <a:bodyPr/>
        <a:lstStyle/>
        <a:p>
          <a:r>
            <a:rPr lang="uk-UA" dirty="0" smtClean="0"/>
            <a:t>Суб'єкт надання адміністративної послуги</a:t>
          </a:r>
          <a:endParaRPr lang="ru-RU" dirty="0"/>
        </a:p>
      </dgm:t>
    </dgm:pt>
    <dgm:pt modelId="{52DF5EAA-763F-40CC-B78A-D48C2E4C9DD7}" type="parTrans" cxnId="{3E6F6DF9-DE3B-4A64-88A3-8993C1E7DED6}">
      <dgm:prSet/>
      <dgm:spPr/>
      <dgm:t>
        <a:bodyPr/>
        <a:lstStyle/>
        <a:p>
          <a:endParaRPr lang="ru-RU"/>
        </a:p>
      </dgm:t>
    </dgm:pt>
    <dgm:pt modelId="{0107C26F-27DF-479A-A351-D9C55D792D58}" type="sibTrans" cxnId="{3E6F6DF9-DE3B-4A64-88A3-8993C1E7DED6}">
      <dgm:prSet/>
      <dgm:spPr/>
      <dgm:t>
        <a:bodyPr/>
        <a:lstStyle/>
        <a:p>
          <a:endParaRPr lang="ru-RU"/>
        </a:p>
      </dgm:t>
    </dgm:pt>
    <dgm:pt modelId="{2E86A8C7-45E3-4C44-8A1F-62B015B2F734}">
      <dgm:prSet phldrT="[Текст]"/>
      <dgm:spPr/>
      <dgm:t>
        <a:bodyPr/>
        <a:lstStyle/>
        <a:p>
          <a:r>
            <a:rPr lang="uk-UA" dirty="0" smtClean="0"/>
            <a:t>Відповідь</a:t>
          </a:r>
          <a:endParaRPr lang="ru-RU" dirty="0"/>
        </a:p>
      </dgm:t>
    </dgm:pt>
    <dgm:pt modelId="{32E58B5C-0016-49FF-8947-0CD223DB43CB}" type="parTrans" cxnId="{FEF821A7-3F17-4385-A412-E2C600E0C33D}">
      <dgm:prSet/>
      <dgm:spPr/>
      <dgm:t>
        <a:bodyPr/>
        <a:lstStyle/>
        <a:p>
          <a:endParaRPr lang="ru-RU"/>
        </a:p>
      </dgm:t>
    </dgm:pt>
    <dgm:pt modelId="{7EF68CF8-4139-4889-A658-87DB777E376F}" type="sibTrans" cxnId="{FEF821A7-3F17-4385-A412-E2C600E0C33D}">
      <dgm:prSet/>
      <dgm:spPr/>
      <dgm:t>
        <a:bodyPr/>
        <a:lstStyle/>
        <a:p>
          <a:endParaRPr lang="ru-RU"/>
        </a:p>
      </dgm:t>
    </dgm:pt>
    <dgm:pt modelId="{458C1BDA-9D7A-4720-9B52-748526241865}">
      <dgm:prSet phldrT="[Текст]"/>
      <dgm:spPr/>
      <dgm:t>
        <a:bodyPr/>
        <a:lstStyle/>
        <a:p>
          <a:r>
            <a:rPr lang="uk-UA" dirty="0" smtClean="0"/>
            <a:t>Адміністратор</a:t>
          </a:r>
          <a:endParaRPr lang="ru-RU" dirty="0"/>
        </a:p>
      </dgm:t>
    </dgm:pt>
    <dgm:pt modelId="{9137903D-4D19-4EF3-88F8-D68D0C65FEF1}" type="parTrans" cxnId="{1B3A68BA-4482-48A5-9E07-B535009C6790}">
      <dgm:prSet/>
      <dgm:spPr/>
      <dgm:t>
        <a:bodyPr/>
        <a:lstStyle/>
        <a:p>
          <a:endParaRPr lang="ru-RU"/>
        </a:p>
      </dgm:t>
    </dgm:pt>
    <dgm:pt modelId="{FE078FCA-C36B-4DAF-8852-E18F65695252}" type="sibTrans" cxnId="{1B3A68BA-4482-48A5-9E07-B535009C6790}">
      <dgm:prSet/>
      <dgm:spPr/>
      <dgm:t>
        <a:bodyPr/>
        <a:lstStyle/>
        <a:p>
          <a:endParaRPr lang="ru-RU"/>
        </a:p>
      </dgm:t>
    </dgm:pt>
    <dgm:pt modelId="{AEB5B30B-42A0-42E8-B1C1-3640391ED29A}">
      <dgm:prSet phldrT="[Текст]"/>
      <dgm:spPr/>
      <dgm:t>
        <a:bodyPr/>
        <a:lstStyle/>
        <a:p>
          <a:r>
            <a:rPr lang="uk-UA" dirty="0" smtClean="0"/>
            <a:t>Послуга</a:t>
          </a:r>
          <a:endParaRPr lang="ru-RU" dirty="0"/>
        </a:p>
      </dgm:t>
    </dgm:pt>
    <dgm:pt modelId="{54BE42B7-CA44-47D6-9267-01DDE554AA6E}" type="parTrans" cxnId="{4477F9CF-52EA-4D9E-BA8D-49F712ACD3FE}">
      <dgm:prSet/>
      <dgm:spPr/>
      <dgm:t>
        <a:bodyPr/>
        <a:lstStyle/>
        <a:p>
          <a:endParaRPr lang="ru-RU"/>
        </a:p>
      </dgm:t>
    </dgm:pt>
    <dgm:pt modelId="{B0494620-1405-47FE-9090-71232F547A2F}" type="sibTrans" cxnId="{4477F9CF-52EA-4D9E-BA8D-49F712ACD3FE}">
      <dgm:prSet/>
      <dgm:spPr/>
      <dgm:t>
        <a:bodyPr/>
        <a:lstStyle/>
        <a:p>
          <a:endParaRPr lang="ru-RU"/>
        </a:p>
      </dgm:t>
    </dgm:pt>
    <dgm:pt modelId="{EE5BFC7D-224C-4F1D-81AE-1CEE7B79550F}">
      <dgm:prSet phldrT="[Текст]"/>
      <dgm:spPr/>
      <dgm:t>
        <a:bodyPr/>
        <a:lstStyle/>
        <a:p>
          <a:r>
            <a:rPr lang="uk-UA" dirty="0" smtClean="0"/>
            <a:t>Суб'єкт звернення</a:t>
          </a:r>
          <a:endParaRPr lang="ru-RU" dirty="0"/>
        </a:p>
      </dgm:t>
    </dgm:pt>
    <dgm:pt modelId="{F48D9F5C-EC01-4ED1-B00E-E5EB72B81321}" type="parTrans" cxnId="{1EF7002D-F09B-459E-B10D-10F93C4DFC9C}">
      <dgm:prSet/>
      <dgm:spPr/>
      <dgm:t>
        <a:bodyPr/>
        <a:lstStyle/>
        <a:p>
          <a:endParaRPr lang="ru-RU"/>
        </a:p>
      </dgm:t>
    </dgm:pt>
    <dgm:pt modelId="{63B8D096-E543-431A-AA5F-3B373F38806A}" type="sibTrans" cxnId="{1EF7002D-F09B-459E-B10D-10F93C4DFC9C}">
      <dgm:prSet/>
      <dgm:spPr/>
      <dgm:t>
        <a:bodyPr/>
        <a:lstStyle/>
        <a:p>
          <a:endParaRPr lang="ru-RU"/>
        </a:p>
      </dgm:t>
    </dgm:pt>
    <dgm:pt modelId="{81EA3381-20B7-4777-965A-CDAC4F52D397}" type="pres">
      <dgm:prSet presAssocID="{8DAAD912-D883-40B1-B13E-B22E77D8BD56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3348328-7713-4F87-B196-4DDA68FAA6E9}" type="pres">
      <dgm:prSet presAssocID="{57C2306A-C3F4-45FD-B677-9097D400FF86}" presName="compNode" presStyleCnt="0"/>
      <dgm:spPr/>
    </dgm:pt>
    <dgm:pt modelId="{7A9048A1-1A95-4978-ACCE-F05883AA01FE}" type="pres">
      <dgm:prSet presAssocID="{57C2306A-C3F4-45FD-B677-9097D400FF86}" presName="dummyConnPt" presStyleCnt="0"/>
      <dgm:spPr/>
    </dgm:pt>
    <dgm:pt modelId="{1D642C87-801E-4A77-A515-353F368F78D7}" type="pres">
      <dgm:prSet presAssocID="{57C2306A-C3F4-45FD-B677-9097D400FF8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2DA7FD-1408-43D8-B9A7-CDD497E0363A}" type="pres">
      <dgm:prSet presAssocID="{E3FD0C6C-9E9B-4695-835B-D7BCE4786541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4D258DDA-6B57-4523-A552-46A4EBE2ACBE}" type="pres">
      <dgm:prSet presAssocID="{DECD1DAC-59D3-486E-BF36-1E969A089DFE}" presName="compNode" presStyleCnt="0"/>
      <dgm:spPr/>
    </dgm:pt>
    <dgm:pt modelId="{3C666E95-DD2D-4EEA-AB59-6131C35CD859}" type="pres">
      <dgm:prSet presAssocID="{DECD1DAC-59D3-486E-BF36-1E969A089DFE}" presName="dummyConnPt" presStyleCnt="0"/>
      <dgm:spPr/>
    </dgm:pt>
    <dgm:pt modelId="{300AA96A-C0F3-4AE6-B085-19B662D1B334}" type="pres">
      <dgm:prSet presAssocID="{DECD1DAC-59D3-486E-BF36-1E969A089DF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28BA59-8224-4B70-9C93-671FE6978840}" type="pres">
      <dgm:prSet presAssocID="{888CF21A-5ED4-4E94-AAAA-A22C8EDE3F1B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9C22B546-116B-4D61-8BEA-C07C8A5400F7}" type="pres">
      <dgm:prSet presAssocID="{A9564F1D-9D2E-41A5-905D-757821FF4D19}" presName="compNode" presStyleCnt="0"/>
      <dgm:spPr/>
    </dgm:pt>
    <dgm:pt modelId="{83ACB0BA-2471-40DB-8464-8BD00960258A}" type="pres">
      <dgm:prSet presAssocID="{A9564F1D-9D2E-41A5-905D-757821FF4D19}" presName="dummyConnPt" presStyleCnt="0"/>
      <dgm:spPr/>
    </dgm:pt>
    <dgm:pt modelId="{165F1253-1402-4A1D-BA1C-3E6339E008BB}" type="pres">
      <dgm:prSet presAssocID="{A9564F1D-9D2E-41A5-905D-757821FF4D19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5A4BEF-0379-4013-995C-5EA9B4F45968}" type="pres">
      <dgm:prSet presAssocID="{C21613DD-5CF4-494E-BDAE-86F5D891B9F6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966B2D4E-D4AA-48FB-9476-C24E39ADEE8E}" type="pres">
      <dgm:prSet presAssocID="{91289A28-012E-4970-B57D-8B6CD3BCD591}" presName="compNode" presStyleCnt="0"/>
      <dgm:spPr/>
    </dgm:pt>
    <dgm:pt modelId="{9807A977-F647-4CEC-A1A8-622448AE7D53}" type="pres">
      <dgm:prSet presAssocID="{91289A28-012E-4970-B57D-8B6CD3BCD591}" presName="dummyConnPt" presStyleCnt="0"/>
      <dgm:spPr/>
    </dgm:pt>
    <dgm:pt modelId="{EA30F06C-300F-4E5D-9D55-3DF27E7D15BF}" type="pres">
      <dgm:prSet presAssocID="{91289A28-012E-4970-B57D-8B6CD3BCD591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276D23-6697-4668-BD14-8FA04A5DD597}" type="pres">
      <dgm:prSet presAssocID="{973A8F2D-31D6-43FE-BB53-5E0232BAD63B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AB362DE8-2FDA-4FDB-A17F-BB35EAFB8904}" type="pres">
      <dgm:prSet presAssocID="{F248D499-17F2-457A-A2F5-0F1824E66BF9}" presName="compNode" presStyleCnt="0"/>
      <dgm:spPr/>
    </dgm:pt>
    <dgm:pt modelId="{34D8F3C1-9B56-4C93-9934-29286FD1A93F}" type="pres">
      <dgm:prSet presAssocID="{F248D499-17F2-457A-A2F5-0F1824E66BF9}" presName="dummyConnPt" presStyleCnt="0"/>
      <dgm:spPr/>
    </dgm:pt>
    <dgm:pt modelId="{6E28DF5E-318B-4A5F-856E-FDA0EE170E46}" type="pres">
      <dgm:prSet presAssocID="{F248D499-17F2-457A-A2F5-0F1824E66BF9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914309-4A58-467A-836B-C202D9A164C2}" type="pres">
      <dgm:prSet presAssocID="{0107C26F-27DF-479A-A351-D9C55D792D58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8EAED591-786A-44B8-8358-CFAF2FEDCB5A}" type="pres">
      <dgm:prSet presAssocID="{2E86A8C7-45E3-4C44-8A1F-62B015B2F734}" presName="compNode" presStyleCnt="0"/>
      <dgm:spPr/>
    </dgm:pt>
    <dgm:pt modelId="{4E0C3964-06D7-42F8-8D83-CD75AB9009D8}" type="pres">
      <dgm:prSet presAssocID="{2E86A8C7-45E3-4C44-8A1F-62B015B2F734}" presName="dummyConnPt" presStyleCnt="0"/>
      <dgm:spPr/>
    </dgm:pt>
    <dgm:pt modelId="{E5530312-2802-4F60-9F94-429D6929AEBA}" type="pres">
      <dgm:prSet presAssocID="{2E86A8C7-45E3-4C44-8A1F-62B015B2F734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EBCCB-67BE-4CB1-A976-8C06162CEA4E}" type="pres">
      <dgm:prSet presAssocID="{7EF68CF8-4139-4889-A658-87DB777E376F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19055EF0-F8E1-4FD9-8BC2-FAB2CE3CEF72}" type="pres">
      <dgm:prSet presAssocID="{458C1BDA-9D7A-4720-9B52-748526241865}" presName="compNode" presStyleCnt="0"/>
      <dgm:spPr/>
    </dgm:pt>
    <dgm:pt modelId="{C0F85EB5-DFCD-47CC-B40E-4D08C4A25315}" type="pres">
      <dgm:prSet presAssocID="{458C1BDA-9D7A-4720-9B52-748526241865}" presName="dummyConnPt" presStyleCnt="0"/>
      <dgm:spPr/>
    </dgm:pt>
    <dgm:pt modelId="{21E2563A-89B2-44CE-9D54-ACDB4663A754}" type="pres">
      <dgm:prSet presAssocID="{458C1BDA-9D7A-4720-9B52-74852624186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D3ACF0-5F60-4DCA-AD04-AE0ABBD54DC7}" type="pres">
      <dgm:prSet presAssocID="{FE078FCA-C36B-4DAF-8852-E18F65695252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E3CBA759-AAAC-4376-BE61-7EBE2E0F9809}" type="pres">
      <dgm:prSet presAssocID="{AEB5B30B-42A0-42E8-B1C1-3640391ED29A}" presName="compNode" presStyleCnt="0"/>
      <dgm:spPr/>
    </dgm:pt>
    <dgm:pt modelId="{B9D350EE-5D80-4764-8B46-35046764EBDA}" type="pres">
      <dgm:prSet presAssocID="{AEB5B30B-42A0-42E8-B1C1-3640391ED29A}" presName="dummyConnPt" presStyleCnt="0"/>
      <dgm:spPr/>
    </dgm:pt>
    <dgm:pt modelId="{34B82735-E575-418C-8972-7C1CF0115B51}" type="pres">
      <dgm:prSet presAssocID="{AEB5B30B-42A0-42E8-B1C1-3640391ED29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31B0CE-55DF-43E3-B281-2094967521E3}" type="pres">
      <dgm:prSet presAssocID="{B0494620-1405-47FE-9090-71232F547A2F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4D4DBD62-D8A8-4FE9-AF1D-88FCBCDC3909}" type="pres">
      <dgm:prSet presAssocID="{EE5BFC7D-224C-4F1D-81AE-1CEE7B79550F}" presName="compNode" presStyleCnt="0"/>
      <dgm:spPr/>
    </dgm:pt>
    <dgm:pt modelId="{89877DCE-E439-4BAD-8B61-0467D9C801C5}" type="pres">
      <dgm:prSet presAssocID="{EE5BFC7D-224C-4F1D-81AE-1CEE7B79550F}" presName="dummyConnPt" presStyleCnt="0"/>
      <dgm:spPr/>
    </dgm:pt>
    <dgm:pt modelId="{E6DA1C57-C362-4A97-B03E-D440DE1966FC}" type="pres">
      <dgm:prSet presAssocID="{EE5BFC7D-224C-4F1D-81AE-1CEE7B79550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AEFED2-2DBC-4525-9A2B-7DB71FC54C85}" srcId="{8DAAD912-D883-40B1-B13E-B22E77D8BD56}" destId="{DECD1DAC-59D3-486E-BF36-1E969A089DFE}" srcOrd="1" destOrd="0" parTransId="{1C572171-80D1-4FD3-9C11-47E14CABE146}" sibTransId="{888CF21A-5ED4-4E94-AAAA-A22C8EDE3F1B}"/>
    <dgm:cxn modelId="{2A0ADB76-A28C-484D-88BB-E66DDE6B3520}" type="presOf" srcId="{FE078FCA-C36B-4DAF-8852-E18F65695252}" destId="{6FD3ACF0-5F60-4DCA-AD04-AE0ABBD54DC7}" srcOrd="0" destOrd="0" presId="urn:microsoft.com/office/officeart/2005/8/layout/bProcess4"/>
    <dgm:cxn modelId="{7D774126-578F-4B88-9AB1-737441BD45B0}" type="presOf" srcId="{2E86A8C7-45E3-4C44-8A1F-62B015B2F734}" destId="{E5530312-2802-4F60-9F94-429D6929AEBA}" srcOrd="0" destOrd="0" presId="urn:microsoft.com/office/officeart/2005/8/layout/bProcess4"/>
    <dgm:cxn modelId="{B1A3E4F8-3308-4C0F-BCD5-1F43369B9C41}" type="presOf" srcId="{B0494620-1405-47FE-9090-71232F547A2F}" destId="{9831B0CE-55DF-43E3-B281-2094967521E3}" srcOrd="0" destOrd="0" presId="urn:microsoft.com/office/officeart/2005/8/layout/bProcess4"/>
    <dgm:cxn modelId="{661CA103-0BE4-4FAB-8197-7D68D4B723B0}" srcId="{8DAAD912-D883-40B1-B13E-B22E77D8BD56}" destId="{57C2306A-C3F4-45FD-B677-9097D400FF86}" srcOrd="0" destOrd="0" parTransId="{60FB9935-53C6-4F41-A94D-7779165D2B9A}" sibTransId="{E3FD0C6C-9E9B-4695-835B-D7BCE4786541}"/>
    <dgm:cxn modelId="{722B1755-B760-4D29-9DEB-D0601A225934}" type="presOf" srcId="{F248D499-17F2-457A-A2F5-0F1824E66BF9}" destId="{6E28DF5E-318B-4A5F-856E-FDA0EE170E46}" srcOrd="0" destOrd="0" presId="urn:microsoft.com/office/officeart/2005/8/layout/bProcess4"/>
    <dgm:cxn modelId="{1B3A68BA-4482-48A5-9E07-B535009C6790}" srcId="{8DAAD912-D883-40B1-B13E-B22E77D8BD56}" destId="{458C1BDA-9D7A-4720-9B52-748526241865}" srcOrd="6" destOrd="0" parTransId="{9137903D-4D19-4EF3-88F8-D68D0C65FEF1}" sibTransId="{FE078FCA-C36B-4DAF-8852-E18F65695252}"/>
    <dgm:cxn modelId="{4477F9CF-52EA-4D9E-BA8D-49F712ACD3FE}" srcId="{8DAAD912-D883-40B1-B13E-B22E77D8BD56}" destId="{AEB5B30B-42A0-42E8-B1C1-3640391ED29A}" srcOrd="7" destOrd="0" parTransId="{54BE42B7-CA44-47D6-9267-01DDE554AA6E}" sibTransId="{B0494620-1405-47FE-9090-71232F547A2F}"/>
    <dgm:cxn modelId="{FEF821A7-3F17-4385-A412-E2C600E0C33D}" srcId="{8DAAD912-D883-40B1-B13E-B22E77D8BD56}" destId="{2E86A8C7-45E3-4C44-8A1F-62B015B2F734}" srcOrd="5" destOrd="0" parTransId="{32E58B5C-0016-49FF-8947-0CD223DB43CB}" sibTransId="{7EF68CF8-4139-4889-A658-87DB777E376F}"/>
    <dgm:cxn modelId="{3BA9D661-7C7D-44D1-B5C2-A36AEEA98347}" srcId="{8DAAD912-D883-40B1-B13E-B22E77D8BD56}" destId="{A9564F1D-9D2E-41A5-905D-757821FF4D19}" srcOrd="2" destOrd="0" parTransId="{298A7000-DD59-49C0-AF57-658D7BC6BFB1}" sibTransId="{C21613DD-5CF4-494E-BDAE-86F5D891B9F6}"/>
    <dgm:cxn modelId="{481EFEFD-9D08-4C67-AF94-CCB23F3D3109}" type="presOf" srcId="{C21613DD-5CF4-494E-BDAE-86F5D891B9F6}" destId="{DD5A4BEF-0379-4013-995C-5EA9B4F45968}" srcOrd="0" destOrd="0" presId="urn:microsoft.com/office/officeart/2005/8/layout/bProcess4"/>
    <dgm:cxn modelId="{72002C7A-B900-4695-BF4A-5FDAE16D693E}" srcId="{8DAAD912-D883-40B1-B13E-B22E77D8BD56}" destId="{91289A28-012E-4970-B57D-8B6CD3BCD591}" srcOrd="3" destOrd="0" parTransId="{A0B075A7-C2E7-45FB-8677-6AF8BF1AF8A9}" sibTransId="{973A8F2D-31D6-43FE-BB53-5E0232BAD63B}"/>
    <dgm:cxn modelId="{1EF7002D-F09B-459E-B10D-10F93C4DFC9C}" srcId="{8DAAD912-D883-40B1-B13E-B22E77D8BD56}" destId="{EE5BFC7D-224C-4F1D-81AE-1CEE7B79550F}" srcOrd="8" destOrd="0" parTransId="{F48D9F5C-EC01-4ED1-B00E-E5EB72B81321}" sibTransId="{63B8D096-E543-431A-AA5F-3B373F38806A}"/>
    <dgm:cxn modelId="{1714ADE3-6805-4D56-99E8-DBE58231C10E}" type="presOf" srcId="{458C1BDA-9D7A-4720-9B52-748526241865}" destId="{21E2563A-89B2-44CE-9D54-ACDB4663A754}" srcOrd="0" destOrd="0" presId="urn:microsoft.com/office/officeart/2005/8/layout/bProcess4"/>
    <dgm:cxn modelId="{CB40CCFB-185C-4146-B931-5E09FD2771FE}" type="presOf" srcId="{E3FD0C6C-9E9B-4695-835B-D7BCE4786541}" destId="{512DA7FD-1408-43D8-B9A7-CDD497E0363A}" srcOrd="0" destOrd="0" presId="urn:microsoft.com/office/officeart/2005/8/layout/bProcess4"/>
    <dgm:cxn modelId="{04EB8804-3B20-4CF1-A11A-8B4F95C06C72}" type="presOf" srcId="{A9564F1D-9D2E-41A5-905D-757821FF4D19}" destId="{165F1253-1402-4A1D-BA1C-3E6339E008BB}" srcOrd="0" destOrd="0" presId="urn:microsoft.com/office/officeart/2005/8/layout/bProcess4"/>
    <dgm:cxn modelId="{5F1830D1-E61E-42A8-810F-84D016B8BA62}" type="presOf" srcId="{AEB5B30B-42A0-42E8-B1C1-3640391ED29A}" destId="{34B82735-E575-418C-8972-7C1CF0115B51}" srcOrd="0" destOrd="0" presId="urn:microsoft.com/office/officeart/2005/8/layout/bProcess4"/>
    <dgm:cxn modelId="{3C15C5F3-8A3C-4B83-A2BD-58FCC6FDCCCA}" type="presOf" srcId="{91289A28-012E-4970-B57D-8B6CD3BCD591}" destId="{EA30F06C-300F-4E5D-9D55-3DF27E7D15BF}" srcOrd="0" destOrd="0" presId="urn:microsoft.com/office/officeart/2005/8/layout/bProcess4"/>
    <dgm:cxn modelId="{FCF6C978-9827-46D9-9C73-AF172F1E11A8}" type="presOf" srcId="{8DAAD912-D883-40B1-B13E-B22E77D8BD56}" destId="{81EA3381-20B7-4777-965A-CDAC4F52D397}" srcOrd="0" destOrd="0" presId="urn:microsoft.com/office/officeart/2005/8/layout/bProcess4"/>
    <dgm:cxn modelId="{CC53025E-BC7E-42FD-8ABA-886D79A4D517}" type="presOf" srcId="{0107C26F-27DF-479A-A351-D9C55D792D58}" destId="{F2914309-4A58-467A-836B-C202D9A164C2}" srcOrd="0" destOrd="0" presId="urn:microsoft.com/office/officeart/2005/8/layout/bProcess4"/>
    <dgm:cxn modelId="{4429504D-3298-47CD-B3B0-2918DE9927A4}" type="presOf" srcId="{57C2306A-C3F4-45FD-B677-9097D400FF86}" destId="{1D642C87-801E-4A77-A515-353F368F78D7}" srcOrd="0" destOrd="0" presId="urn:microsoft.com/office/officeart/2005/8/layout/bProcess4"/>
    <dgm:cxn modelId="{A59DF973-09F6-4B8C-B773-833B2C813AB5}" type="presOf" srcId="{888CF21A-5ED4-4E94-AAAA-A22C8EDE3F1B}" destId="{C028BA59-8224-4B70-9C93-671FE6978840}" srcOrd="0" destOrd="0" presId="urn:microsoft.com/office/officeart/2005/8/layout/bProcess4"/>
    <dgm:cxn modelId="{3DDF18D9-80A4-443B-B43D-D9512C308C76}" type="presOf" srcId="{7EF68CF8-4139-4889-A658-87DB777E376F}" destId="{0B1EBCCB-67BE-4CB1-A976-8C06162CEA4E}" srcOrd="0" destOrd="0" presId="urn:microsoft.com/office/officeart/2005/8/layout/bProcess4"/>
    <dgm:cxn modelId="{3E6F6DF9-DE3B-4A64-88A3-8993C1E7DED6}" srcId="{8DAAD912-D883-40B1-B13E-B22E77D8BD56}" destId="{F248D499-17F2-457A-A2F5-0F1824E66BF9}" srcOrd="4" destOrd="0" parTransId="{52DF5EAA-763F-40CC-B78A-D48C2E4C9DD7}" sibTransId="{0107C26F-27DF-479A-A351-D9C55D792D58}"/>
    <dgm:cxn modelId="{AC515D76-998E-4840-8AE8-2E9E8668556A}" type="presOf" srcId="{DECD1DAC-59D3-486E-BF36-1E969A089DFE}" destId="{300AA96A-C0F3-4AE6-B085-19B662D1B334}" srcOrd="0" destOrd="0" presId="urn:microsoft.com/office/officeart/2005/8/layout/bProcess4"/>
    <dgm:cxn modelId="{1227EA3F-C942-4129-A290-71DDD998299D}" type="presOf" srcId="{973A8F2D-31D6-43FE-BB53-5E0232BAD63B}" destId="{ED276D23-6697-4668-BD14-8FA04A5DD597}" srcOrd="0" destOrd="0" presId="urn:microsoft.com/office/officeart/2005/8/layout/bProcess4"/>
    <dgm:cxn modelId="{77163D40-39E8-47EB-8E36-C077066034A7}" type="presOf" srcId="{EE5BFC7D-224C-4F1D-81AE-1CEE7B79550F}" destId="{E6DA1C57-C362-4A97-B03E-D440DE1966FC}" srcOrd="0" destOrd="0" presId="urn:microsoft.com/office/officeart/2005/8/layout/bProcess4"/>
    <dgm:cxn modelId="{83FFF928-EAB5-478F-8C8A-7A8D7EA5273B}" type="presParOf" srcId="{81EA3381-20B7-4777-965A-CDAC4F52D397}" destId="{53348328-7713-4F87-B196-4DDA68FAA6E9}" srcOrd="0" destOrd="0" presId="urn:microsoft.com/office/officeart/2005/8/layout/bProcess4"/>
    <dgm:cxn modelId="{69519FBC-BF3D-43F0-A1B0-B62F880073DD}" type="presParOf" srcId="{53348328-7713-4F87-B196-4DDA68FAA6E9}" destId="{7A9048A1-1A95-4978-ACCE-F05883AA01FE}" srcOrd="0" destOrd="0" presId="urn:microsoft.com/office/officeart/2005/8/layout/bProcess4"/>
    <dgm:cxn modelId="{F142DEAA-6B94-4DD7-BD1F-C706BA0B8BA2}" type="presParOf" srcId="{53348328-7713-4F87-B196-4DDA68FAA6E9}" destId="{1D642C87-801E-4A77-A515-353F368F78D7}" srcOrd="1" destOrd="0" presId="urn:microsoft.com/office/officeart/2005/8/layout/bProcess4"/>
    <dgm:cxn modelId="{61FD6A04-1F94-45E0-870F-001DA72234E9}" type="presParOf" srcId="{81EA3381-20B7-4777-965A-CDAC4F52D397}" destId="{512DA7FD-1408-43D8-B9A7-CDD497E0363A}" srcOrd="1" destOrd="0" presId="urn:microsoft.com/office/officeart/2005/8/layout/bProcess4"/>
    <dgm:cxn modelId="{C86F3E21-36AA-4312-AA63-C762DEBAEE1C}" type="presParOf" srcId="{81EA3381-20B7-4777-965A-CDAC4F52D397}" destId="{4D258DDA-6B57-4523-A552-46A4EBE2ACBE}" srcOrd="2" destOrd="0" presId="urn:microsoft.com/office/officeart/2005/8/layout/bProcess4"/>
    <dgm:cxn modelId="{276CEDCF-3DD3-433B-9B36-FDD1CC12F0C4}" type="presParOf" srcId="{4D258DDA-6B57-4523-A552-46A4EBE2ACBE}" destId="{3C666E95-DD2D-4EEA-AB59-6131C35CD859}" srcOrd="0" destOrd="0" presId="urn:microsoft.com/office/officeart/2005/8/layout/bProcess4"/>
    <dgm:cxn modelId="{24E8DDE7-C2F8-4A3D-A61B-72FE78BF527A}" type="presParOf" srcId="{4D258DDA-6B57-4523-A552-46A4EBE2ACBE}" destId="{300AA96A-C0F3-4AE6-B085-19B662D1B334}" srcOrd="1" destOrd="0" presId="urn:microsoft.com/office/officeart/2005/8/layout/bProcess4"/>
    <dgm:cxn modelId="{7386BA2C-ADF1-4821-8F0A-2036C2AD7AA5}" type="presParOf" srcId="{81EA3381-20B7-4777-965A-CDAC4F52D397}" destId="{C028BA59-8224-4B70-9C93-671FE6978840}" srcOrd="3" destOrd="0" presId="urn:microsoft.com/office/officeart/2005/8/layout/bProcess4"/>
    <dgm:cxn modelId="{227F6460-F81B-4627-B5DA-56490298FBEF}" type="presParOf" srcId="{81EA3381-20B7-4777-965A-CDAC4F52D397}" destId="{9C22B546-116B-4D61-8BEA-C07C8A5400F7}" srcOrd="4" destOrd="0" presId="urn:microsoft.com/office/officeart/2005/8/layout/bProcess4"/>
    <dgm:cxn modelId="{3BD013A6-7983-4508-AE60-550973BB2DEE}" type="presParOf" srcId="{9C22B546-116B-4D61-8BEA-C07C8A5400F7}" destId="{83ACB0BA-2471-40DB-8464-8BD00960258A}" srcOrd="0" destOrd="0" presId="urn:microsoft.com/office/officeart/2005/8/layout/bProcess4"/>
    <dgm:cxn modelId="{A4543E63-D2FD-497C-AFC0-F4A56080C387}" type="presParOf" srcId="{9C22B546-116B-4D61-8BEA-C07C8A5400F7}" destId="{165F1253-1402-4A1D-BA1C-3E6339E008BB}" srcOrd="1" destOrd="0" presId="urn:microsoft.com/office/officeart/2005/8/layout/bProcess4"/>
    <dgm:cxn modelId="{B9679BB2-1E7C-46FB-A65C-7FC085CE95A3}" type="presParOf" srcId="{81EA3381-20B7-4777-965A-CDAC4F52D397}" destId="{DD5A4BEF-0379-4013-995C-5EA9B4F45968}" srcOrd="5" destOrd="0" presId="urn:microsoft.com/office/officeart/2005/8/layout/bProcess4"/>
    <dgm:cxn modelId="{83A7A7A4-57A0-4872-A326-95E577B80F13}" type="presParOf" srcId="{81EA3381-20B7-4777-965A-CDAC4F52D397}" destId="{966B2D4E-D4AA-48FB-9476-C24E39ADEE8E}" srcOrd="6" destOrd="0" presId="urn:microsoft.com/office/officeart/2005/8/layout/bProcess4"/>
    <dgm:cxn modelId="{478F2458-9777-40E4-998B-ED543A274A09}" type="presParOf" srcId="{966B2D4E-D4AA-48FB-9476-C24E39ADEE8E}" destId="{9807A977-F647-4CEC-A1A8-622448AE7D53}" srcOrd="0" destOrd="0" presId="urn:microsoft.com/office/officeart/2005/8/layout/bProcess4"/>
    <dgm:cxn modelId="{59FB43E7-0AE7-4E6D-8E2E-63215EBE6E6E}" type="presParOf" srcId="{966B2D4E-D4AA-48FB-9476-C24E39ADEE8E}" destId="{EA30F06C-300F-4E5D-9D55-3DF27E7D15BF}" srcOrd="1" destOrd="0" presId="urn:microsoft.com/office/officeart/2005/8/layout/bProcess4"/>
    <dgm:cxn modelId="{A5EB2874-B834-4DF0-841A-6A360C8B96FE}" type="presParOf" srcId="{81EA3381-20B7-4777-965A-CDAC4F52D397}" destId="{ED276D23-6697-4668-BD14-8FA04A5DD597}" srcOrd="7" destOrd="0" presId="urn:microsoft.com/office/officeart/2005/8/layout/bProcess4"/>
    <dgm:cxn modelId="{9D95ED10-FC17-4AA8-ADF2-1194E6E462B6}" type="presParOf" srcId="{81EA3381-20B7-4777-965A-CDAC4F52D397}" destId="{AB362DE8-2FDA-4FDB-A17F-BB35EAFB8904}" srcOrd="8" destOrd="0" presId="urn:microsoft.com/office/officeart/2005/8/layout/bProcess4"/>
    <dgm:cxn modelId="{F13B5740-49B7-422C-989F-21902FE96D8B}" type="presParOf" srcId="{AB362DE8-2FDA-4FDB-A17F-BB35EAFB8904}" destId="{34D8F3C1-9B56-4C93-9934-29286FD1A93F}" srcOrd="0" destOrd="0" presId="urn:microsoft.com/office/officeart/2005/8/layout/bProcess4"/>
    <dgm:cxn modelId="{59A21DB3-16C5-4DB9-AD53-4ADE91764891}" type="presParOf" srcId="{AB362DE8-2FDA-4FDB-A17F-BB35EAFB8904}" destId="{6E28DF5E-318B-4A5F-856E-FDA0EE170E46}" srcOrd="1" destOrd="0" presId="urn:microsoft.com/office/officeart/2005/8/layout/bProcess4"/>
    <dgm:cxn modelId="{B6C4372D-7D7A-4D8E-9D8E-A963D28A059E}" type="presParOf" srcId="{81EA3381-20B7-4777-965A-CDAC4F52D397}" destId="{F2914309-4A58-467A-836B-C202D9A164C2}" srcOrd="9" destOrd="0" presId="urn:microsoft.com/office/officeart/2005/8/layout/bProcess4"/>
    <dgm:cxn modelId="{A50EEE26-586F-45D7-8051-84D45800AD50}" type="presParOf" srcId="{81EA3381-20B7-4777-965A-CDAC4F52D397}" destId="{8EAED591-786A-44B8-8358-CFAF2FEDCB5A}" srcOrd="10" destOrd="0" presId="urn:microsoft.com/office/officeart/2005/8/layout/bProcess4"/>
    <dgm:cxn modelId="{6F72DC45-58A4-4A99-86B1-F14CB4A1ED5C}" type="presParOf" srcId="{8EAED591-786A-44B8-8358-CFAF2FEDCB5A}" destId="{4E0C3964-06D7-42F8-8D83-CD75AB9009D8}" srcOrd="0" destOrd="0" presId="urn:microsoft.com/office/officeart/2005/8/layout/bProcess4"/>
    <dgm:cxn modelId="{10FFD9F9-DC18-4C5A-92CF-6F1C00136E17}" type="presParOf" srcId="{8EAED591-786A-44B8-8358-CFAF2FEDCB5A}" destId="{E5530312-2802-4F60-9F94-429D6929AEBA}" srcOrd="1" destOrd="0" presId="urn:microsoft.com/office/officeart/2005/8/layout/bProcess4"/>
    <dgm:cxn modelId="{F4639C1F-3618-424E-9054-88D567D149AF}" type="presParOf" srcId="{81EA3381-20B7-4777-965A-CDAC4F52D397}" destId="{0B1EBCCB-67BE-4CB1-A976-8C06162CEA4E}" srcOrd="11" destOrd="0" presId="urn:microsoft.com/office/officeart/2005/8/layout/bProcess4"/>
    <dgm:cxn modelId="{7094DE87-61B1-4850-800A-0C34C36DC2CA}" type="presParOf" srcId="{81EA3381-20B7-4777-965A-CDAC4F52D397}" destId="{19055EF0-F8E1-4FD9-8BC2-FAB2CE3CEF72}" srcOrd="12" destOrd="0" presId="urn:microsoft.com/office/officeart/2005/8/layout/bProcess4"/>
    <dgm:cxn modelId="{89239CA3-6007-4134-8BCF-311215C30A6B}" type="presParOf" srcId="{19055EF0-F8E1-4FD9-8BC2-FAB2CE3CEF72}" destId="{C0F85EB5-DFCD-47CC-B40E-4D08C4A25315}" srcOrd="0" destOrd="0" presId="urn:microsoft.com/office/officeart/2005/8/layout/bProcess4"/>
    <dgm:cxn modelId="{97EF5F4E-8A58-4BFA-AF39-787A0C58501F}" type="presParOf" srcId="{19055EF0-F8E1-4FD9-8BC2-FAB2CE3CEF72}" destId="{21E2563A-89B2-44CE-9D54-ACDB4663A754}" srcOrd="1" destOrd="0" presId="urn:microsoft.com/office/officeart/2005/8/layout/bProcess4"/>
    <dgm:cxn modelId="{539E2FC3-BF0C-4028-AE3B-3A576EE602DA}" type="presParOf" srcId="{81EA3381-20B7-4777-965A-CDAC4F52D397}" destId="{6FD3ACF0-5F60-4DCA-AD04-AE0ABBD54DC7}" srcOrd="13" destOrd="0" presId="urn:microsoft.com/office/officeart/2005/8/layout/bProcess4"/>
    <dgm:cxn modelId="{70903555-E653-4715-9BD5-9ED791F4E481}" type="presParOf" srcId="{81EA3381-20B7-4777-965A-CDAC4F52D397}" destId="{E3CBA759-AAAC-4376-BE61-7EBE2E0F9809}" srcOrd="14" destOrd="0" presId="urn:microsoft.com/office/officeart/2005/8/layout/bProcess4"/>
    <dgm:cxn modelId="{2EC93614-0A47-416C-8110-914FEEA5106C}" type="presParOf" srcId="{E3CBA759-AAAC-4376-BE61-7EBE2E0F9809}" destId="{B9D350EE-5D80-4764-8B46-35046764EBDA}" srcOrd="0" destOrd="0" presId="urn:microsoft.com/office/officeart/2005/8/layout/bProcess4"/>
    <dgm:cxn modelId="{40CCB191-C001-4FFF-BDE0-D33F12D9071E}" type="presParOf" srcId="{E3CBA759-AAAC-4376-BE61-7EBE2E0F9809}" destId="{34B82735-E575-418C-8972-7C1CF0115B51}" srcOrd="1" destOrd="0" presId="urn:microsoft.com/office/officeart/2005/8/layout/bProcess4"/>
    <dgm:cxn modelId="{47B0B9CF-0210-42FB-B4C1-4673A3D07D4E}" type="presParOf" srcId="{81EA3381-20B7-4777-965A-CDAC4F52D397}" destId="{9831B0CE-55DF-43E3-B281-2094967521E3}" srcOrd="15" destOrd="0" presId="urn:microsoft.com/office/officeart/2005/8/layout/bProcess4"/>
    <dgm:cxn modelId="{C5F35985-903E-4D79-B33E-73C100978555}" type="presParOf" srcId="{81EA3381-20B7-4777-965A-CDAC4F52D397}" destId="{4D4DBD62-D8A8-4FE9-AF1D-88FCBCDC3909}" srcOrd="16" destOrd="0" presId="urn:microsoft.com/office/officeart/2005/8/layout/bProcess4"/>
    <dgm:cxn modelId="{BE7510B9-E138-4E5C-9A8D-D1896172188E}" type="presParOf" srcId="{4D4DBD62-D8A8-4FE9-AF1D-88FCBCDC3909}" destId="{89877DCE-E439-4BAD-8B61-0467D9C801C5}" srcOrd="0" destOrd="0" presId="urn:microsoft.com/office/officeart/2005/8/layout/bProcess4"/>
    <dgm:cxn modelId="{A662B527-78E1-4985-A5CD-5E254ED38037}" type="presParOf" srcId="{4D4DBD62-D8A8-4FE9-AF1D-88FCBCDC3909}" destId="{E6DA1C57-C362-4A97-B03E-D440DE1966F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307412-C088-4565-9AC7-DBA563F6551B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DC343E-DB2E-4EBF-B83C-4F14C708188A}">
      <dgm:prSet phldrT="[Текст]"/>
      <dgm:spPr/>
      <dgm:t>
        <a:bodyPr/>
        <a:lstStyle/>
        <a:p>
          <a:pPr algn="ctr"/>
          <a:r>
            <a:rPr lang="uk-UA" dirty="0" smtClean="0"/>
            <a:t>Універсалізація </a:t>
          </a:r>
          <a:endParaRPr lang="ru-RU" dirty="0"/>
        </a:p>
      </dgm:t>
    </dgm:pt>
    <dgm:pt modelId="{F6DE0F61-38D9-42B2-8BE1-FFBEE575DBE5}" type="parTrans" cxnId="{14C13F97-1560-4C36-8E4E-DD549775E080}">
      <dgm:prSet/>
      <dgm:spPr/>
      <dgm:t>
        <a:bodyPr/>
        <a:lstStyle/>
        <a:p>
          <a:endParaRPr lang="ru-RU"/>
        </a:p>
      </dgm:t>
    </dgm:pt>
    <dgm:pt modelId="{B4163690-416F-4F1F-8FBA-8CB5CA3010A6}" type="sibTrans" cxnId="{14C13F97-1560-4C36-8E4E-DD549775E080}">
      <dgm:prSet/>
      <dgm:spPr/>
      <dgm:t>
        <a:bodyPr/>
        <a:lstStyle/>
        <a:p>
          <a:endParaRPr lang="ru-RU"/>
        </a:p>
      </dgm:t>
    </dgm:pt>
    <dgm:pt modelId="{93D101C3-4025-4D11-87BF-CC8A41304CCB}">
      <dgm:prSet phldrT="[Текст]"/>
      <dgm:spPr/>
      <dgm:t>
        <a:bodyPr/>
        <a:lstStyle/>
        <a:p>
          <a:r>
            <a:rPr lang="uk-UA" dirty="0" smtClean="0"/>
            <a:t>Маленькі ЦНАП</a:t>
          </a:r>
          <a:endParaRPr lang="ru-RU" dirty="0"/>
        </a:p>
      </dgm:t>
    </dgm:pt>
    <dgm:pt modelId="{6C56781A-C0AD-40BD-AB77-1CACE0D8462F}" type="parTrans" cxnId="{B7F1E79B-9F2D-4B26-8589-5725E3222506}">
      <dgm:prSet/>
      <dgm:spPr/>
      <dgm:t>
        <a:bodyPr/>
        <a:lstStyle/>
        <a:p>
          <a:endParaRPr lang="ru-RU"/>
        </a:p>
      </dgm:t>
    </dgm:pt>
    <dgm:pt modelId="{8276E3E0-16E7-44ED-8BE4-FDDB04206598}" type="sibTrans" cxnId="{B7F1E79B-9F2D-4B26-8589-5725E3222506}">
      <dgm:prSet/>
      <dgm:spPr/>
      <dgm:t>
        <a:bodyPr/>
        <a:lstStyle/>
        <a:p>
          <a:endParaRPr lang="ru-RU"/>
        </a:p>
      </dgm:t>
    </dgm:pt>
    <dgm:pt modelId="{20172B9B-BBBA-4E20-97ED-398BA184F1B8}">
      <dgm:prSet phldrT="[Текст]"/>
      <dgm:spPr/>
      <dgm:t>
        <a:bodyPr/>
        <a:lstStyle/>
        <a:p>
          <a:pPr algn="ctr"/>
          <a:r>
            <a:rPr lang="uk-UA" dirty="0" smtClean="0"/>
            <a:t>Спеціалізація</a:t>
          </a:r>
          <a:endParaRPr lang="ru-RU" dirty="0"/>
        </a:p>
      </dgm:t>
    </dgm:pt>
    <dgm:pt modelId="{7659B0C6-6429-4996-A5FD-8CB616D521B2}" type="parTrans" cxnId="{0D380B07-B18F-440C-87A0-CCFAACA69F95}">
      <dgm:prSet/>
      <dgm:spPr/>
      <dgm:t>
        <a:bodyPr/>
        <a:lstStyle/>
        <a:p>
          <a:endParaRPr lang="ru-RU"/>
        </a:p>
      </dgm:t>
    </dgm:pt>
    <dgm:pt modelId="{CB67EA9F-9967-4B55-BD4F-EACBBA631321}" type="sibTrans" cxnId="{0D380B07-B18F-440C-87A0-CCFAACA69F95}">
      <dgm:prSet/>
      <dgm:spPr/>
      <dgm:t>
        <a:bodyPr/>
        <a:lstStyle/>
        <a:p>
          <a:endParaRPr lang="ru-RU"/>
        </a:p>
      </dgm:t>
    </dgm:pt>
    <dgm:pt modelId="{892CE5A4-6E95-4652-B417-BAADA62352D0}">
      <dgm:prSet phldrT="[Текст]"/>
      <dgm:spPr/>
      <dgm:t>
        <a:bodyPr/>
        <a:lstStyle/>
        <a:p>
          <a:r>
            <a:rPr lang="uk-UA" dirty="0" smtClean="0"/>
            <a:t>Великі ЦНАП</a:t>
          </a:r>
          <a:endParaRPr lang="ru-RU" dirty="0"/>
        </a:p>
      </dgm:t>
    </dgm:pt>
    <dgm:pt modelId="{10812EEF-81BE-42A6-9A88-BFF1C3431AC2}" type="parTrans" cxnId="{34123449-1908-4C55-BFD0-EA9E85B4564A}">
      <dgm:prSet/>
      <dgm:spPr/>
      <dgm:t>
        <a:bodyPr/>
        <a:lstStyle/>
        <a:p>
          <a:endParaRPr lang="ru-RU"/>
        </a:p>
      </dgm:t>
    </dgm:pt>
    <dgm:pt modelId="{3006185C-C9BE-4DC9-998D-8A7A5CA5CD6F}" type="sibTrans" cxnId="{34123449-1908-4C55-BFD0-EA9E85B4564A}">
      <dgm:prSet/>
      <dgm:spPr/>
      <dgm:t>
        <a:bodyPr/>
        <a:lstStyle/>
        <a:p>
          <a:endParaRPr lang="ru-RU"/>
        </a:p>
      </dgm:t>
    </dgm:pt>
    <dgm:pt modelId="{02DF7447-DD10-425F-878E-D566105525E9}" type="pres">
      <dgm:prSet presAssocID="{57307412-C088-4565-9AC7-DBA563F6551B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7CD409-7D32-46AB-8D72-8BAEE7BEF723}" type="pres">
      <dgm:prSet presAssocID="{57307412-C088-4565-9AC7-DBA563F6551B}" presName="Background" presStyleLbl="node1" presStyleIdx="0" presStyleCnt="1"/>
      <dgm:spPr/>
    </dgm:pt>
    <dgm:pt modelId="{850057E3-F17B-4C63-8312-60EEB7146111}" type="pres">
      <dgm:prSet presAssocID="{57307412-C088-4565-9AC7-DBA563F6551B}" presName="Divider" presStyleLbl="callout" presStyleIdx="0" presStyleCnt="1"/>
      <dgm:spPr/>
    </dgm:pt>
    <dgm:pt modelId="{5F2A7F70-AB2B-4DCC-A0AC-263AF4D4E60E}" type="pres">
      <dgm:prSet presAssocID="{57307412-C088-4565-9AC7-DBA563F6551B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CDEFE-AE2A-436C-9E03-D0431E207D70}" type="pres">
      <dgm:prSet presAssocID="{57307412-C088-4565-9AC7-DBA563F6551B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226FDA-771A-437F-8DD5-C640F136A94B}" type="pres">
      <dgm:prSet presAssocID="{57307412-C088-4565-9AC7-DBA563F6551B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AABAC48E-B05F-4AD9-977C-540FE87931D7}" type="pres">
      <dgm:prSet presAssocID="{57307412-C088-4565-9AC7-DBA563F6551B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D8736248-370B-4EC3-9563-F841A13F1B93}" type="pres">
      <dgm:prSet presAssocID="{57307412-C088-4565-9AC7-DBA563F6551B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6B4A6AC6-F311-4101-8AAD-ED88662013DC}" type="pres">
      <dgm:prSet presAssocID="{57307412-C088-4565-9AC7-DBA563F6551B}" presName="ParentShape2" presStyleLbl="alignImgPlace1" presStyleIdx="1" presStyleCnt="2">
        <dgm:presLayoutVars/>
      </dgm:prSet>
      <dgm:spPr/>
      <dgm:t>
        <a:bodyPr/>
        <a:lstStyle/>
        <a:p>
          <a:endParaRPr lang="ru-RU"/>
        </a:p>
      </dgm:t>
    </dgm:pt>
  </dgm:ptLst>
  <dgm:cxnLst>
    <dgm:cxn modelId="{60515B9A-3B03-42D4-8542-F660294EAE7F}" type="presOf" srcId="{20172B9B-BBBA-4E20-97ED-398BA184F1B8}" destId="{6B4A6AC6-F311-4101-8AAD-ED88662013DC}" srcOrd="1" destOrd="0" presId="urn:microsoft.com/office/officeart/2009/3/layout/OpposingIdeas"/>
    <dgm:cxn modelId="{FBF02608-0D9D-4884-A786-13CEA4EF4DFB}" type="presOf" srcId="{93D101C3-4025-4D11-87BF-CC8A41304CCB}" destId="{5F2A7F70-AB2B-4DCC-A0AC-263AF4D4E60E}" srcOrd="0" destOrd="0" presId="urn:microsoft.com/office/officeart/2009/3/layout/OpposingIdeas"/>
    <dgm:cxn modelId="{B7F1E79B-9F2D-4B26-8589-5725E3222506}" srcId="{85DC343E-DB2E-4EBF-B83C-4F14C708188A}" destId="{93D101C3-4025-4D11-87BF-CC8A41304CCB}" srcOrd="0" destOrd="0" parTransId="{6C56781A-C0AD-40BD-AB77-1CACE0D8462F}" sibTransId="{8276E3E0-16E7-44ED-8BE4-FDDB04206598}"/>
    <dgm:cxn modelId="{5D31FB1E-8B0E-4DCB-A1FD-F9FDB9F98165}" type="presOf" srcId="{892CE5A4-6E95-4652-B417-BAADA62352D0}" destId="{D92CDEFE-AE2A-436C-9E03-D0431E207D70}" srcOrd="0" destOrd="0" presId="urn:microsoft.com/office/officeart/2009/3/layout/OpposingIdeas"/>
    <dgm:cxn modelId="{34123449-1908-4C55-BFD0-EA9E85B4564A}" srcId="{20172B9B-BBBA-4E20-97ED-398BA184F1B8}" destId="{892CE5A4-6E95-4652-B417-BAADA62352D0}" srcOrd="0" destOrd="0" parTransId="{10812EEF-81BE-42A6-9A88-BFF1C3431AC2}" sibTransId="{3006185C-C9BE-4DC9-998D-8A7A5CA5CD6F}"/>
    <dgm:cxn modelId="{7AD568B3-2C9F-4A69-B746-A904A1BF8A39}" type="presOf" srcId="{85DC343E-DB2E-4EBF-B83C-4F14C708188A}" destId="{72226FDA-771A-437F-8DD5-C640F136A94B}" srcOrd="0" destOrd="0" presId="urn:microsoft.com/office/officeart/2009/3/layout/OpposingIdeas"/>
    <dgm:cxn modelId="{622AB029-E846-41A9-947F-B7FF3AF3280E}" type="presOf" srcId="{85DC343E-DB2E-4EBF-B83C-4F14C708188A}" destId="{AABAC48E-B05F-4AD9-977C-540FE87931D7}" srcOrd="1" destOrd="0" presId="urn:microsoft.com/office/officeart/2009/3/layout/OpposingIdeas"/>
    <dgm:cxn modelId="{0D380B07-B18F-440C-87A0-CCFAACA69F95}" srcId="{57307412-C088-4565-9AC7-DBA563F6551B}" destId="{20172B9B-BBBA-4E20-97ED-398BA184F1B8}" srcOrd="1" destOrd="0" parTransId="{7659B0C6-6429-4996-A5FD-8CB616D521B2}" sibTransId="{CB67EA9F-9967-4B55-BD4F-EACBBA631321}"/>
    <dgm:cxn modelId="{775CB7A0-BBC3-4586-9350-DDFBA351B782}" type="presOf" srcId="{20172B9B-BBBA-4E20-97ED-398BA184F1B8}" destId="{D8736248-370B-4EC3-9563-F841A13F1B93}" srcOrd="0" destOrd="0" presId="urn:microsoft.com/office/officeart/2009/3/layout/OpposingIdeas"/>
    <dgm:cxn modelId="{B841C2D2-B337-4EC0-8FD0-437A533001C8}" type="presOf" srcId="{57307412-C088-4565-9AC7-DBA563F6551B}" destId="{02DF7447-DD10-425F-878E-D566105525E9}" srcOrd="0" destOrd="0" presId="urn:microsoft.com/office/officeart/2009/3/layout/OpposingIdeas"/>
    <dgm:cxn modelId="{14C13F97-1560-4C36-8E4E-DD549775E080}" srcId="{57307412-C088-4565-9AC7-DBA563F6551B}" destId="{85DC343E-DB2E-4EBF-B83C-4F14C708188A}" srcOrd="0" destOrd="0" parTransId="{F6DE0F61-38D9-42B2-8BE1-FFBEE575DBE5}" sibTransId="{B4163690-416F-4F1F-8FBA-8CB5CA3010A6}"/>
    <dgm:cxn modelId="{FFD5AA70-41B3-4635-B650-6D73256ED033}" type="presParOf" srcId="{02DF7447-DD10-425F-878E-D566105525E9}" destId="{407CD409-7D32-46AB-8D72-8BAEE7BEF723}" srcOrd="0" destOrd="0" presId="urn:microsoft.com/office/officeart/2009/3/layout/OpposingIdeas"/>
    <dgm:cxn modelId="{F632EBDB-A5AE-4D68-9DAA-E735B57673F3}" type="presParOf" srcId="{02DF7447-DD10-425F-878E-D566105525E9}" destId="{850057E3-F17B-4C63-8312-60EEB7146111}" srcOrd="1" destOrd="0" presId="urn:microsoft.com/office/officeart/2009/3/layout/OpposingIdeas"/>
    <dgm:cxn modelId="{FADDAEF7-0F95-4FBD-B236-C5097F2B2DF6}" type="presParOf" srcId="{02DF7447-DD10-425F-878E-D566105525E9}" destId="{5F2A7F70-AB2B-4DCC-A0AC-263AF4D4E60E}" srcOrd="2" destOrd="0" presId="urn:microsoft.com/office/officeart/2009/3/layout/OpposingIdeas"/>
    <dgm:cxn modelId="{07E8CB76-C473-4AD8-A38F-E9786027E5FF}" type="presParOf" srcId="{02DF7447-DD10-425F-878E-D566105525E9}" destId="{D92CDEFE-AE2A-436C-9E03-D0431E207D70}" srcOrd="3" destOrd="0" presId="urn:microsoft.com/office/officeart/2009/3/layout/OpposingIdeas"/>
    <dgm:cxn modelId="{F7F4A4D2-EA41-423A-840B-A5F72ED82F6A}" type="presParOf" srcId="{02DF7447-DD10-425F-878E-D566105525E9}" destId="{72226FDA-771A-437F-8DD5-C640F136A94B}" srcOrd="4" destOrd="0" presId="urn:microsoft.com/office/officeart/2009/3/layout/OpposingIdeas"/>
    <dgm:cxn modelId="{A23BE2B0-CBD7-4F8D-A9C0-D716B4C598A5}" type="presParOf" srcId="{02DF7447-DD10-425F-878E-D566105525E9}" destId="{AABAC48E-B05F-4AD9-977C-540FE87931D7}" srcOrd="5" destOrd="0" presId="urn:microsoft.com/office/officeart/2009/3/layout/OpposingIdeas"/>
    <dgm:cxn modelId="{89B478AB-8898-49C3-8AFF-062A3048602B}" type="presParOf" srcId="{02DF7447-DD10-425F-878E-D566105525E9}" destId="{D8736248-370B-4EC3-9563-F841A13F1B93}" srcOrd="6" destOrd="0" presId="urn:microsoft.com/office/officeart/2009/3/layout/OpposingIdeas"/>
    <dgm:cxn modelId="{CA4A4ADB-02B3-49F0-8BC3-5D285815BC64}" type="presParOf" srcId="{02DF7447-DD10-425F-878E-D566105525E9}" destId="{6B4A6AC6-F311-4101-8AAD-ED88662013DC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54D4857D-62A5-486B-9129-468003D7E020}" type="datetimeFigureOut">
              <a:rPr lang="ru-RU" smtClean="0"/>
              <a:pPr/>
              <a:t>11.08.2020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2EBE4566-6F3A-4CC1-BD6C-9C510D05F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813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2D2EF2CE-B28C-4ED4-8FD0-48BB3F48846A}" type="datetimeFigureOut">
              <a:pPr/>
              <a:t>11.08.2020</a:t>
            </a:fld>
            <a:endParaRPr lang="ru-RU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61807874-5299-41B2-A37A-6AA3547857F4}" type="slidenum"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6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591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92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ru-RU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11.08.2020</a:t>
            </a:fld>
            <a:endParaRPr kumimoji="0" lang="ru-RU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ru-RU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Показать заголовок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11.08.2020</a:t>
            </a:fld>
            <a:endParaRPr kumimoji="0" lang="ru-RU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11.08.2020</a:t>
            </a:fld>
            <a:endParaRPr kumimoji="0" lang="ru-RU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Заголовок раздела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остой вопрос и от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11.08.2020</a:t>
            </a:fld>
            <a:endParaRPr kumimoji="0" lang="ru-RU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опрос и ответ с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11.08.2020</a:t>
            </a:fld>
            <a:endParaRPr kumimoji="0" lang="ru-RU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ru-RU" i="1" baseline="0"/>
            </a:lvl1pPr>
            <a:extLst/>
          </a:lstStyle>
          <a:p>
            <a:pPr lvl="0"/>
            <a:r>
              <a:rPr kumimoji="0" lang="ru-RU"/>
              <a:t>Пояснение к ответу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11.08.2020</a:t>
            </a:fld>
            <a:endParaRPr kumimoji="0" lang="ru-RU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ru-RU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ПРАВИЛЬНО </a:t>
            </a:r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или НЕПРАВИЛЬНО?</a:t>
            </a:r>
            <a:endParaRPr kumimoji="0"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не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11.08.2020</a:t>
            </a:fld>
            <a:endParaRPr kumimoji="0" lang="ru-RU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ПРАВИЛЬНО или </a:t>
            </a:r>
            <a:r>
              <a:rPr kumimoji="0" lang="ru-RU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НЕПРАВИЛЬНО</a:t>
            </a:r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поставление элеме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11.08.2020</a:t>
            </a:fld>
            <a:endParaRPr kumimoji="0" lang="ru-RU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ru-RU" i="1" baseline="0"/>
            </a:lvl1pPr>
            <a:extLst/>
          </a:lstStyle>
          <a:p>
            <a:r>
              <a:rPr kumimoji="0" lang="ru-RU"/>
              <a:t>Введите вопрос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100"/>
            </a:lvl1pPr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11.08.2020</a:t>
            </a:fld>
            <a:endParaRPr kumimoji="0" lang="ru-RU" sz="105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ru-RU" sz="1200"/>
            </a:lvl1pPr>
            <a:extLst/>
          </a:lstStyle>
          <a:p>
            <a:endParaRPr kumimoji="0" lang="ru-RU" sz="12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200"/>
            </a:lvl1pPr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sz="120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ru-RU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ru-RU">
          <a:solidFill>
            <a:schemeClr val="tx2"/>
          </a:solidFill>
        </a:defRPr>
      </a:lvl2pPr>
      <a:lvl3pPr eaLnBrk="1" latinLnBrk="0" hangingPunct="1">
        <a:defRPr kumimoji="0" lang="ru-RU">
          <a:solidFill>
            <a:schemeClr val="tx2"/>
          </a:solidFill>
        </a:defRPr>
      </a:lvl3pPr>
      <a:lvl4pPr eaLnBrk="1" latinLnBrk="0" hangingPunct="1">
        <a:defRPr kumimoji="0" lang="ru-RU">
          <a:solidFill>
            <a:schemeClr val="tx2"/>
          </a:solidFill>
        </a:defRPr>
      </a:lvl4pPr>
      <a:lvl5pPr eaLnBrk="1" latinLnBrk="0" hangingPunct="1">
        <a:defRPr kumimoji="0" lang="ru-RU">
          <a:solidFill>
            <a:schemeClr val="tx2"/>
          </a:solidFill>
        </a:defRPr>
      </a:lvl5pPr>
      <a:lvl6pPr eaLnBrk="1" latinLnBrk="0" hangingPunct="1">
        <a:defRPr kumimoji="0" lang="ru-RU">
          <a:solidFill>
            <a:schemeClr val="tx2"/>
          </a:solidFill>
        </a:defRPr>
      </a:lvl6pPr>
      <a:lvl7pPr eaLnBrk="1" latinLnBrk="0" hangingPunct="1">
        <a:defRPr kumimoji="0" lang="ru-RU">
          <a:solidFill>
            <a:schemeClr val="tx2"/>
          </a:solidFill>
        </a:defRPr>
      </a:lvl7pPr>
      <a:lvl8pPr eaLnBrk="1" latinLnBrk="0" hangingPunct="1">
        <a:defRPr kumimoji="0" lang="ru-RU">
          <a:solidFill>
            <a:schemeClr val="tx2"/>
          </a:solidFill>
        </a:defRPr>
      </a:lvl8pPr>
      <a:lvl9pPr eaLnBrk="1" latinLnBrk="0" hangingPunct="1">
        <a:defRPr kumimoji="0" lang="ru-RU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uk-UA" sz="5400" dirty="0" smtClean="0"/>
              <a:t>Тема лекції: «Адміністративні послуги</a:t>
            </a:r>
            <a:r>
              <a:rPr lang="uk-UA" sz="5400" dirty="0" smtClean="0"/>
              <a:t> в соціальній сфері</a:t>
            </a:r>
            <a:r>
              <a:rPr lang="uk-UA" sz="5400" dirty="0" smtClean="0"/>
              <a:t>»</a:t>
            </a:r>
            <a:endParaRPr lang="uk-UA" sz="5400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r>
              <a:rPr lang="ru-RU" dirty="0" err="1" smtClean="0"/>
              <a:t>К.філос.н</a:t>
            </a:r>
            <a:r>
              <a:rPr lang="ru-RU" dirty="0" smtClean="0"/>
              <a:t>., доцент </a:t>
            </a:r>
          </a:p>
          <a:p>
            <a:r>
              <a:rPr lang="ru-RU" dirty="0" smtClean="0"/>
              <a:t>Масюк О.П.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Не встановлено відповідальності за порушення граничних строків надання адміністративної послуги;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Формами зворотного зв'язку та зворотного впливу є скринька зауважень та пропозицій, а щорічний аналіз якості послуг та електронна скарга на сайті ЦНАП;</a:t>
            </a:r>
            <a:endParaRPr lang="ru-RU" b="1" dirty="0">
              <a:solidFill>
                <a:srgbClr val="92D050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Схематизм нормативно-правової бази щодо регулювання надання адміністративних послуг дає можливість маніпулювання з боку суб'єктів надання;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Суб'єкт </a:t>
            </a:r>
            <a:r>
              <a:rPr lang="uk-UA" b="1" dirty="0">
                <a:solidFill>
                  <a:srgbClr val="92D050"/>
                </a:solidFill>
                <a:latin typeface="Arial Narrow" panose="020B0606020202030204" pitchFamily="34" charset="0"/>
              </a:rPr>
              <a:t>надання адміністративних послуг може видавати акти щодо встановлення власних вимог до </a:t>
            </a: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якості </a:t>
            </a:r>
            <a:r>
              <a:rPr lang="uk-UA" b="1" dirty="0">
                <a:solidFill>
                  <a:srgbClr val="92D050"/>
                </a:solidFill>
                <a:latin typeface="Arial Narrow" panose="020B0606020202030204" pitchFamily="34" charset="0"/>
              </a:rPr>
              <a:t>їх </a:t>
            </a:r>
            <a:r>
              <a:rPr lang="uk-UA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надання, а клієнт ні.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/>
              <a:t>Недоліки  в оцінці якості надання адміністративних послуг: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140295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надання суб’єктам звернень вичерпної інформації щодо вимог та порядку надання адміністративних послуг;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прийняття від суб’єктів звернень документів, необхідних для надання адміністративних послуг;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видача або забезпечення направлення через засоби поштового зв’язку суб’єктам звернень результатів надання адміністративних послуг;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організаційне забезпечення надання адміністративних послуг суб’єктами надання адміністративних послуг;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здійснення контролю за додержанням суб’єктами надання адміністративних послуг термінів розгляду справ та прийняття рішень;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dirty="0" smtClean="0"/>
              <a:t>надання адміністративних послуг у випадках, передбачених законом;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b="1" dirty="0" smtClean="0">
                <a:solidFill>
                  <a:srgbClr val="C00000"/>
                </a:solidFill>
              </a:rPr>
              <a:t>складення протоколів про адміністративні правопорушення у випадках, передбачених чинним законом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uk-UA" b="1" dirty="0" smtClean="0">
                <a:solidFill>
                  <a:srgbClr val="C00000"/>
                </a:solidFill>
              </a:rPr>
              <a:t>розгляд справ про адміністративні правопорушення та накладення стягнень.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3. Адміністратор як головний учасник Центру надання адміністративних послуг: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50177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326265"/>
              </p:ext>
            </p:extLst>
          </p:nvPr>
        </p:nvGraphicFramePr>
        <p:xfrm>
          <a:off x="914400" y="1905000"/>
          <a:ext cx="7467600" cy="422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Специфіка роботи адміністраторів ЦНАП: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0791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i="1" dirty="0" smtClean="0"/>
              <a:t>Сектор інформування </a:t>
            </a:r>
            <a:r>
              <a:rPr lang="uk-UA" dirty="0" smtClean="0"/>
              <a:t>облаштовується з метою ознайомлення суб’єктів звернення з порядком та умовами надання адміністративних послуг.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i="1" dirty="0" smtClean="0"/>
              <a:t>У секторі інформування розміщуються </a:t>
            </a:r>
            <a:r>
              <a:rPr lang="uk-UA" dirty="0" smtClean="0"/>
              <a:t>інформаційні стенди, а також у разі можливості – інформаційні термінали в зручному для перегляду місці, що містять актуальну, вичерпну інформацію, необхідну для одержання адміністративних послуг.</a:t>
            </a:r>
          </a:p>
          <a:p>
            <a:pPr marL="0" indent="0"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 smtClean="0"/>
              <a:t> (Примірний регламент ЦНАП, затверджений постановою КМУ №588 від 01.09.2013 ).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4. Інформування як складова доступності адміністративної послуги: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2836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суб’єкта надання адміністративної послуги та/або центр надання адміністративних послуг;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перелік документів, необхідних для отримання адміністративної послуги, порядок та спосіб їх подання;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платність або безоплатність адміністративної послуги;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строк надання адміністративної послуги;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результат надання адміністративної послуги;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можливі способи отримання результату;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акти законодавства, що регулюють порядок та умови надання адміністративної послуги.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Інформаційна карта адміністративної послуги містить відомості: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827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b="1" i="1" dirty="0" smtClean="0"/>
              <a:t>Надання адміністративних послуг має бути максимально зручним для членів громади;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b="1" i="1" dirty="0" smtClean="0"/>
              <a:t>Інформація має подаватись доступно, відповідно до закону та концентровано;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b="1" i="1" dirty="0" smtClean="0"/>
              <a:t>Центри надання адміністративних послуг мають розвинути систему відповідальності за погану якість обслуговування.</a:t>
            </a:r>
            <a:endParaRPr lang="ru-RU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476672"/>
            <a:ext cx="6969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>
                <a:solidFill>
                  <a:srgbClr val="C00000"/>
                </a:solidFill>
              </a:rPr>
              <a:t>ТЕЗИ: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615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08920"/>
            <a:ext cx="8229600" cy="1143000"/>
          </a:xfrm>
        </p:spPr>
        <p:txBody>
          <a:bodyPr/>
          <a:lstStyle/>
          <a:p>
            <a:pPr algn="ctr"/>
            <a:r>
              <a:rPr lang="uk-UA" dirty="0" smtClean="0"/>
              <a:t>Дякую за увагу!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3425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844824"/>
            <a:ext cx="7696200" cy="1143000"/>
          </a:xfrm>
        </p:spPr>
        <p:txBody>
          <a:bodyPr>
            <a:noAutofit/>
          </a:bodyPr>
          <a:lstStyle/>
          <a:p>
            <a:pPr algn="just"/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400" dirty="0" smtClean="0"/>
              <a:t>У </a:t>
            </a:r>
            <a:r>
              <a:rPr lang="uk-UA" sz="2400" dirty="0"/>
              <a:t>будь-якій країні, де природа </a:t>
            </a:r>
            <a:r>
              <a:rPr lang="uk-UA" sz="2400" dirty="0" smtClean="0"/>
              <a:t>забезпечує </a:t>
            </a:r>
            <a:r>
              <a:rPr lang="uk-UA" sz="2400" dirty="0"/>
              <a:t>потреби людей, причиною голоду можуть бути лише </a:t>
            </a:r>
            <a:r>
              <a:rPr lang="uk-UA" sz="2400" dirty="0" smtClean="0"/>
              <a:t>порочність </a:t>
            </a:r>
            <a:r>
              <a:rPr lang="uk-UA" sz="2400" dirty="0"/>
              <a:t>адміністрації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24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Максиміліан Робесп'єр</a:t>
            </a:r>
            <a:endParaRPr lang="uk-UA" sz="24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068960"/>
            <a:ext cx="2389680" cy="3138339"/>
          </a:xfrm>
        </p:spPr>
      </p:pic>
    </p:spTree>
    <p:extLst>
      <p:ext uri="{BB962C8B-B14F-4D97-AF65-F5344CB8AC3E}">
        <p14:creationId xmlns:p14="http://schemas.microsoft.com/office/powerpoint/2010/main" val="412408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Організація роботи Центру надання адміністративних послуг.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Недоліки законодавства про надання адміністративних послуг.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Адміністратор </a:t>
            </a:r>
            <a:r>
              <a:rPr lang="uk-UA" dirty="0"/>
              <a:t>як головний учасник Центру надання </a:t>
            </a:r>
            <a:r>
              <a:rPr lang="uk-UA" dirty="0" smtClean="0"/>
              <a:t>адміністративних послуг.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 лекції: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91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ru-RU" sz="2800"/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pPr algn="ctr"/>
            <a:r>
              <a:rPr lang="uk-UA" sz="2400" b="1" dirty="0" smtClean="0">
                <a:solidFill>
                  <a:srgbClr val="00B0F0"/>
                </a:solidFill>
              </a:rPr>
              <a:t>Зміна політики адміністрування в Україні:</a:t>
            </a:r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/>
              <a:t>Кроком на зустріч людини стало прийняття Закону України «Про адміністративні послуги» № 5203-VI від 06.09.2012 року.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/>
              <a:t>Цей закон заклав основи сервісного обслуговування громадян органами державної влади та місцевого самоврядування, чого не було раніше у пострадянській  України.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>
                <a:solidFill>
                  <a:srgbClr val="00B0F0"/>
                </a:solidFill>
                <a:latin typeface="Comic Sans MS" panose="030F0702030302020204" pitchFamily="66" charset="0"/>
              </a:rPr>
              <a:t>Адміністративна послуга </a:t>
            </a:r>
            <a:r>
              <a:rPr lang="uk-UA" b="1" dirty="0">
                <a:latin typeface="Comic Sans MS" panose="030F0702030302020204" pitchFamily="66" charset="0"/>
              </a:rPr>
              <a:t>– це різновид послуги</a:t>
            </a:r>
            <a:r>
              <a:rPr lang="uk-UA" dirty="0">
                <a:latin typeface="Comic Sans MS" panose="030F0702030302020204" pitchFamily="66" charset="0"/>
              </a:rPr>
              <a:t>, яка надається органами виконавчої влади та органами місцевого самоврядування, іншими уповноваженими особами, і надання яких пов’язане з реалізацією владних повноважень.</a:t>
            </a:r>
          </a:p>
          <a:p>
            <a:pPr algn="just"/>
            <a:r>
              <a:rPr lang="uk-UA" b="1" dirty="0">
                <a:solidFill>
                  <a:srgbClr val="FF0000"/>
                </a:solidFill>
                <a:latin typeface="Comic Sans MS" panose="030F0702030302020204" pitchFamily="66" charset="0"/>
              </a:rPr>
              <a:t>Адміністративна послуга</a:t>
            </a:r>
            <a:r>
              <a:rPr lang="uk-UA" b="1" dirty="0">
                <a:latin typeface="Comic Sans MS" panose="030F0702030302020204" pitchFamily="66" charset="0"/>
              </a:rPr>
              <a:t> </a:t>
            </a:r>
            <a:r>
              <a:rPr lang="uk-UA" dirty="0">
                <a:latin typeface="Comic Sans MS" panose="030F0702030302020204" pitchFamily="66" charset="0"/>
              </a:rPr>
              <a:t>– </a:t>
            </a:r>
            <a:r>
              <a:rPr lang="uk-UA" b="1" i="1" dirty="0">
                <a:latin typeface="Comic Sans MS" panose="030F0702030302020204" pitchFamily="66" charset="0"/>
              </a:rPr>
              <a:t>результат</a:t>
            </a:r>
            <a:r>
              <a:rPr lang="uk-UA" dirty="0">
                <a:latin typeface="Comic Sans MS" panose="030F0702030302020204" pitchFamily="66" charset="0"/>
              </a:rPr>
              <a:t> здійснення владних повноважень суб’єктом надання адміністративних послуг за заявою фізичної або юридичної особи, спрямований на набуття, зміну чи припинення прав та обов'язків такої особи відповідно до закону. </a:t>
            </a:r>
            <a:endParaRPr lang="uk-UA" dirty="0" smtClean="0">
              <a:latin typeface="Comic Sans MS" panose="030F0702030302020204" pitchFamily="66" charset="0"/>
            </a:endParaRPr>
          </a:p>
          <a:p>
            <a:pPr algn="ctr"/>
            <a:r>
              <a:rPr lang="uk-UA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Спробуйте зробити визначення поняття «адміністрація»?!</a:t>
            </a:r>
            <a:endParaRPr lang="uk-UA" b="1" i="1" dirty="0">
              <a:solidFill>
                <a:schemeClr val="accent4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Термінологічний словник: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6354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400" dirty="0" smtClean="0">
                <a:solidFill>
                  <a:srgbClr val="00B0F0"/>
                </a:solidFill>
              </a:rPr>
              <a:t>1.Механізм роботи</a:t>
            </a:r>
            <a:br>
              <a:rPr lang="uk-UA" sz="2400" dirty="0" smtClean="0">
                <a:solidFill>
                  <a:srgbClr val="00B0F0"/>
                </a:solidFill>
              </a:rPr>
            </a:br>
            <a:r>
              <a:rPr lang="uk-UA" sz="2400" dirty="0" smtClean="0">
                <a:solidFill>
                  <a:srgbClr val="00B0F0"/>
                </a:solidFill>
              </a:rPr>
              <a:t> Центру надання адміністративних послуг:</a:t>
            </a:r>
            <a:endParaRPr lang="ru-RU" sz="2400" dirty="0">
              <a:solidFill>
                <a:srgbClr val="00B0F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1520686"/>
              </p:ext>
            </p:extLst>
          </p:nvPr>
        </p:nvGraphicFramePr>
        <p:xfrm>
          <a:off x="914400" y="1905000"/>
          <a:ext cx="7467600" cy="422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1071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Принципи державної політики в сфері надання адміністративних послуг:</a:t>
            </a:r>
            <a:endParaRPr lang="ru-RU" sz="2800" b="1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верховенства права,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/>
              <a:t>с</a:t>
            </a:r>
            <a:r>
              <a:rPr lang="uk-UA" b="1" i="1" dirty="0" smtClean="0"/>
              <a:t>табільність,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рівність перед законом,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відкритість та прозорість,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 оперативність та своєчасність,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доступність інформації про надання адміністративних послуг,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захищеність персональних даних,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раціональна мінімізація кількості документів та процедурних дій,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неупередженість та справедливість,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i="1" dirty="0" smtClean="0"/>
              <a:t>доступності та зручності для суб’єктів звернень.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872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Забезпечення інформаційного обміну між адміністраторами та місцями збереження даних;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Надання відповіді на запити щодо адміністративного обслуговування;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dirty="0" smtClean="0"/>
              <a:t>Забезпечення виконання строків адміністративного обслуговування.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/>
              <a:t>Напрямки організаційного забезпечення надання адміністративних послуг: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90508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неповне визначення кола реальних суб’єктів надання адміністративних послуг.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замість критерію «собівартості надання послуги» як максимального розміру плати за послугу закладено незрозумілий критерій «соціального та економічного значення». (Стаття 11. Розмір плати за надання адміністративної послуги і порядок її справляння визначаються законом з урахуванням її соціального та економічного значення).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Законодавці обмежують набувача адміністративної послуги у отриманні документів, які перебувають у володінні суб'єкта їх надання (Стаття 9 пункт 7).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00B0F0"/>
                </a:solidFill>
              </a:rPr>
              <a:t>Захист прав набувачів можливий тільки у суді (комісій по етиці немає).</a:t>
            </a:r>
            <a:endParaRPr lang="uk-UA" b="1" dirty="0">
              <a:solidFill>
                <a:srgbClr val="00B0F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2. Недоліки Закону України «Про надання адміністративних послуг»: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725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кторина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765</Words>
  <Application>Microsoft Office PowerPoint</Application>
  <PresentationFormat>Экран (4:3)</PresentationFormat>
  <Paragraphs>83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 Narrow</vt:lpstr>
      <vt:lpstr>Comic Sans MS</vt:lpstr>
      <vt:lpstr>Times New Roman</vt:lpstr>
      <vt:lpstr>Trebuchet MS</vt:lpstr>
      <vt:lpstr>Wingdings</vt:lpstr>
      <vt:lpstr>Викторина</vt:lpstr>
      <vt:lpstr>Тема лекції: «Адміністративні послуги в соціальній сфері»</vt:lpstr>
      <vt:lpstr>«У будь-якій країні, де природа забезпечує потреби людей, причиною голоду можуть бути лише порочність адміністрації» Максиміліан Робесп'єр</vt:lpstr>
      <vt:lpstr>План лекції:</vt:lpstr>
      <vt:lpstr>Зміна політики адміністрування в Україні:</vt:lpstr>
      <vt:lpstr>Термінологічний словник:</vt:lpstr>
      <vt:lpstr>1.Механізм роботи  Центру надання адміністративних послуг:</vt:lpstr>
      <vt:lpstr>Принципи державної політики в сфері надання адміністративних послуг:</vt:lpstr>
      <vt:lpstr>Напрямки організаційного забезпечення надання адміністративних послуг:</vt:lpstr>
      <vt:lpstr>2. Недоліки Закону України «Про надання адміністративних послуг»:</vt:lpstr>
      <vt:lpstr>Недоліки  в оцінці якості надання адміністративних послуг:</vt:lpstr>
      <vt:lpstr>3. Адміністратор як головний учасник Центру надання адміністративних послуг: </vt:lpstr>
      <vt:lpstr>Специфіка роботи адміністраторів ЦНАП:</vt:lpstr>
      <vt:lpstr>4. Інформування як складова доступності адміністративної послуги:</vt:lpstr>
      <vt:lpstr>Інформаційна карта адміністративної послуги містить відомості:</vt:lpstr>
      <vt:lpstr>Презентация PowerPoint</vt:lpstr>
      <vt:lpstr>Дякую за увагу! 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2016-08-18T18:06:09Z</dcterms:created>
  <dcterms:modified xsi:type="dcterms:W3CDTF">2020-08-11T07:29:51Z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