
<file path=[Content_Types].xml><?xml version="1.0" encoding="utf-8"?>
<Types xmlns="http://schemas.openxmlformats.org/package/2006/content-types">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quickStyle13.xml" ContentType="application/vnd.openxmlformats-officedocument.drawingml.diagramStyle+xml"/>
  <Override PartName="/ppt/diagrams/drawing14.xml" ContentType="application/vnd.ms-office.drawingml.diagramDrawing+xml"/>
  <Override PartName="/ppt/diagrams/layout15.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layout13.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diagrams/colors1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rawing1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diagrams/data11.xml" ContentType="application/vnd.openxmlformats-officedocument.drawingml.diagramData+xml"/>
  <Default Extension="rels" ContentType="application/vnd.openxmlformats-package.relationships+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3" r:id="rId14"/>
    <p:sldId id="268" r:id="rId15"/>
    <p:sldId id="269" r:id="rId16"/>
    <p:sldId id="270" r:id="rId17"/>
    <p:sldId id="271" r:id="rId18"/>
    <p:sldId id="272" r:id="rId19"/>
    <p:sldId id="274" r:id="rId20"/>
    <p:sldId id="275"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4" d="100"/>
          <a:sy n="84" d="100"/>
        </p:scale>
        <p:origin x="-150"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A55647-50DD-4C54-B3CB-626DCAFE3667}" type="doc">
      <dgm:prSet loTypeId="urn:microsoft.com/office/officeart/2005/8/layout/vList2" loCatId="list" qsTypeId="urn:microsoft.com/office/officeart/2005/8/quickstyle/simple1" qsCatId="simple" csTypeId="urn:microsoft.com/office/officeart/2005/8/colors/colorful1#4" csCatId="colorful" phldr="1"/>
      <dgm:spPr/>
      <dgm:t>
        <a:bodyPr/>
        <a:lstStyle/>
        <a:p>
          <a:endParaRPr lang="ru-RU"/>
        </a:p>
      </dgm:t>
    </dgm:pt>
    <dgm:pt modelId="{5BCD282B-25F9-44A0-9AAF-8B58468187A4}">
      <dgm:prSet/>
      <dgm:spPr/>
      <dgm:t>
        <a:bodyPr/>
        <a:lstStyle/>
        <a:p>
          <a:r>
            <a:rPr lang="ru-RU" smtClean="0"/>
            <a:t>Державна соціальна допомога призначається і виплачується:</a:t>
          </a:r>
          <a:endParaRPr lang="ru-RU"/>
        </a:p>
      </dgm:t>
    </dgm:pt>
    <dgm:pt modelId="{7BEF0B54-6298-4BFE-8BBF-BC3AC8E33BCC}" type="parTrans" cxnId="{E4D98FBC-DC3D-4169-BEEA-0B9D74E7D93A}">
      <dgm:prSet/>
      <dgm:spPr/>
      <dgm:t>
        <a:bodyPr/>
        <a:lstStyle/>
        <a:p>
          <a:endParaRPr lang="ru-RU"/>
        </a:p>
      </dgm:t>
    </dgm:pt>
    <dgm:pt modelId="{CBB67DB5-19C0-4C80-98C1-83FDBF76BB51}" type="sibTrans" cxnId="{E4D98FBC-DC3D-4169-BEEA-0B9D74E7D93A}">
      <dgm:prSet/>
      <dgm:spPr/>
      <dgm:t>
        <a:bodyPr/>
        <a:lstStyle/>
        <a:p>
          <a:endParaRPr lang="ru-RU"/>
        </a:p>
      </dgm:t>
    </dgm:pt>
    <dgm:pt modelId="{E13771B0-7532-4633-A70E-D1877B86B485}">
      <dgm:prSet/>
      <dgm:spPr/>
      <dgm:t>
        <a:bodyPr/>
        <a:lstStyle/>
        <a:p>
          <a:r>
            <a:rPr lang="ru-RU" smtClean="0"/>
            <a:t>громадянам України, які постійно проживають на території України;</a:t>
          </a:r>
          <a:endParaRPr lang="ru-RU"/>
        </a:p>
      </dgm:t>
    </dgm:pt>
    <dgm:pt modelId="{2F64C2AA-4FCF-4C1F-8484-849B3A613F82}" type="parTrans" cxnId="{D9F8D149-DA05-49BA-AB77-01CC0ECEF38B}">
      <dgm:prSet/>
      <dgm:spPr/>
      <dgm:t>
        <a:bodyPr/>
        <a:lstStyle/>
        <a:p>
          <a:endParaRPr lang="ru-RU"/>
        </a:p>
      </dgm:t>
    </dgm:pt>
    <dgm:pt modelId="{4D6D4A3D-1398-44B0-BB6E-96D521D2F03B}" type="sibTrans" cxnId="{D9F8D149-DA05-49BA-AB77-01CC0ECEF38B}">
      <dgm:prSet/>
      <dgm:spPr/>
      <dgm:t>
        <a:bodyPr/>
        <a:lstStyle/>
        <a:p>
          <a:endParaRPr lang="ru-RU"/>
        </a:p>
      </dgm:t>
    </dgm:pt>
    <dgm:pt modelId="{E9BCA737-044A-4D6C-9460-727EF44D94DA}">
      <dgm:prSet/>
      <dgm:spPr/>
      <dgm:t>
        <a:bodyPr/>
        <a:lstStyle/>
        <a:p>
          <a:r>
            <a:rPr lang="ru-RU" smtClean="0"/>
            <a:t>іноземним громадянам та особам без громадянства, які переселилися з інших держав на постійне проживання в Україну, та особам, які набули статусу біженців.</a:t>
          </a:r>
          <a:endParaRPr lang="ru-RU"/>
        </a:p>
      </dgm:t>
    </dgm:pt>
    <dgm:pt modelId="{65E3EF79-0396-4F8D-83CC-3EF067245BA4}" type="parTrans" cxnId="{0EEECA16-C06B-466C-927D-CED587718FD2}">
      <dgm:prSet/>
      <dgm:spPr/>
      <dgm:t>
        <a:bodyPr/>
        <a:lstStyle/>
        <a:p>
          <a:endParaRPr lang="ru-RU"/>
        </a:p>
      </dgm:t>
    </dgm:pt>
    <dgm:pt modelId="{A203CC7A-B1BE-4F0C-91E0-F098FE4E7739}" type="sibTrans" cxnId="{0EEECA16-C06B-466C-927D-CED587718FD2}">
      <dgm:prSet/>
      <dgm:spPr/>
      <dgm:t>
        <a:bodyPr/>
        <a:lstStyle/>
        <a:p>
          <a:endParaRPr lang="ru-RU"/>
        </a:p>
      </dgm:t>
    </dgm:pt>
    <dgm:pt modelId="{0FE4E401-AFF0-46A7-ACF5-15219928423E}">
      <dgm:prSet/>
      <dgm:spPr/>
      <dgm:t>
        <a:bodyPr/>
        <a:lstStyle/>
        <a:p>
          <a:r>
            <a:rPr lang="ru-RU" smtClean="0"/>
            <a:t>Державна соціальна допомога особам з інвалідністю з дитинства та дітям з інвалідністю призначається структурними підрозділами з питань соціального захисту населення районних, районних у м. Києві державних адміністрацій, виконавчих органів міських, районних у містах (у разі їх утворення) рад (далі - структурні підрозділи з питань соціального захисту населення).</a:t>
          </a:r>
          <a:endParaRPr lang="ru-RU"/>
        </a:p>
      </dgm:t>
    </dgm:pt>
    <dgm:pt modelId="{54EC7E89-D1A5-44F9-AFF9-DDB90EACEDA1}" type="parTrans" cxnId="{FF676186-9691-4510-BF99-5E7988C0F001}">
      <dgm:prSet/>
      <dgm:spPr/>
      <dgm:t>
        <a:bodyPr/>
        <a:lstStyle/>
        <a:p>
          <a:endParaRPr lang="ru-RU"/>
        </a:p>
      </dgm:t>
    </dgm:pt>
    <dgm:pt modelId="{553C6A16-D574-4403-848D-994295C3DCF4}" type="sibTrans" cxnId="{FF676186-9691-4510-BF99-5E7988C0F001}">
      <dgm:prSet/>
      <dgm:spPr/>
      <dgm:t>
        <a:bodyPr/>
        <a:lstStyle/>
        <a:p>
          <a:endParaRPr lang="ru-RU"/>
        </a:p>
      </dgm:t>
    </dgm:pt>
    <dgm:pt modelId="{7E9698CE-96BF-4EC4-B58A-5A82CDF4F89B}" type="pres">
      <dgm:prSet presAssocID="{E2A55647-50DD-4C54-B3CB-626DCAFE3667}" presName="linear" presStyleCnt="0">
        <dgm:presLayoutVars>
          <dgm:animLvl val="lvl"/>
          <dgm:resizeHandles val="exact"/>
        </dgm:presLayoutVars>
      </dgm:prSet>
      <dgm:spPr/>
      <dgm:t>
        <a:bodyPr/>
        <a:lstStyle/>
        <a:p>
          <a:endParaRPr lang="ru-RU"/>
        </a:p>
      </dgm:t>
    </dgm:pt>
    <dgm:pt modelId="{2BC46928-2A63-4D81-AE46-D8A14C5E26E2}" type="pres">
      <dgm:prSet presAssocID="{5BCD282B-25F9-44A0-9AAF-8B58468187A4}" presName="parentText" presStyleLbl="node1" presStyleIdx="0" presStyleCnt="4">
        <dgm:presLayoutVars>
          <dgm:chMax val="0"/>
          <dgm:bulletEnabled val="1"/>
        </dgm:presLayoutVars>
      </dgm:prSet>
      <dgm:spPr/>
      <dgm:t>
        <a:bodyPr/>
        <a:lstStyle/>
        <a:p>
          <a:endParaRPr lang="ru-RU"/>
        </a:p>
      </dgm:t>
    </dgm:pt>
    <dgm:pt modelId="{F3C42C53-4178-4942-BB82-E988235E886B}" type="pres">
      <dgm:prSet presAssocID="{CBB67DB5-19C0-4C80-98C1-83FDBF76BB51}" presName="spacer" presStyleCnt="0"/>
      <dgm:spPr/>
    </dgm:pt>
    <dgm:pt modelId="{A8ECD214-B744-42B7-B9E3-862077AE5D39}" type="pres">
      <dgm:prSet presAssocID="{E13771B0-7532-4633-A70E-D1877B86B485}" presName="parentText" presStyleLbl="node1" presStyleIdx="1" presStyleCnt="4">
        <dgm:presLayoutVars>
          <dgm:chMax val="0"/>
          <dgm:bulletEnabled val="1"/>
        </dgm:presLayoutVars>
      </dgm:prSet>
      <dgm:spPr/>
      <dgm:t>
        <a:bodyPr/>
        <a:lstStyle/>
        <a:p>
          <a:endParaRPr lang="ru-RU"/>
        </a:p>
      </dgm:t>
    </dgm:pt>
    <dgm:pt modelId="{051BA746-F603-4A49-AE0B-A7BE8502A022}" type="pres">
      <dgm:prSet presAssocID="{4D6D4A3D-1398-44B0-BB6E-96D521D2F03B}" presName="spacer" presStyleCnt="0"/>
      <dgm:spPr/>
    </dgm:pt>
    <dgm:pt modelId="{A271AA02-C69B-4E77-9103-938E97F7E250}" type="pres">
      <dgm:prSet presAssocID="{E9BCA737-044A-4D6C-9460-727EF44D94DA}" presName="parentText" presStyleLbl="node1" presStyleIdx="2" presStyleCnt="4">
        <dgm:presLayoutVars>
          <dgm:chMax val="0"/>
          <dgm:bulletEnabled val="1"/>
        </dgm:presLayoutVars>
      </dgm:prSet>
      <dgm:spPr/>
      <dgm:t>
        <a:bodyPr/>
        <a:lstStyle/>
        <a:p>
          <a:endParaRPr lang="ru-RU"/>
        </a:p>
      </dgm:t>
    </dgm:pt>
    <dgm:pt modelId="{21EA290E-0263-4C32-A469-30618B21AFD5}" type="pres">
      <dgm:prSet presAssocID="{A203CC7A-B1BE-4F0C-91E0-F098FE4E7739}" presName="spacer" presStyleCnt="0"/>
      <dgm:spPr/>
    </dgm:pt>
    <dgm:pt modelId="{9AF6DC03-036C-4719-943B-EB93564F07BE}" type="pres">
      <dgm:prSet presAssocID="{0FE4E401-AFF0-46A7-ACF5-15219928423E}" presName="parentText" presStyleLbl="node1" presStyleIdx="3" presStyleCnt="4">
        <dgm:presLayoutVars>
          <dgm:chMax val="0"/>
          <dgm:bulletEnabled val="1"/>
        </dgm:presLayoutVars>
      </dgm:prSet>
      <dgm:spPr/>
      <dgm:t>
        <a:bodyPr/>
        <a:lstStyle/>
        <a:p>
          <a:endParaRPr lang="ru-RU"/>
        </a:p>
      </dgm:t>
    </dgm:pt>
  </dgm:ptLst>
  <dgm:cxnLst>
    <dgm:cxn modelId="{A4531420-BD75-448A-BA19-FCE5308FAD91}" type="presOf" srcId="{E2A55647-50DD-4C54-B3CB-626DCAFE3667}" destId="{7E9698CE-96BF-4EC4-B58A-5A82CDF4F89B}" srcOrd="0" destOrd="0" presId="urn:microsoft.com/office/officeart/2005/8/layout/vList2"/>
    <dgm:cxn modelId="{FF676186-9691-4510-BF99-5E7988C0F001}" srcId="{E2A55647-50DD-4C54-B3CB-626DCAFE3667}" destId="{0FE4E401-AFF0-46A7-ACF5-15219928423E}" srcOrd="3" destOrd="0" parTransId="{54EC7E89-D1A5-44F9-AFF9-DDB90EACEDA1}" sibTransId="{553C6A16-D574-4403-848D-994295C3DCF4}"/>
    <dgm:cxn modelId="{D9F8D149-DA05-49BA-AB77-01CC0ECEF38B}" srcId="{E2A55647-50DD-4C54-B3CB-626DCAFE3667}" destId="{E13771B0-7532-4633-A70E-D1877B86B485}" srcOrd="1" destOrd="0" parTransId="{2F64C2AA-4FCF-4C1F-8484-849B3A613F82}" sibTransId="{4D6D4A3D-1398-44B0-BB6E-96D521D2F03B}"/>
    <dgm:cxn modelId="{42171712-4806-4CE9-857F-0D0A725507BE}" type="presOf" srcId="{E13771B0-7532-4633-A70E-D1877B86B485}" destId="{A8ECD214-B744-42B7-B9E3-862077AE5D39}" srcOrd="0" destOrd="0" presId="urn:microsoft.com/office/officeart/2005/8/layout/vList2"/>
    <dgm:cxn modelId="{48E221FD-853A-4D57-8D3F-207EC78D51EC}" type="presOf" srcId="{5BCD282B-25F9-44A0-9AAF-8B58468187A4}" destId="{2BC46928-2A63-4D81-AE46-D8A14C5E26E2}" srcOrd="0" destOrd="0" presId="urn:microsoft.com/office/officeart/2005/8/layout/vList2"/>
    <dgm:cxn modelId="{E4D98FBC-DC3D-4169-BEEA-0B9D74E7D93A}" srcId="{E2A55647-50DD-4C54-B3CB-626DCAFE3667}" destId="{5BCD282B-25F9-44A0-9AAF-8B58468187A4}" srcOrd="0" destOrd="0" parTransId="{7BEF0B54-6298-4BFE-8BBF-BC3AC8E33BCC}" sibTransId="{CBB67DB5-19C0-4C80-98C1-83FDBF76BB51}"/>
    <dgm:cxn modelId="{B238C4B7-78F3-4B45-91DA-6D079D5C3381}" type="presOf" srcId="{0FE4E401-AFF0-46A7-ACF5-15219928423E}" destId="{9AF6DC03-036C-4719-943B-EB93564F07BE}" srcOrd="0" destOrd="0" presId="urn:microsoft.com/office/officeart/2005/8/layout/vList2"/>
    <dgm:cxn modelId="{0EEECA16-C06B-466C-927D-CED587718FD2}" srcId="{E2A55647-50DD-4C54-B3CB-626DCAFE3667}" destId="{E9BCA737-044A-4D6C-9460-727EF44D94DA}" srcOrd="2" destOrd="0" parTransId="{65E3EF79-0396-4F8D-83CC-3EF067245BA4}" sibTransId="{A203CC7A-B1BE-4F0C-91E0-F098FE4E7739}"/>
    <dgm:cxn modelId="{857CAFAC-FCFC-4ED6-962E-7AD8488B6D75}" type="presOf" srcId="{E9BCA737-044A-4D6C-9460-727EF44D94DA}" destId="{A271AA02-C69B-4E77-9103-938E97F7E250}" srcOrd="0" destOrd="0" presId="urn:microsoft.com/office/officeart/2005/8/layout/vList2"/>
    <dgm:cxn modelId="{574D05D8-F084-4C3D-9C44-5A6562C24189}" type="presParOf" srcId="{7E9698CE-96BF-4EC4-B58A-5A82CDF4F89B}" destId="{2BC46928-2A63-4D81-AE46-D8A14C5E26E2}" srcOrd="0" destOrd="0" presId="urn:microsoft.com/office/officeart/2005/8/layout/vList2"/>
    <dgm:cxn modelId="{16BCD59B-7BE7-4F13-BC8A-76A4AC4875CE}" type="presParOf" srcId="{7E9698CE-96BF-4EC4-B58A-5A82CDF4F89B}" destId="{F3C42C53-4178-4942-BB82-E988235E886B}" srcOrd="1" destOrd="0" presId="urn:microsoft.com/office/officeart/2005/8/layout/vList2"/>
    <dgm:cxn modelId="{1AF22709-89DB-448B-8C5D-AFC980E94A78}" type="presParOf" srcId="{7E9698CE-96BF-4EC4-B58A-5A82CDF4F89B}" destId="{A8ECD214-B744-42B7-B9E3-862077AE5D39}" srcOrd="2" destOrd="0" presId="urn:microsoft.com/office/officeart/2005/8/layout/vList2"/>
    <dgm:cxn modelId="{41F9C306-CB97-46FC-A967-60C4BE2A5020}" type="presParOf" srcId="{7E9698CE-96BF-4EC4-B58A-5A82CDF4F89B}" destId="{051BA746-F603-4A49-AE0B-A7BE8502A022}" srcOrd="3" destOrd="0" presId="urn:microsoft.com/office/officeart/2005/8/layout/vList2"/>
    <dgm:cxn modelId="{2EDE59E9-ADA1-419C-B9C7-BF408598F7A5}" type="presParOf" srcId="{7E9698CE-96BF-4EC4-B58A-5A82CDF4F89B}" destId="{A271AA02-C69B-4E77-9103-938E97F7E250}" srcOrd="4" destOrd="0" presId="urn:microsoft.com/office/officeart/2005/8/layout/vList2"/>
    <dgm:cxn modelId="{02DB5445-D327-4FCD-825F-F20678C4C15D}" type="presParOf" srcId="{7E9698CE-96BF-4EC4-B58A-5A82CDF4F89B}" destId="{21EA290E-0263-4C32-A469-30618B21AFD5}" srcOrd="5" destOrd="0" presId="urn:microsoft.com/office/officeart/2005/8/layout/vList2"/>
    <dgm:cxn modelId="{22E38C13-BF1F-4260-BFB4-955167165B1E}" type="presParOf" srcId="{7E9698CE-96BF-4EC4-B58A-5A82CDF4F89B}" destId="{9AF6DC03-036C-4719-943B-EB93564F07BE}"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8030946-98B4-468F-B2D7-887445EEC979}" type="doc">
      <dgm:prSet loTypeId="urn:microsoft.com/office/officeart/2008/layout/VerticalCircleList" loCatId="list" qsTypeId="urn:microsoft.com/office/officeart/2005/8/quickstyle/simple1" qsCatId="simple" csTypeId="urn:microsoft.com/office/officeart/2005/8/colors/accent1_5" csCatId="accent1" phldr="1"/>
      <dgm:spPr/>
      <dgm:t>
        <a:bodyPr/>
        <a:lstStyle/>
        <a:p>
          <a:endParaRPr lang="ru-RU"/>
        </a:p>
      </dgm:t>
    </dgm:pt>
    <dgm:pt modelId="{FA6E3187-2B27-4397-898C-6CA1F1AD891C}">
      <dgm:prSet/>
      <dgm:spPr/>
      <dgm:t>
        <a:bodyPr/>
        <a:lstStyle/>
        <a:p>
          <a:r>
            <a:rPr lang="ru-RU" dirty="0" smtClean="0">
              <a:solidFill>
                <a:schemeClr val="bg1"/>
              </a:solidFill>
            </a:rPr>
            <a:t>На </a:t>
          </a:r>
          <a:r>
            <a:rPr lang="ru-RU" dirty="0" err="1" smtClean="0">
              <a:solidFill>
                <a:schemeClr val="bg1"/>
              </a:solidFill>
            </a:rPr>
            <a:t>підставі</a:t>
          </a:r>
          <a:r>
            <a:rPr lang="ru-RU" dirty="0" smtClean="0">
              <a:solidFill>
                <a:schemeClr val="bg1"/>
              </a:solidFill>
            </a:rPr>
            <a:t> </a:t>
          </a:r>
          <a:r>
            <a:rPr lang="ru-RU" dirty="0" err="1" smtClean="0">
              <a:solidFill>
                <a:schemeClr val="bg1"/>
              </a:solidFill>
            </a:rPr>
            <a:t>документів</a:t>
          </a:r>
          <a:r>
            <a:rPr lang="ru-RU" dirty="0" smtClean="0">
              <a:solidFill>
                <a:schemeClr val="bg1"/>
              </a:solidFill>
            </a:rPr>
            <a:t>, </a:t>
          </a:r>
          <a:r>
            <a:rPr lang="ru-RU" dirty="0" err="1" smtClean="0">
              <a:solidFill>
                <a:schemeClr val="bg1"/>
              </a:solidFill>
            </a:rPr>
            <a:t>зазначених</a:t>
          </a:r>
          <a:r>
            <a:rPr lang="ru-RU" dirty="0" smtClean="0">
              <a:solidFill>
                <a:schemeClr val="bg1"/>
              </a:solidFill>
            </a:rPr>
            <a:t> у </a:t>
          </a:r>
          <a:r>
            <a:rPr lang="ru-RU" dirty="0" err="1" smtClean="0">
              <a:solidFill>
                <a:schemeClr val="bg1"/>
              </a:solidFill>
            </a:rPr>
            <a:t>підпункті</a:t>
          </a:r>
          <a:r>
            <a:rPr lang="ru-RU" dirty="0" smtClean="0">
              <a:solidFill>
                <a:schemeClr val="bg1"/>
              </a:solidFill>
            </a:rPr>
            <a:t> 2.4 </a:t>
          </a:r>
          <a:r>
            <a:rPr lang="ru-RU" dirty="0" err="1" smtClean="0">
              <a:solidFill>
                <a:schemeClr val="bg1"/>
              </a:solidFill>
            </a:rPr>
            <a:t>цього</a:t>
          </a:r>
          <a:r>
            <a:rPr lang="ru-RU" dirty="0" smtClean="0">
              <a:solidFill>
                <a:schemeClr val="bg1"/>
              </a:solidFill>
            </a:rPr>
            <a:t> Порядку, до </a:t>
          </a:r>
          <a:r>
            <a:rPr lang="ru-RU" dirty="0" err="1" smtClean="0">
              <a:solidFill>
                <a:schemeClr val="bg1"/>
              </a:solidFill>
            </a:rPr>
            <a:t>державної</a:t>
          </a:r>
          <a:r>
            <a:rPr lang="ru-RU" dirty="0" smtClean="0">
              <a:solidFill>
                <a:schemeClr val="bg1"/>
              </a:solidFill>
            </a:rPr>
            <a:t> </a:t>
          </a:r>
          <a:r>
            <a:rPr lang="ru-RU" dirty="0" err="1" smtClean="0">
              <a:solidFill>
                <a:schemeClr val="bg1"/>
              </a:solidFill>
            </a:rPr>
            <a:t>соціальної</a:t>
          </a:r>
          <a:r>
            <a:rPr lang="ru-RU" dirty="0" smtClean="0">
              <a:solidFill>
                <a:schemeClr val="bg1"/>
              </a:solidFill>
            </a:rPr>
            <a:t> </a:t>
          </a:r>
          <a:r>
            <a:rPr lang="ru-RU" dirty="0" err="1" smtClean="0">
              <a:solidFill>
                <a:schemeClr val="bg1"/>
              </a:solidFill>
            </a:rPr>
            <a:t>допомоги</a:t>
          </a:r>
          <a:r>
            <a:rPr lang="ru-RU" dirty="0" smtClean="0">
              <a:solidFill>
                <a:schemeClr val="bg1"/>
              </a:solidFill>
            </a:rPr>
            <a:t> </a:t>
          </a:r>
          <a:r>
            <a:rPr lang="ru-RU" dirty="0" err="1" smtClean="0">
              <a:solidFill>
                <a:schemeClr val="bg1"/>
              </a:solidFill>
            </a:rPr>
            <a:t>призначається</a:t>
          </a:r>
          <a:r>
            <a:rPr lang="ru-RU" dirty="0" smtClean="0">
              <a:solidFill>
                <a:schemeClr val="bg1"/>
              </a:solidFill>
            </a:rPr>
            <a:t> </a:t>
          </a:r>
          <a:r>
            <a:rPr lang="ru-RU" dirty="0" err="1" smtClean="0">
              <a:solidFill>
                <a:schemeClr val="bg1"/>
              </a:solidFill>
            </a:rPr>
            <a:t>також</a:t>
          </a:r>
          <a:r>
            <a:rPr lang="ru-RU" dirty="0" smtClean="0">
              <a:solidFill>
                <a:schemeClr val="bg1"/>
              </a:solidFill>
            </a:rPr>
            <a:t> надбавка на догляд:</a:t>
          </a:r>
          <a:endParaRPr lang="ru-RU" dirty="0">
            <a:solidFill>
              <a:schemeClr val="bg1"/>
            </a:solidFill>
          </a:endParaRPr>
        </a:p>
      </dgm:t>
    </dgm:pt>
    <dgm:pt modelId="{00CBDBF8-408D-4FB2-BB0A-197369C1E308}" type="parTrans" cxnId="{102EFC18-615D-4028-9E60-01090271A77B}">
      <dgm:prSet/>
      <dgm:spPr/>
      <dgm:t>
        <a:bodyPr/>
        <a:lstStyle/>
        <a:p>
          <a:endParaRPr lang="ru-RU"/>
        </a:p>
      </dgm:t>
    </dgm:pt>
    <dgm:pt modelId="{D1E16B5E-871C-43CE-8C1A-DFA5F01D2FB4}" type="sibTrans" cxnId="{102EFC18-615D-4028-9E60-01090271A77B}">
      <dgm:prSet/>
      <dgm:spPr/>
      <dgm:t>
        <a:bodyPr/>
        <a:lstStyle/>
        <a:p>
          <a:endParaRPr lang="ru-RU"/>
        </a:p>
      </dgm:t>
    </dgm:pt>
    <dgm:pt modelId="{7ECDBD1F-9C71-4B93-9441-B2C077131ADD}">
      <dgm:prSet/>
      <dgm:spPr/>
      <dgm:t>
        <a:bodyPr/>
        <a:lstStyle/>
        <a:p>
          <a:r>
            <a:rPr lang="ru-RU" dirty="0" smtClean="0">
              <a:solidFill>
                <a:schemeClr val="bg1"/>
              </a:solidFill>
            </a:rPr>
            <a:t>за особами з </a:t>
          </a:r>
          <a:r>
            <a:rPr lang="ru-RU" dirty="0" err="1" smtClean="0">
              <a:solidFill>
                <a:schemeClr val="bg1"/>
              </a:solidFill>
            </a:rPr>
            <a:t>інвалідністю</a:t>
          </a:r>
          <a:r>
            <a:rPr lang="ru-RU" dirty="0" smtClean="0">
              <a:solidFill>
                <a:schemeClr val="bg1"/>
              </a:solidFill>
            </a:rPr>
            <a:t> з </a:t>
          </a:r>
          <a:r>
            <a:rPr lang="ru-RU" dirty="0" err="1" smtClean="0">
              <a:solidFill>
                <a:schemeClr val="bg1"/>
              </a:solidFill>
            </a:rPr>
            <a:t>дитинства</a:t>
          </a:r>
          <a:r>
            <a:rPr lang="ru-RU" dirty="0" smtClean="0">
              <a:solidFill>
                <a:schemeClr val="bg1"/>
              </a:solidFill>
            </a:rPr>
            <a:t> І </a:t>
          </a:r>
          <a:r>
            <a:rPr lang="ru-RU" dirty="0" err="1" smtClean="0">
              <a:solidFill>
                <a:schemeClr val="bg1"/>
              </a:solidFill>
            </a:rPr>
            <a:t>групи</a:t>
          </a:r>
          <a:r>
            <a:rPr lang="ru-RU" dirty="0" smtClean="0">
              <a:solidFill>
                <a:schemeClr val="bg1"/>
              </a:solidFill>
            </a:rPr>
            <a:t>;</a:t>
          </a:r>
          <a:endParaRPr lang="ru-RU" dirty="0">
            <a:solidFill>
              <a:schemeClr val="bg1"/>
            </a:solidFill>
          </a:endParaRPr>
        </a:p>
      </dgm:t>
    </dgm:pt>
    <dgm:pt modelId="{AA9114BA-6CD0-46AE-B482-E8DC8DDF0B6C}" type="parTrans" cxnId="{F7F0F8B5-6EA9-408C-BD50-A3CD30AEDB81}">
      <dgm:prSet/>
      <dgm:spPr/>
      <dgm:t>
        <a:bodyPr/>
        <a:lstStyle/>
        <a:p>
          <a:endParaRPr lang="ru-RU"/>
        </a:p>
      </dgm:t>
    </dgm:pt>
    <dgm:pt modelId="{F33939E9-8F19-4EB0-A85C-5A142DCEF1BB}" type="sibTrans" cxnId="{F7F0F8B5-6EA9-408C-BD50-A3CD30AEDB81}">
      <dgm:prSet/>
      <dgm:spPr/>
      <dgm:t>
        <a:bodyPr/>
        <a:lstStyle/>
        <a:p>
          <a:endParaRPr lang="ru-RU"/>
        </a:p>
      </dgm:t>
    </dgm:pt>
    <dgm:pt modelId="{D405ABAF-34C7-4ECC-A78D-6A43DC4C2649}">
      <dgm:prSet/>
      <dgm:spPr/>
      <dgm:t>
        <a:bodyPr/>
        <a:lstStyle/>
        <a:p>
          <a:r>
            <a:rPr lang="ru-RU" dirty="0" smtClean="0">
              <a:solidFill>
                <a:schemeClr val="bg1"/>
              </a:solidFill>
            </a:rPr>
            <a:t>за одинокими особами з </a:t>
          </a:r>
          <a:r>
            <a:rPr lang="ru-RU" dirty="0" err="1" smtClean="0">
              <a:solidFill>
                <a:schemeClr val="bg1"/>
              </a:solidFill>
            </a:rPr>
            <a:t>інвалідністю</a:t>
          </a:r>
          <a:r>
            <a:rPr lang="ru-RU" dirty="0" smtClean="0">
              <a:solidFill>
                <a:schemeClr val="bg1"/>
              </a:solidFill>
            </a:rPr>
            <a:t> з </a:t>
          </a:r>
          <a:r>
            <a:rPr lang="ru-RU" dirty="0" err="1" smtClean="0">
              <a:solidFill>
                <a:schemeClr val="bg1"/>
              </a:solidFill>
            </a:rPr>
            <a:t>дитинства</a:t>
          </a:r>
          <a:r>
            <a:rPr lang="ru-RU" dirty="0" smtClean="0">
              <a:solidFill>
                <a:schemeClr val="bg1"/>
              </a:solidFill>
            </a:rPr>
            <a:t> II і III </a:t>
          </a:r>
          <a:r>
            <a:rPr lang="ru-RU" dirty="0" err="1" smtClean="0">
              <a:solidFill>
                <a:schemeClr val="bg1"/>
              </a:solidFill>
            </a:rPr>
            <a:t>групи</a:t>
          </a:r>
          <a:r>
            <a:rPr lang="ru-RU" dirty="0" smtClean="0">
              <a:solidFill>
                <a:schemeClr val="bg1"/>
              </a:solidFill>
            </a:rPr>
            <a:t>, </a:t>
          </a:r>
          <a:r>
            <a:rPr lang="ru-RU" dirty="0" err="1" smtClean="0">
              <a:solidFill>
                <a:schemeClr val="bg1"/>
              </a:solidFill>
            </a:rPr>
            <a:t>які</a:t>
          </a:r>
          <a:r>
            <a:rPr lang="ru-RU" dirty="0" smtClean="0">
              <a:solidFill>
                <a:schemeClr val="bg1"/>
              </a:solidFill>
            </a:rPr>
            <a:t> за </a:t>
          </a:r>
          <a:r>
            <a:rPr lang="ru-RU" dirty="0" err="1" smtClean="0">
              <a:solidFill>
                <a:schemeClr val="bg1"/>
              </a:solidFill>
            </a:rPr>
            <a:t>висновком</a:t>
          </a:r>
          <a:r>
            <a:rPr lang="ru-RU" dirty="0" smtClean="0">
              <a:solidFill>
                <a:schemeClr val="bg1"/>
              </a:solidFill>
            </a:rPr>
            <a:t> </a:t>
          </a:r>
          <a:r>
            <a:rPr lang="ru-RU" dirty="0" err="1" smtClean="0">
              <a:solidFill>
                <a:schemeClr val="bg1"/>
              </a:solidFill>
            </a:rPr>
            <a:t>лікарсько-консультативної</a:t>
          </a:r>
          <a:r>
            <a:rPr lang="ru-RU" dirty="0" smtClean="0">
              <a:solidFill>
                <a:schemeClr val="bg1"/>
              </a:solidFill>
            </a:rPr>
            <a:t> </a:t>
          </a:r>
          <a:r>
            <a:rPr lang="ru-RU" dirty="0" err="1" smtClean="0">
              <a:solidFill>
                <a:schemeClr val="bg1"/>
              </a:solidFill>
            </a:rPr>
            <a:t>комісії</a:t>
          </a:r>
          <a:r>
            <a:rPr lang="ru-RU" dirty="0" smtClean="0">
              <a:solidFill>
                <a:schemeClr val="bg1"/>
              </a:solidFill>
            </a:rPr>
            <a:t> </a:t>
          </a:r>
          <a:r>
            <a:rPr lang="ru-RU" dirty="0" err="1" smtClean="0">
              <a:solidFill>
                <a:schemeClr val="bg1"/>
              </a:solidFill>
            </a:rPr>
            <a:t>лікувально-профілактичного</a:t>
          </a:r>
          <a:r>
            <a:rPr lang="ru-RU" dirty="0" smtClean="0">
              <a:solidFill>
                <a:schemeClr val="bg1"/>
              </a:solidFill>
            </a:rPr>
            <a:t> закладу </a:t>
          </a:r>
          <a:r>
            <a:rPr lang="ru-RU" dirty="0" err="1" smtClean="0">
              <a:solidFill>
                <a:schemeClr val="bg1"/>
              </a:solidFill>
            </a:rPr>
            <a:t>потребують</a:t>
          </a:r>
          <a:r>
            <a:rPr lang="ru-RU" dirty="0" smtClean="0">
              <a:solidFill>
                <a:schemeClr val="bg1"/>
              </a:solidFill>
            </a:rPr>
            <a:t> </a:t>
          </a:r>
          <a:r>
            <a:rPr lang="ru-RU" dirty="0" err="1" smtClean="0">
              <a:solidFill>
                <a:schemeClr val="bg1"/>
              </a:solidFill>
            </a:rPr>
            <a:t>постійного</a:t>
          </a:r>
          <a:r>
            <a:rPr lang="ru-RU" dirty="0" smtClean="0">
              <a:solidFill>
                <a:schemeClr val="bg1"/>
              </a:solidFill>
            </a:rPr>
            <a:t> </a:t>
          </a:r>
          <a:r>
            <a:rPr lang="ru-RU" dirty="0" err="1" smtClean="0">
              <a:solidFill>
                <a:schemeClr val="bg1"/>
              </a:solidFill>
            </a:rPr>
            <a:t>стороннього</a:t>
          </a:r>
          <a:r>
            <a:rPr lang="ru-RU" dirty="0" smtClean="0">
              <a:solidFill>
                <a:schemeClr val="bg1"/>
              </a:solidFill>
            </a:rPr>
            <a:t> догляду;</a:t>
          </a:r>
          <a:endParaRPr lang="ru-RU" dirty="0">
            <a:solidFill>
              <a:schemeClr val="bg1"/>
            </a:solidFill>
          </a:endParaRPr>
        </a:p>
      </dgm:t>
    </dgm:pt>
    <dgm:pt modelId="{492C9A9B-8B8B-4A73-AF18-B47186469C5E}" type="parTrans" cxnId="{B2A861F6-83A5-477C-9EC2-05F7E59088B2}">
      <dgm:prSet/>
      <dgm:spPr/>
      <dgm:t>
        <a:bodyPr/>
        <a:lstStyle/>
        <a:p>
          <a:endParaRPr lang="ru-RU"/>
        </a:p>
      </dgm:t>
    </dgm:pt>
    <dgm:pt modelId="{EF5F2989-F1F3-4608-BE8C-8EE178E1C0AB}" type="sibTrans" cxnId="{B2A861F6-83A5-477C-9EC2-05F7E59088B2}">
      <dgm:prSet/>
      <dgm:spPr/>
      <dgm:t>
        <a:bodyPr/>
        <a:lstStyle/>
        <a:p>
          <a:endParaRPr lang="ru-RU"/>
        </a:p>
      </dgm:t>
    </dgm:pt>
    <dgm:pt modelId="{5F2FFC7F-EFA3-4C40-B961-199AB3856D85}">
      <dgm:prSet/>
      <dgm:spPr/>
      <dgm:t>
        <a:bodyPr/>
        <a:lstStyle/>
        <a:p>
          <a:r>
            <a:rPr lang="ru-RU" dirty="0" err="1" smtClean="0">
              <a:solidFill>
                <a:schemeClr val="bg1"/>
              </a:solidFill>
            </a:rPr>
            <a:t>Одинокі</a:t>
          </a:r>
          <a:r>
            <a:rPr lang="ru-RU" dirty="0" smtClean="0">
              <a:solidFill>
                <a:schemeClr val="bg1"/>
              </a:solidFill>
            </a:rPr>
            <a:t> особи з </a:t>
          </a:r>
          <a:r>
            <a:rPr lang="ru-RU" dirty="0" err="1" smtClean="0">
              <a:solidFill>
                <a:schemeClr val="bg1"/>
              </a:solidFill>
            </a:rPr>
            <a:t>інвалідністю</a:t>
          </a:r>
          <a:r>
            <a:rPr lang="ru-RU" dirty="0" smtClean="0">
              <a:solidFill>
                <a:schemeClr val="bg1"/>
              </a:solidFill>
            </a:rPr>
            <a:t> з </a:t>
          </a:r>
          <a:r>
            <a:rPr lang="ru-RU" dirty="0" err="1" smtClean="0">
              <a:solidFill>
                <a:schemeClr val="bg1"/>
              </a:solidFill>
            </a:rPr>
            <a:t>дитинства</a:t>
          </a:r>
          <a:r>
            <a:rPr lang="ru-RU" dirty="0" smtClean="0">
              <a:solidFill>
                <a:schemeClr val="bg1"/>
              </a:solidFill>
            </a:rPr>
            <a:t> </a:t>
          </a:r>
          <a:r>
            <a:rPr lang="en-US" dirty="0" smtClean="0">
              <a:solidFill>
                <a:schemeClr val="bg1"/>
              </a:solidFill>
            </a:rPr>
            <a:t>II </a:t>
          </a:r>
          <a:r>
            <a:rPr lang="ru-RU" dirty="0" smtClean="0">
              <a:solidFill>
                <a:schemeClr val="bg1"/>
              </a:solidFill>
            </a:rPr>
            <a:t>і </a:t>
          </a:r>
          <a:r>
            <a:rPr lang="en-US" dirty="0" smtClean="0">
              <a:solidFill>
                <a:schemeClr val="bg1"/>
              </a:solidFill>
            </a:rPr>
            <a:t>III </a:t>
          </a:r>
          <a:r>
            <a:rPr lang="ru-RU" dirty="0" err="1" smtClean="0">
              <a:solidFill>
                <a:schemeClr val="bg1"/>
              </a:solidFill>
            </a:rPr>
            <a:t>групи</a:t>
          </a:r>
          <a:r>
            <a:rPr lang="ru-RU" dirty="0" smtClean="0">
              <a:solidFill>
                <a:schemeClr val="bg1"/>
              </a:solidFill>
            </a:rPr>
            <a:t> у </a:t>
          </a:r>
          <a:r>
            <a:rPr lang="ru-RU" dirty="0" err="1" smtClean="0">
              <a:solidFill>
                <a:schemeClr val="bg1"/>
              </a:solidFill>
            </a:rPr>
            <a:t>своїй</a:t>
          </a:r>
          <a:r>
            <a:rPr lang="ru-RU" dirty="0" smtClean="0">
              <a:solidFill>
                <a:schemeClr val="bg1"/>
              </a:solidFill>
            </a:rPr>
            <a:t> </a:t>
          </a:r>
          <a:r>
            <a:rPr lang="ru-RU" dirty="0" err="1" smtClean="0">
              <a:solidFill>
                <a:schemeClr val="bg1"/>
              </a:solidFill>
            </a:rPr>
            <a:t>заяві</a:t>
          </a:r>
          <a:r>
            <a:rPr lang="ru-RU" dirty="0" smtClean="0">
              <a:solidFill>
                <a:schemeClr val="bg1"/>
              </a:solidFill>
            </a:rPr>
            <a:t> про </a:t>
          </a:r>
          <a:r>
            <a:rPr lang="ru-RU" dirty="0" err="1" smtClean="0">
              <a:solidFill>
                <a:schemeClr val="bg1"/>
              </a:solidFill>
            </a:rPr>
            <a:t>призначення</a:t>
          </a:r>
          <a:r>
            <a:rPr lang="ru-RU" dirty="0" smtClean="0">
              <a:solidFill>
                <a:schemeClr val="bg1"/>
              </a:solidFill>
            </a:rPr>
            <a:t> </a:t>
          </a:r>
          <a:r>
            <a:rPr lang="ru-RU" dirty="0" err="1" smtClean="0">
              <a:solidFill>
                <a:schemeClr val="bg1"/>
              </a:solidFill>
            </a:rPr>
            <a:t>державної</a:t>
          </a:r>
          <a:r>
            <a:rPr lang="ru-RU" dirty="0" smtClean="0">
              <a:solidFill>
                <a:schemeClr val="bg1"/>
              </a:solidFill>
            </a:rPr>
            <a:t> </a:t>
          </a:r>
          <a:r>
            <a:rPr lang="ru-RU" dirty="0" err="1" smtClean="0">
              <a:solidFill>
                <a:schemeClr val="bg1"/>
              </a:solidFill>
            </a:rPr>
            <a:t>соціальної</a:t>
          </a:r>
          <a:r>
            <a:rPr lang="ru-RU" dirty="0" smtClean="0">
              <a:solidFill>
                <a:schemeClr val="bg1"/>
              </a:solidFill>
            </a:rPr>
            <a:t> </a:t>
          </a:r>
          <a:r>
            <a:rPr lang="ru-RU" dirty="0" err="1" smtClean="0">
              <a:solidFill>
                <a:schemeClr val="bg1"/>
              </a:solidFill>
            </a:rPr>
            <a:t>допомоги</a:t>
          </a:r>
          <a:r>
            <a:rPr lang="ru-RU" dirty="0" smtClean="0">
              <a:solidFill>
                <a:schemeClr val="bg1"/>
              </a:solidFill>
            </a:rPr>
            <a:t> </a:t>
          </a:r>
          <a:r>
            <a:rPr lang="ru-RU" dirty="0" err="1" smtClean="0">
              <a:solidFill>
                <a:schemeClr val="bg1"/>
              </a:solidFill>
            </a:rPr>
            <a:t>повідомляють</a:t>
          </a:r>
          <a:r>
            <a:rPr lang="ru-RU" dirty="0" smtClean="0">
              <a:solidFill>
                <a:schemeClr val="bg1"/>
              </a:solidFill>
            </a:rPr>
            <a:t> про </a:t>
          </a:r>
          <a:r>
            <a:rPr lang="ru-RU" dirty="0" err="1" smtClean="0">
              <a:solidFill>
                <a:schemeClr val="bg1"/>
              </a:solidFill>
            </a:rPr>
            <a:t>відсутність</a:t>
          </a:r>
          <a:r>
            <a:rPr lang="ru-RU" dirty="0" smtClean="0">
              <a:solidFill>
                <a:schemeClr val="bg1"/>
              </a:solidFill>
            </a:rPr>
            <a:t> </a:t>
          </a:r>
          <a:r>
            <a:rPr lang="ru-RU" dirty="0" err="1" smtClean="0">
              <a:solidFill>
                <a:schemeClr val="bg1"/>
              </a:solidFill>
            </a:rPr>
            <a:t>працездатних</a:t>
          </a:r>
          <a:r>
            <a:rPr lang="ru-RU" dirty="0" smtClean="0">
              <a:solidFill>
                <a:schemeClr val="bg1"/>
              </a:solidFill>
            </a:rPr>
            <a:t> </a:t>
          </a:r>
          <a:r>
            <a:rPr lang="ru-RU" dirty="0" err="1" smtClean="0">
              <a:solidFill>
                <a:schemeClr val="bg1"/>
              </a:solidFill>
            </a:rPr>
            <a:t>родичів</a:t>
          </a:r>
          <a:r>
            <a:rPr lang="ru-RU" dirty="0" smtClean="0">
              <a:solidFill>
                <a:schemeClr val="bg1"/>
              </a:solidFill>
            </a:rPr>
            <a:t>, </a:t>
          </a:r>
          <a:r>
            <a:rPr lang="ru-RU" dirty="0" err="1" smtClean="0">
              <a:solidFill>
                <a:schemeClr val="bg1"/>
              </a:solidFill>
            </a:rPr>
            <a:t>зобов'язаних</a:t>
          </a:r>
          <a:r>
            <a:rPr lang="ru-RU" dirty="0" smtClean="0">
              <a:solidFill>
                <a:schemeClr val="bg1"/>
              </a:solidFill>
            </a:rPr>
            <a:t> за законом </a:t>
          </a:r>
          <a:r>
            <a:rPr lang="ru-RU" dirty="0" err="1" smtClean="0">
              <a:solidFill>
                <a:schemeClr val="bg1"/>
              </a:solidFill>
            </a:rPr>
            <a:t>їх</a:t>
          </a:r>
          <a:r>
            <a:rPr lang="ru-RU" dirty="0" smtClean="0">
              <a:solidFill>
                <a:schemeClr val="bg1"/>
              </a:solidFill>
            </a:rPr>
            <a:t> </a:t>
          </a:r>
          <a:r>
            <a:rPr lang="ru-RU" dirty="0" err="1" smtClean="0">
              <a:solidFill>
                <a:schemeClr val="bg1"/>
              </a:solidFill>
            </a:rPr>
            <a:t>утримувати</a:t>
          </a:r>
          <a:r>
            <a:rPr lang="ru-RU" dirty="0" smtClean="0">
              <a:solidFill>
                <a:schemeClr val="bg1"/>
              </a:solidFill>
            </a:rPr>
            <a:t> (</a:t>
          </a:r>
          <a:r>
            <a:rPr lang="ru-RU" dirty="0" err="1" smtClean="0">
              <a:solidFill>
                <a:schemeClr val="bg1"/>
              </a:solidFill>
            </a:rPr>
            <a:t>незалежно</a:t>
          </a:r>
          <a:r>
            <a:rPr lang="ru-RU" dirty="0" smtClean="0">
              <a:solidFill>
                <a:schemeClr val="bg1"/>
              </a:solidFill>
            </a:rPr>
            <a:t> </a:t>
          </a:r>
          <a:r>
            <a:rPr lang="ru-RU" dirty="0" err="1" smtClean="0">
              <a:solidFill>
                <a:schemeClr val="bg1"/>
              </a:solidFill>
            </a:rPr>
            <a:t>від</a:t>
          </a:r>
          <a:r>
            <a:rPr lang="ru-RU" dirty="0" smtClean="0">
              <a:solidFill>
                <a:schemeClr val="bg1"/>
              </a:solidFill>
            </a:rPr>
            <a:t> </a:t>
          </a:r>
          <a:r>
            <a:rPr lang="ru-RU" dirty="0" err="1" smtClean="0">
              <a:solidFill>
                <a:schemeClr val="bg1"/>
              </a:solidFill>
            </a:rPr>
            <a:t>місця</a:t>
          </a:r>
          <a:r>
            <a:rPr lang="ru-RU" dirty="0" smtClean="0">
              <a:solidFill>
                <a:schemeClr val="bg1"/>
              </a:solidFill>
            </a:rPr>
            <a:t> </a:t>
          </a:r>
          <a:r>
            <a:rPr lang="ru-RU" dirty="0" err="1" smtClean="0">
              <a:solidFill>
                <a:schemeClr val="bg1"/>
              </a:solidFill>
            </a:rPr>
            <a:t>їх</a:t>
          </a:r>
          <a:r>
            <a:rPr lang="ru-RU" dirty="0" smtClean="0">
              <a:solidFill>
                <a:schemeClr val="bg1"/>
              </a:solidFill>
            </a:rPr>
            <a:t> </a:t>
          </a:r>
          <a:r>
            <a:rPr lang="ru-RU" dirty="0" err="1" smtClean="0">
              <a:solidFill>
                <a:schemeClr val="bg1"/>
              </a:solidFill>
            </a:rPr>
            <a:t>проживання</a:t>
          </a:r>
          <a:r>
            <a:rPr lang="ru-RU" dirty="0" smtClean="0">
              <a:solidFill>
                <a:schemeClr val="bg1"/>
              </a:solidFill>
            </a:rPr>
            <a:t>).</a:t>
          </a:r>
          <a:endParaRPr lang="ru-RU" dirty="0">
            <a:solidFill>
              <a:schemeClr val="bg1"/>
            </a:solidFill>
          </a:endParaRPr>
        </a:p>
      </dgm:t>
    </dgm:pt>
    <dgm:pt modelId="{A3D7F29B-6057-4505-9B02-6EFE5032ED35}" type="parTrans" cxnId="{F8AC74A1-86CD-4B9D-9D69-B6C84C664150}">
      <dgm:prSet/>
      <dgm:spPr/>
      <dgm:t>
        <a:bodyPr/>
        <a:lstStyle/>
        <a:p>
          <a:endParaRPr lang="ru-RU"/>
        </a:p>
      </dgm:t>
    </dgm:pt>
    <dgm:pt modelId="{D328D4CA-6C1B-4287-80C8-EB19B9C5069E}" type="sibTrans" cxnId="{F8AC74A1-86CD-4B9D-9D69-B6C84C664150}">
      <dgm:prSet/>
      <dgm:spPr/>
      <dgm:t>
        <a:bodyPr/>
        <a:lstStyle/>
        <a:p>
          <a:endParaRPr lang="ru-RU"/>
        </a:p>
      </dgm:t>
    </dgm:pt>
    <dgm:pt modelId="{75221DBC-AEEE-4D2B-AA28-D92700D029DE}" type="pres">
      <dgm:prSet presAssocID="{78030946-98B4-468F-B2D7-887445EEC979}" presName="Name0" presStyleCnt="0">
        <dgm:presLayoutVars>
          <dgm:dir/>
        </dgm:presLayoutVars>
      </dgm:prSet>
      <dgm:spPr/>
      <dgm:t>
        <a:bodyPr/>
        <a:lstStyle/>
        <a:p>
          <a:endParaRPr lang="ru-RU"/>
        </a:p>
      </dgm:t>
    </dgm:pt>
    <dgm:pt modelId="{56FDE192-5FC4-4D56-B391-02825868F35F}" type="pres">
      <dgm:prSet presAssocID="{FA6E3187-2B27-4397-898C-6CA1F1AD891C}" presName="noChildren" presStyleCnt="0"/>
      <dgm:spPr/>
    </dgm:pt>
    <dgm:pt modelId="{387A2E8E-7A2F-4763-8283-375A39585C87}" type="pres">
      <dgm:prSet presAssocID="{FA6E3187-2B27-4397-898C-6CA1F1AD891C}" presName="gap" presStyleCnt="0"/>
      <dgm:spPr/>
    </dgm:pt>
    <dgm:pt modelId="{957203F7-A8D5-48A3-B22F-5BC0B9B38A35}" type="pres">
      <dgm:prSet presAssocID="{FA6E3187-2B27-4397-898C-6CA1F1AD891C}" presName="medCircle2" presStyleLbl="vennNode1" presStyleIdx="0" presStyleCnt="4"/>
      <dgm:spPr/>
    </dgm:pt>
    <dgm:pt modelId="{E991A2EA-A5C5-47FC-AF4D-4C75F3CAE599}" type="pres">
      <dgm:prSet presAssocID="{FA6E3187-2B27-4397-898C-6CA1F1AD891C}" presName="txLvlOnly1" presStyleLbl="revTx" presStyleIdx="0" presStyleCnt="4"/>
      <dgm:spPr/>
      <dgm:t>
        <a:bodyPr/>
        <a:lstStyle/>
        <a:p>
          <a:endParaRPr lang="ru-RU"/>
        </a:p>
      </dgm:t>
    </dgm:pt>
    <dgm:pt modelId="{B96DE0B2-D094-4D3F-9640-577AB462760C}" type="pres">
      <dgm:prSet presAssocID="{7ECDBD1F-9C71-4B93-9441-B2C077131ADD}" presName="noChildren" presStyleCnt="0"/>
      <dgm:spPr/>
    </dgm:pt>
    <dgm:pt modelId="{0FABE2A9-9599-43EB-ADEA-4706FF7920C0}" type="pres">
      <dgm:prSet presAssocID="{7ECDBD1F-9C71-4B93-9441-B2C077131ADD}" presName="gap" presStyleCnt="0"/>
      <dgm:spPr/>
    </dgm:pt>
    <dgm:pt modelId="{C7C3E743-43C8-4555-888A-5368754E322C}" type="pres">
      <dgm:prSet presAssocID="{7ECDBD1F-9C71-4B93-9441-B2C077131ADD}" presName="medCircle2" presStyleLbl="vennNode1" presStyleIdx="1" presStyleCnt="4" custLinFactNeighborX="-670" custLinFactNeighborY="670"/>
      <dgm:spPr/>
    </dgm:pt>
    <dgm:pt modelId="{7838EB77-2FA1-43AD-B3A8-DE6F6FED2272}" type="pres">
      <dgm:prSet presAssocID="{7ECDBD1F-9C71-4B93-9441-B2C077131ADD}" presName="txLvlOnly1" presStyleLbl="revTx" presStyleIdx="1" presStyleCnt="4"/>
      <dgm:spPr/>
      <dgm:t>
        <a:bodyPr/>
        <a:lstStyle/>
        <a:p>
          <a:endParaRPr lang="ru-RU"/>
        </a:p>
      </dgm:t>
    </dgm:pt>
    <dgm:pt modelId="{7A34D547-EB40-448E-8A0D-AF4C4DE66CCC}" type="pres">
      <dgm:prSet presAssocID="{D405ABAF-34C7-4ECC-A78D-6A43DC4C2649}" presName="noChildren" presStyleCnt="0"/>
      <dgm:spPr/>
    </dgm:pt>
    <dgm:pt modelId="{7E3EF118-2573-46DB-95C8-CA0F3EB67B11}" type="pres">
      <dgm:prSet presAssocID="{D405ABAF-34C7-4ECC-A78D-6A43DC4C2649}" presName="gap" presStyleCnt="0"/>
      <dgm:spPr/>
    </dgm:pt>
    <dgm:pt modelId="{4E949C47-28CC-4BF3-98D5-450E0A77D837}" type="pres">
      <dgm:prSet presAssocID="{D405ABAF-34C7-4ECC-A78D-6A43DC4C2649}" presName="medCircle2" presStyleLbl="vennNode1" presStyleIdx="2" presStyleCnt="4"/>
      <dgm:spPr/>
    </dgm:pt>
    <dgm:pt modelId="{8FF142D8-D3BD-4A67-875B-3A43A90FD0E5}" type="pres">
      <dgm:prSet presAssocID="{D405ABAF-34C7-4ECC-A78D-6A43DC4C2649}" presName="txLvlOnly1" presStyleLbl="revTx" presStyleIdx="2" presStyleCnt="4"/>
      <dgm:spPr/>
      <dgm:t>
        <a:bodyPr/>
        <a:lstStyle/>
        <a:p>
          <a:endParaRPr lang="ru-RU"/>
        </a:p>
      </dgm:t>
    </dgm:pt>
    <dgm:pt modelId="{4E78D852-B4F0-478A-B328-3DA644F52F9C}" type="pres">
      <dgm:prSet presAssocID="{5F2FFC7F-EFA3-4C40-B961-199AB3856D85}" presName="noChildren" presStyleCnt="0"/>
      <dgm:spPr/>
    </dgm:pt>
    <dgm:pt modelId="{930B5199-6035-488A-A588-38EDA3393C2A}" type="pres">
      <dgm:prSet presAssocID="{5F2FFC7F-EFA3-4C40-B961-199AB3856D85}" presName="gap" presStyleCnt="0"/>
      <dgm:spPr/>
    </dgm:pt>
    <dgm:pt modelId="{20C56273-CE11-4508-85D0-1512F7515CE9}" type="pres">
      <dgm:prSet presAssocID="{5F2FFC7F-EFA3-4C40-B961-199AB3856D85}" presName="medCircle2" presStyleLbl="vennNode1" presStyleIdx="3" presStyleCnt="4"/>
      <dgm:spPr/>
    </dgm:pt>
    <dgm:pt modelId="{75B7535B-4B54-4F52-A184-EF0E04D4842B}" type="pres">
      <dgm:prSet presAssocID="{5F2FFC7F-EFA3-4C40-B961-199AB3856D85}" presName="txLvlOnly1" presStyleLbl="revTx" presStyleIdx="3" presStyleCnt="4"/>
      <dgm:spPr/>
      <dgm:t>
        <a:bodyPr/>
        <a:lstStyle/>
        <a:p>
          <a:endParaRPr lang="ru-RU"/>
        </a:p>
      </dgm:t>
    </dgm:pt>
  </dgm:ptLst>
  <dgm:cxnLst>
    <dgm:cxn modelId="{A2701A0F-4D20-476E-914C-D0F6DCC847F6}" type="presOf" srcId="{7ECDBD1F-9C71-4B93-9441-B2C077131ADD}" destId="{7838EB77-2FA1-43AD-B3A8-DE6F6FED2272}" srcOrd="0" destOrd="0" presId="urn:microsoft.com/office/officeart/2008/layout/VerticalCircleList"/>
    <dgm:cxn modelId="{9E043CB2-AAC7-45F8-BF40-D3AA69ADDDAC}" type="presOf" srcId="{D405ABAF-34C7-4ECC-A78D-6A43DC4C2649}" destId="{8FF142D8-D3BD-4A67-875B-3A43A90FD0E5}" srcOrd="0" destOrd="0" presId="urn:microsoft.com/office/officeart/2008/layout/VerticalCircleList"/>
    <dgm:cxn modelId="{782DD2E9-5D31-4F44-A8F0-0FE1914EF68A}" type="presOf" srcId="{5F2FFC7F-EFA3-4C40-B961-199AB3856D85}" destId="{75B7535B-4B54-4F52-A184-EF0E04D4842B}" srcOrd="0" destOrd="0" presId="urn:microsoft.com/office/officeart/2008/layout/VerticalCircleList"/>
    <dgm:cxn modelId="{102EFC18-615D-4028-9E60-01090271A77B}" srcId="{78030946-98B4-468F-B2D7-887445EEC979}" destId="{FA6E3187-2B27-4397-898C-6CA1F1AD891C}" srcOrd="0" destOrd="0" parTransId="{00CBDBF8-408D-4FB2-BB0A-197369C1E308}" sibTransId="{D1E16B5E-871C-43CE-8C1A-DFA5F01D2FB4}"/>
    <dgm:cxn modelId="{F8AC74A1-86CD-4B9D-9D69-B6C84C664150}" srcId="{78030946-98B4-468F-B2D7-887445EEC979}" destId="{5F2FFC7F-EFA3-4C40-B961-199AB3856D85}" srcOrd="3" destOrd="0" parTransId="{A3D7F29B-6057-4505-9B02-6EFE5032ED35}" sibTransId="{D328D4CA-6C1B-4287-80C8-EB19B9C5069E}"/>
    <dgm:cxn modelId="{7B921562-475A-4026-AF5C-519DB5108DA1}" type="presOf" srcId="{78030946-98B4-468F-B2D7-887445EEC979}" destId="{75221DBC-AEEE-4D2B-AA28-D92700D029DE}" srcOrd="0" destOrd="0" presId="urn:microsoft.com/office/officeart/2008/layout/VerticalCircleList"/>
    <dgm:cxn modelId="{F7F0F8B5-6EA9-408C-BD50-A3CD30AEDB81}" srcId="{78030946-98B4-468F-B2D7-887445EEC979}" destId="{7ECDBD1F-9C71-4B93-9441-B2C077131ADD}" srcOrd="1" destOrd="0" parTransId="{AA9114BA-6CD0-46AE-B482-E8DC8DDF0B6C}" sibTransId="{F33939E9-8F19-4EB0-A85C-5A142DCEF1BB}"/>
    <dgm:cxn modelId="{1026461E-2655-40D8-A7EF-2BDBBDAA0DCF}" type="presOf" srcId="{FA6E3187-2B27-4397-898C-6CA1F1AD891C}" destId="{E991A2EA-A5C5-47FC-AF4D-4C75F3CAE599}" srcOrd="0" destOrd="0" presId="urn:microsoft.com/office/officeart/2008/layout/VerticalCircleList"/>
    <dgm:cxn modelId="{B2A861F6-83A5-477C-9EC2-05F7E59088B2}" srcId="{78030946-98B4-468F-B2D7-887445EEC979}" destId="{D405ABAF-34C7-4ECC-A78D-6A43DC4C2649}" srcOrd="2" destOrd="0" parTransId="{492C9A9B-8B8B-4A73-AF18-B47186469C5E}" sibTransId="{EF5F2989-F1F3-4608-BE8C-8EE178E1C0AB}"/>
    <dgm:cxn modelId="{27CE24AD-104B-43BF-B2EB-E61C6B47C225}" type="presParOf" srcId="{75221DBC-AEEE-4D2B-AA28-D92700D029DE}" destId="{56FDE192-5FC4-4D56-B391-02825868F35F}" srcOrd="0" destOrd="0" presId="urn:microsoft.com/office/officeart/2008/layout/VerticalCircleList"/>
    <dgm:cxn modelId="{D5534153-5B85-458C-A87D-AEAE98B12FF2}" type="presParOf" srcId="{56FDE192-5FC4-4D56-B391-02825868F35F}" destId="{387A2E8E-7A2F-4763-8283-375A39585C87}" srcOrd="0" destOrd="0" presId="urn:microsoft.com/office/officeart/2008/layout/VerticalCircleList"/>
    <dgm:cxn modelId="{DFC185B1-86C2-42C4-B311-F954B3B195D2}" type="presParOf" srcId="{56FDE192-5FC4-4D56-B391-02825868F35F}" destId="{957203F7-A8D5-48A3-B22F-5BC0B9B38A35}" srcOrd="1" destOrd="0" presId="urn:microsoft.com/office/officeart/2008/layout/VerticalCircleList"/>
    <dgm:cxn modelId="{20A08D98-AED8-4FFA-9710-4FF04CD6B672}" type="presParOf" srcId="{56FDE192-5FC4-4D56-B391-02825868F35F}" destId="{E991A2EA-A5C5-47FC-AF4D-4C75F3CAE599}" srcOrd="2" destOrd="0" presId="urn:microsoft.com/office/officeart/2008/layout/VerticalCircleList"/>
    <dgm:cxn modelId="{8ECDE31C-F922-4CAE-989D-1EB9E51328A8}" type="presParOf" srcId="{75221DBC-AEEE-4D2B-AA28-D92700D029DE}" destId="{B96DE0B2-D094-4D3F-9640-577AB462760C}" srcOrd="1" destOrd="0" presId="urn:microsoft.com/office/officeart/2008/layout/VerticalCircleList"/>
    <dgm:cxn modelId="{9D46CDE0-77D5-40C3-B732-A8BF1B70E947}" type="presParOf" srcId="{B96DE0B2-D094-4D3F-9640-577AB462760C}" destId="{0FABE2A9-9599-43EB-ADEA-4706FF7920C0}" srcOrd="0" destOrd="0" presId="urn:microsoft.com/office/officeart/2008/layout/VerticalCircleList"/>
    <dgm:cxn modelId="{D7176B08-1F61-4507-8713-D2333228EFFC}" type="presParOf" srcId="{B96DE0B2-D094-4D3F-9640-577AB462760C}" destId="{C7C3E743-43C8-4555-888A-5368754E322C}" srcOrd="1" destOrd="0" presId="urn:microsoft.com/office/officeart/2008/layout/VerticalCircleList"/>
    <dgm:cxn modelId="{564805B3-6D21-4A98-BD6C-323C38405E88}" type="presParOf" srcId="{B96DE0B2-D094-4D3F-9640-577AB462760C}" destId="{7838EB77-2FA1-43AD-B3A8-DE6F6FED2272}" srcOrd="2" destOrd="0" presId="urn:microsoft.com/office/officeart/2008/layout/VerticalCircleList"/>
    <dgm:cxn modelId="{142639C3-5980-43ED-A91B-FDE2051C8704}" type="presParOf" srcId="{75221DBC-AEEE-4D2B-AA28-D92700D029DE}" destId="{7A34D547-EB40-448E-8A0D-AF4C4DE66CCC}" srcOrd="2" destOrd="0" presId="urn:microsoft.com/office/officeart/2008/layout/VerticalCircleList"/>
    <dgm:cxn modelId="{1D5DD84B-FEB1-4A3C-B0E5-3589326476AD}" type="presParOf" srcId="{7A34D547-EB40-448E-8A0D-AF4C4DE66CCC}" destId="{7E3EF118-2573-46DB-95C8-CA0F3EB67B11}" srcOrd="0" destOrd="0" presId="urn:microsoft.com/office/officeart/2008/layout/VerticalCircleList"/>
    <dgm:cxn modelId="{605A660D-5F8B-417C-9843-7021A51EF956}" type="presParOf" srcId="{7A34D547-EB40-448E-8A0D-AF4C4DE66CCC}" destId="{4E949C47-28CC-4BF3-98D5-450E0A77D837}" srcOrd="1" destOrd="0" presId="urn:microsoft.com/office/officeart/2008/layout/VerticalCircleList"/>
    <dgm:cxn modelId="{D4DB936E-0490-45AC-A0DF-EE3EEF8B581C}" type="presParOf" srcId="{7A34D547-EB40-448E-8A0D-AF4C4DE66CCC}" destId="{8FF142D8-D3BD-4A67-875B-3A43A90FD0E5}" srcOrd="2" destOrd="0" presId="urn:microsoft.com/office/officeart/2008/layout/VerticalCircleList"/>
    <dgm:cxn modelId="{0ACFB1F6-F40B-48BE-B940-496B5F880741}" type="presParOf" srcId="{75221DBC-AEEE-4D2B-AA28-D92700D029DE}" destId="{4E78D852-B4F0-478A-B328-3DA644F52F9C}" srcOrd="3" destOrd="0" presId="urn:microsoft.com/office/officeart/2008/layout/VerticalCircleList"/>
    <dgm:cxn modelId="{F6E2D5B4-F048-4403-995E-97FAB2B8B3C8}" type="presParOf" srcId="{4E78D852-B4F0-478A-B328-3DA644F52F9C}" destId="{930B5199-6035-488A-A588-38EDA3393C2A}" srcOrd="0" destOrd="0" presId="urn:microsoft.com/office/officeart/2008/layout/VerticalCircleList"/>
    <dgm:cxn modelId="{F2E50734-8D13-4AB3-8F6D-8E682A0E7522}" type="presParOf" srcId="{4E78D852-B4F0-478A-B328-3DA644F52F9C}" destId="{20C56273-CE11-4508-85D0-1512F7515CE9}" srcOrd="1" destOrd="0" presId="urn:microsoft.com/office/officeart/2008/layout/VerticalCircleList"/>
    <dgm:cxn modelId="{A7453214-6133-407C-9183-BBD86350BD32}" type="presParOf" srcId="{4E78D852-B4F0-478A-B328-3DA644F52F9C}" destId="{75B7535B-4B54-4F52-A184-EF0E04D4842B}" srcOrd="2" destOrd="0" presId="urn:microsoft.com/office/officeart/2008/layout/VerticalCircle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4BB4960-5321-46D6-BECC-859A1CFF79E8}" type="doc">
      <dgm:prSet loTypeId="urn:microsoft.com/office/officeart/2005/8/layout/default#2" loCatId="list" qsTypeId="urn:microsoft.com/office/officeart/2005/8/quickstyle/simple1" qsCatId="simple" csTypeId="urn:microsoft.com/office/officeart/2005/8/colors/colorful1#6" csCatId="colorful" phldr="1"/>
      <dgm:spPr/>
      <dgm:t>
        <a:bodyPr/>
        <a:lstStyle/>
        <a:p>
          <a:endParaRPr lang="ru-RU"/>
        </a:p>
      </dgm:t>
    </dgm:pt>
    <dgm:pt modelId="{7EE01BC4-9430-4D02-9A85-F4349DFE28C5}">
      <dgm:prSet custT="1"/>
      <dgm:spPr/>
      <dgm:t>
        <a:bodyPr/>
        <a:lstStyle/>
        <a:p>
          <a:r>
            <a:rPr lang="ru-RU" sz="1600" dirty="0" err="1" smtClean="0"/>
            <a:t>Розмір</a:t>
          </a:r>
          <a:r>
            <a:rPr lang="ru-RU" sz="1600" dirty="0" smtClean="0"/>
            <a:t> надбавки на догляд</a:t>
          </a:r>
          <a:r>
            <a:rPr lang="ru-RU" sz="1300" dirty="0" smtClean="0"/>
            <a:t>:</a:t>
          </a:r>
          <a:endParaRPr lang="ru-RU" sz="1300" dirty="0"/>
        </a:p>
      </dgm:t>
    </dgm:pt>
    <dgm:pt modelId="{133AB12B-FE5F-4C65-A9DE-E17A381CC7D6}" type="parTrans" cxnId="{E1BF18CE-096C-4798-B470-3D3EAB4B174F}">
      <dgm:prSet/>
      <dgm:spPr/>
      <dgm:t>
        <a:bodyPr/>
        <a:lstStyle/>
        <a:p>
          <a:endParaRPr lang="ru-RU"/>
        </a:p>
      </dgm:t>
    </dgm:pt>
    <dgm:pt modelId="{E70CE15D-5859-4934-953A-7FC9C0691593}" type="sibTrans" cxnId="{E1BF18CE-096C-4798-B470-3D3EAB4B174F}">
      <dgm:prSet/>
      <dgm:spPr/>
      <dgm:t>
        <a:bodyPr/>
        <a:lstStyle/>
        <a:p>
          <a:endParaRPr lang="ru-RU"/>
        </a:p>
      </dgm:t>
    </dgm:pt>
    <dgm:pt modelId="{880C0363-DD28-4D36-B090-577D340722EC}">
      <dgm:prSet custT="1"/>
      <dgm:spPr/>
      <dgm:t>
        <a:bodyPr/>
        <a:lstStyle/>
        <a:p>
          <a:r>
            <a:rPr lang="ru-RU" sz="1600" dirty="0" smtClean="0"/>
            <a:t>за особою з </a:t>
          </a:r>
          <a:r>
            <a:rPr lang="ru-RU" sz="1600" dirty="0" err="1" smtClean="0"/>
            <a:t>інвалідністю</a:t>
          </a:r>
          <a:r>
            <a:rPr lang="ru-RU" sz="1600" dirty="0" smtClean="0"/>
            <a:t> з </a:t>
          </a:r>
          <a:r>
            <a:rPr lang="ru-RU" sz="1600" dirty="0" err="1" smtClean="0"/>
            <a:t>дитинства</a:t>
          </a:r>
          <a:r>
            <a:rPr lang="ru-RU" sz="1600" dirty="0" smtClean="0"/>
            <a:t> I </a:t>
          </a:r>
          <a:r>
            <a:rPr lang="ru-RU" sz="1600" dirty="0" err="1" smtClean="0"/>
            <a:t>групи</a:t>
          </a:r>
          <a:r>
            <a:rPr lang="ru-RU" sz="1600" dirty="0" smtClean="0"/>
            <a:t>, </a:t>
          </a:r>
          <a:r>
            <a:rPr lang="ru-RU" sz="1600" dirty="0" err="1" smtClean="0"/>
            <a:t>віднесеним</a:t>
          </a:r>
          <a:r>
            <a:rPr lang="ru-RU" sz="1600" dirty="0" smtClean="0"/>
            <a:t> до </a:t>
          </a:r>
          <a:r>
            <a:rPr lang="ru-RU" sz="1600" dirty="0" err="1" smtClean="0"/>
            <a:t>підгрупи</a:t>
          </a:r>
          <a:r>
            <a:rPr lang="ru-RU" sz="1600" dirty="0" smtClean="0"/>
            <a:t> А, - 75 </a:t>
          </a:r>
          <a:r>
            <a:rPr lang="ru-RU" sz="1600" dirty="0" err="1" smtClean="0"/>
            <a:t>відсотків</a:t>
          </a:r>
          <a:r>
            <a:rPr lang="ru-RU" sz="1600" dirty="0" smtClean="0"/>
            <a:t> </a:t>
          </a:r>
          <a:r>
            <a:rPr lang="ru-RU" sz="1600" dirty="0" err="1" smtClean="0"/>
            <a:t>прожиткового</a:t>
          </a:r>
          <a:r>
            <a:rPr lang="ru-RU" sz="1600" dirty="0" smtClean="0"/>
            <a:t> </a:t>
          </a:r>
          <a:r>
            <a:rPr lang="ru-RU" sz="1600" dirty="0" err="1" smtClean="0"/>
            <a:t>мінімуму</a:t>
          </a:r>
          <a:r>
            <a:rPr lang="ru-RU" sz="1600" dirty="0" smtClean="0"/>
            <a:t> для </a:t>
          </a:r>
          <a:r>
            <a:rPr lang="ru-RU" sz="1600" dirty="0" err="1" smtClean="0"/>
            <a:t>осіб</a:t>
          </a:r>
          <a:r>
            <a:rPr lang="ru-RU" sz="1600" dirty="0" smtClean="0"/>
            <a:t>, </a:t>
          </a:r>
          <a:r>
            <a:rPr lang="ru-RU" sz="1600" dirty="0" err="1" smtClean="0"/>
            <a:t>які</a:t>
          </a:r>
          <a:r>
            <a:rPr lang="ru-RU" sz="1600" dirty="0" smtClean="0"/>
            <a:t> </a:t>
          </a:r>
          <a:r>
            <a:rPr lang="ru-RU" sz="1600" dirty="0" err="1" smtClean="0"/>
            <a:t>втратили</a:t>
          </a:r>
          <a:r>
            <a:rPr lang="ru-RU" sz="1600" dirty="0" smtClean="0"/>
            <a:t> </a:t>
          </a:r>
          <a:r>
            <a:rPr lang="ru-RU" sz="1600" dirty="0" err="1" smtClean="0"/>
            <a:t>працездатність</a:t>
          </a:r>
          <a:r>
            <a:rPr lang="ru-RU" sz="1600" dirty="0" smtClean="0"/>
            <a:t>;</a:t>
          </a:r>
          <a:endParaRPr lang="ru-RU" sz="1600" dirty="0"/>
        </a:p>
      </dgm:t>
    </dgm:pt>
    <dgm:pt modelId="{4A6BC035-3D90-4BDF-B65C-2C01557085E2}" type="parTrans" cxnId="{1E9CCA24-E7C3-4583-AF0B-185C7AAE8F15}">
      <dgm:prSet/>
      <dgm:spPr/>
      <dgm:t>
        <a:bodyPr/>
        <a:lstStyle/>
        <a:p>
          <a:endParaRPr lang="ru-RU"/>
        </a:p>
      </dgm:t>
    </dgm:pt>
    <dgm:pt modelId="{8499A48B-57E8-4516-A9E0-33A17130373B}" type="sibTrans" cxnId="{1E9CCA24-E7C3-4583-AF0B-185C7AAE8F15}">
      <dgm:prSet/>
      <dgm:spPr/>
      <dgm:t>
        <a:bodyPr/>
        <a:lstStyle/>
        <a:p>
          <a:endParaRPr lang="ru-RU"/>
        </a:p>
      </dgm:t>
    </dgm:pt>
    <dgm:pt modelId="{9D0350F7-6818-48A9-9C2F-9FA1DD97BB5A}">
      <dgm:prSet custT="1"/>
      <dgm:spPr/>
      <dgm:t>
        <a:bodyPr/>
        <a:lstStyle/>
        <a:p>
          <a:r>
            <a:rPr lang="ru-RU" sz="1600" dirty="0" smtClean="0"/>
            <a:t>за особою з </a:t>
          </a:r>
          <a:r>
            <a:rPr lang="ru-RU" sz="1600" dirty="0" err="1" smtClean="0"/>
            <a:t>інвалідністю</a:t>
          </a:r>
          <a:r>
            <a:rPr lang="ru-RU" sz="1600" dirty="0" smtClean="0"/>
            <a:t> з </a:t>
          </a:r>
          <a:r>
            <a:rPr lang="ru-RU" sz="1600" dirty="0" err="1" smtClean="0"/>
            <a:t>дитинства</a:t>
          </a:r>
          <a:r>
            <a:rPr lang="ru-RU" sz="1600" dirty="0" smtClean="0"/>
            <a:t> </a:t>
          </a:r>
          <a:r>
            <a:rPr lang="en-US" sz="1600" dirty="0" smtClean="0"/>
            <a:t>I </a:t>
          </a:r>
          <a:r>
            <a:rPr lang="ru-RU" sz="1600" dirty="0" err="1" smtClean="0"/>
            <a:t>групи</a:t>
          </a:r>
          <a:r>
            <a:rPr lang="ru-RU" sz="1600" dirty="0" smtClean="0"/>
            <a:t>, </a:t>
          </a:r>
          <a:r>
            <a:rPr lang="ru-RU" sz="1600" dirty="0" err="1" smtClean="0"/>
            <a:t>віднесеним</a:t>
          </a:r>
          <a:r>
            <a:rPr lang="ru-RU" sz="1600" dirty="0" smtClean="0"/>
            <a:t> до </a:t>
          </a:r>
          <a:r>
            <a:rPr lang="ru-RU" sz="1600" dirty="0" err="1" smtClean="0"/>
            <a:t>підгрупи</a:t>
          </a:r>
          <a:r>
            <a:rPr lang="ru-RU" sz="1600" dirty="0" smtClean="0"/>
            <a:t> Б, - 50 </a:t>
          </a:r>
          <a:r>
            <a:rPr lang="ru-RU" sz="1600" dirty="0" err="1" smtClean="0"/>
            <a:t>відсотків</a:t>
          </a:r>
          <a:r>
            <a:rPr lang="ru-RU" sz="1600" dirty="0" smtClean="0"/>
            <a:t> </a:t>
          </a:r>
          <a:r>
            <a:rPr lang="ru-RU" sz="1600" dirty="0" err="1" smtClean="0"/>
            <a:t>прожиткового</a:t>
          </a:r>
          <a:r>
            <a:rPr lang="ru-RU" sz="1600" dirty="0" smtClean="0"/>
            <a:t> </a:t>
          </a:r>
          <a:r>
            <a:rPr lang="ru-RU" sz="1600" dirty="0" err="1" smtClean="0"/>
            <a:t>мінімуму</a:t>
          </a:r>
          <a:r>
            <a:rPr lang="ru-RU" sz="1600" dirty="0" smtClean="0"/>
            <a:t> для </a:t>
          </a:r>
          <a:r>
            <a:rPr lang="ru-RU" sz="1600" dirty="0" err="1" smtClean="0"/>
            <a:t>осіб</a:t>
          </a:r>
          <a:r>
            <a:rPr lang="ru-RU" sz="1600" dirty="0" smtClean="0"/>
            <a:t>, </a:t>
          </a:r>
          <a:r>
            <a:rPr lang="ru-RU" sz="1600" dirty="0" err="1" smtClean="0"/>
            <a:t>які</a:t>
          </a:r>
          <a:r>
            <a:rPr lang="ru-RU" sz="1600" dirty="0" smtClean="0"/>
            <a:t> </a:t>
          </a:r>
          <a:r>
            <a:rPr lang="ru-RU" sz="1600" dirty="0" err="1" smtClean="0"/>
            <a:t>втратили</a:t>
          </a:r>
          <a:r>
            <a:rPr lang="ru-RU" sz="1600" dirty="0" smtClean="0"/>
            <a:t> </a:t>
          </a:r>
          <a:r>
            <a:rPr lang="ru-RU" sz="1600" dirty="0" err="1" smtClean="0"/>
            <a:t>працездатність</a:t>
          </a:r>
          <a:r>
            <a:rPr lang="ru-RU" sz="1600" dirty="0" smtClean="0"/>
            <a:t>;</a:t>
          </a:r>
          <a:endParaRPr lang="ru-RU" sz="1600" dirty="0"/>
        </a:p>
      </dgm:t>
    </dgm:pt>
    <dgm:pt modelId="{BAF650C7-2FA4-4D4B-84B7-38578EA19107}" type="parTrans" cxnId="{D872C10C-7728-4A44-ABA4-996ACE0C829F}">
      <dgm:prSet/>
      <dgm:spPr/>
      <dgm:t>
        <a:bodyPr/>
        <a:lstStyle/>
        <a:p>
          <a:endParaRPr lang="ru-RU"/>
        </a:p>
      </dgm:t>
    </dgm:pt>
    <dgm:pt modelId="{1CEB5955-B5BA-4E63-988A-23731E55EDD9}" type="sibTrans" cxnId="{D872C10C-7728-4A44-ABA4-996ACE0C829F}">
      <dgm:prSet/>
      <dgm:spPr/>
      <dgm:t>
        <a:bodyPr/>
        <a:lstStyle/>
        <a:p>
          <a:endParaRPr lang="ru-RU"/>
        </a:p>
      </dgm:t>
    </dgm:pt>
    <dgm:pt modelId="{438157F7-5F05-4963-AC72-2FDE1D4C0B8A}">
      <dgm:prSet custT="1"/>
      <dgm:spPr/>
      <dgm:t>
        <a:bodyPr/>
        <a:lstStyle/>
        <a:p>
          <a:r>
            <a:rPr lang="ru-RU" sz="1300" dirty="0" smtClean="0"/>
            <a:t>за одинокою особою з </a:t>
          </a:r>
          <a:r>
            <a:rPr lang="ru-RU" sz="1300" dirty="0" err="1" smtClean="0"/>
            <a:t>інвалідністю</a:t>
          </a:r>
          <a:r>
            <a:rPr lang="ru-RU" sz="1300" dirty="0" smtClean="0"/>
            <a:t> з </a:t>
          </a:r>
          <a:r>
            <a:rPr lang="ru-RU" sz="1300" dirty="0" err="1" smtClean="0"/>
            <a:t>дитинства</a:t>
          </a:r>
          <a:r>
            <a:rPr lang="ru-RU" sz="1300" dirty="0" smtClean="0"/>
            <a:t> </a:t>
          </a:r>
          <a:r>
            <a:rPr lang="en-US" sz="1300" dirty="0" smtClean="0"/>
            <a:t>II </a:t>
          </a:r>
          <a:r>
            <a:rPr lang="ru-RU" sz="1300" dirty="0" err="1" smtClean="0"/>
            <a:t>або</a:t>
          </a:r>
          <a:r>
            <a:rPr lang="ru-RU" sz="1300" dirty="0" smtClean="0"/>
            <a:t> </a:t>
          </a:r>
          <a:r>
            <a:rPr lang="en-US" sz="1300" dirty="0" smtClean="0"/>
            <a:t>III </a:t>
          </a:r>
          <a:r>
            <a:rPr lang="ru-RU" sz="1300" dirty="0" err="1" smtClean="0"/>
            <a:t>групи</a:t>
          </a:r>
          <a:r>
            <a:rPr lang="ru-RU" sz="1300" dirty="0" smtClean="0"/>
            <a:t>, </a:t>
          </a:r>
          <a:r>
            <a:rPr lang="ru-RU" sz="1300" dirty="0" err="1" smtClean="0"/>
            <a:t>які</a:t>
          </a:r>
          <a:r>
            <a:rPr lang="ru-RU" sz="1300" dirty="0" smtClean="0"/>
            <a:t> за </a:t>
          </a:r>
          <a:r>
            <a:rPr lang="ru-RU" sz="1300" dirty="0" err="1" smtClean="0"/>
            <a:t>висновком</a:t>
          </a:r>
          <a:r>
            <a:rPr lang="ru-RU" sz="1300" dirty="0" smtClean="0"/>
            <a:t> </a:t>
          </a:r>
          <a:r>
            <a:rPr lang="ru-RU" sz="1300" dirty="0" err="1" smtClean="0"/>
            <a:t>лікарсько-консультативної</a:t>
          </a:r>
          <a:r>
            <a:rPr lang="ru-RU" sz="1300" dirty="0" smtClean="0"/>
            <a:t> </a:t>
          </a:r>
          <a:r>
            <a:rPr lang="ru-RU" sz="1300" dirty="0" err="1" smtClean="0"/>
            <a:t>комісії</a:t>
          </a:r>
          <a:r>
            <a:rPr lang="ru-RU" sz="1300" dirty="0" smtClean="0"/>
            <a:t> </a:t>
          </a:r>
          <a:r>
            <a:rPr lang="ru-RU" sz="1300" dirty="0" err="1" smtClean="0"/>
            <a:t>лікувально-профілактичного</a:t>
          </a:r>
          <a:r>
            <a:rPr lang="ru-RU" sz="1300" dirty="0" smtClean="0"/>
            <a:t> закладу </a:t>
          </a:r>
          <a:r>
            <a:rPr lang="ru-RU" sz="1300" dirty="0" err="1" smtClean="0"/>
            <a:t>потребують</a:t>
          </a:r>
          <a:r>
            <a:rPr lang="ru-RU" sz="1300" dirty="0" smtClean="0"/>
            <a:t> </a:t>
          </a:r>
          <a:r>
            <a:rPr lang="ru-RU" sz="1300" dirty="0" err="1" smtClean="0"/>
            <a:t>постійного</a:t>
          </a:r>
          <a:r>
            <a:rPr lang="ru-RU" sz="1300" dirty="0" smtClean="0"/>
            <a:t> </a:t>
          </a:r>
          <a:r>
            <a:rPr lang="ru-RU" sz="1300" dirty="0" err="1" smtClean="0"/>
            <a:t>стороннього</a:t>
          </a:r>
          <a:r>
            <a:rPr lang="ru-RU" sz="1300" dirty="0" smtClean="0"/>
            <a:t> догляду, - 15 </a:t>
          </a:r>
          <a:r>
            <a:rPr lang="ru-RU" sz="1300" dirty="0" err="1" smtClean="0"/>
            <a:t>відсотків</a:t>
          </a:r>
          <a:r>
            <a:rPr lang="ru-RU" sz="1300" dirty="0" smtClean="0"/>
            <a:t> </a:t>
          </a:r>
          <a:r>
            <a:rPr lang="ru-RU" sz="1300" dirty="0" err="1" smtClean="0"/>
            <a:t>прожиткового</a:t>
          </a:r>
          <a:r>
            <a:rPr lang="ru-RU" sz="1300" dirty="0" smtClean="0"/>
            <a:t> </a:t>
          </a:r>
          <a:r>
            <a:rPr lang="ru-RU" sz="1300" dirty="0" err="1" smtClean="0"/>
            <a:t>мінімуму</a:t>
          </a:r>
          <a:r>
            <a:rPr lang="ru-RU" sz="1300" dirty="0" smtClean="0"/>
            <a:t> для </a:t>
          </a:r>
          <a:r>
            <a:rPr lang="ru-RU" sz="1300" dirty="0" err="1" smtClean="0"/>
            <a:t>осіб</a:t>
          </a:r>
          <a:r>
            <a:rPr lang="ru-RU" sz="1300" dirty="0" smtClean="0"/>
            <a:t>, </a:t>
          </a:r>
          <a:r>
            <a:rPr lang="ru-RU" sz="1300" dirty="0" err="1" smtClean="0"/>
            <a:t>які</a:t>
          </a:r>
          <a:r>
            <a:rPr lang="ru-RU" sz="1300" dirty="0" smtClean="0"/>
            <a:t> </a:t>
          </a:r>
          <a:r>
            <a:rPr lang="ru-RU" sz="1300" dirty="0" err="1" smtClean="0"/>
            <a:t>втратили</a:t>
          </a:r>
          <a:r>
            <a:rPr lang="ru-RU" sz="1300" dirty="0" smtClean="0"/>
            <a:t> </a:t>
          </a:r>
          <a:r>
            <a:rPr lang="ru-RU" sz="1300" dirty="0" err="1" smtClean="0"/>
            <a:t>працездатність</a:t>
          </a:r>
          <a:r>
            <a:rPr lang="ru-RU" sz="1300" dirty="0" smtClean="0"/>
            <a:t>;</a:t>
          </a:r>
          <a:endParaRPr lang="ru-RU" sz="1300" dirty="0"/>
        </a:p>
      </dgm:t>
    </dgm:pt>
    <dgm:pt modelId="{B6D1D35A-80D2-4304-B9F5-ADFB1B7CE69B}" type="parTrans" cxnId="{1CE3E501-6BEB-4E21-BDC5-76DD9E863E64}">
      <dgm:prSet/>
      <dgm:spPr/>
      <dgm:t>
        <a:bodyPr/>
        <a:lstStyle/>
        <a:p>
          <a:endParaRPr lang="ru-RU"/>
        </a:p>
      </dgm:t>
    </dgm:pt>
    <dgm:pt modelId="{79EE49E1-BFEF-4DDF-92F7-2062DDC4A96E}" type="sibTrans" cxnId="{1CE3E501-6BEB-4E21-BDC5-76DD9E863E64}">
      <dgm:prSet/>
      <dgm:spPr/>
      <dgm:t>
        <a:bodyPr/>
        <a:lstStyle/>
        <a:p>
          <a:endParaRPr lang="ru-RU"/>
        </a:p>
      </dgm:t>
    </dgm:pt>
    <dgm:pt modelId="{9FE5DCB9-CF87-4DA8-9F96-D9C2637EB576}">
      <dgm:prSet custT="1"/>
      <dgm:spPr/>
      <dgm:t>
        <a:bodyPr/>
        <a:lstStyle/>
        <a:p>
          <a:r>
            <a:rPr lang="ru-RU" sz="1600" dirty="0" smtClean="0"/>
            <a:t>за </a:t>
          </a:r>
          <a:r>
            <a:rPr lang="ru-RU" sz="1600" dirty="0" err="1" smtClean="0"/>
            <a:t>дитиною</a:t>
          </a:r>
          <a:r>
            <a:rPr lang="ru-RU" sz="1600" dirty="0" smtClean="0"/>
            <a:t> з </a:t>
          </a:r>
          <a:r>
            <a:rPr lang="ru-RU" sz="1600" dirty="0" err="1" smtClean="0"/>
            <a:t>інвалідністю</a:t>
          </a:r>
          <a:r>
            <a:rPr lang="ru-RU" sz="1600" dirty="0" smtClean="0"/>
            <a:t> </a:t>
          </a:r>
          <a:r>
            <a:rPr lang="ru-RU" sz="1600" dirty="0" err="1" smtClean="0"/>
            <a:t>віком</a:t>
          </a:r>
          <a:r>
            <a:rPr lang="ru-RU" sz="1600" dirty="0" smtClean="0"/>
            <a:t> до 6 </a:t>
          </a:r>
          <a:r>
            <a:rPr lang="ru-RU" sz="1600" dirty="0" err="1" smtClean="0"/>
            <a:t>років</a:t>
          </a:r>
          <a:r>
            <a:rPr lang="ru-RU" sz="1600" dirty="0" smtClean="0"/>
            <a:t>, </a:t>
          </a:r>
          <a:r>
            <a:rPr lang="ru-RU" sz="1600" dirty="0" err="1" smtClean="0"/>
            <a:t>віднесеною</a:t>
          </a:r>
          <a:r>
            <a:rPr lang="ru-RU" sz="1600" dirty="0" smtClean="0"/>
            <a:t> до </a:t>
          </a:r>
          <a:r>
            <a:rPr lang="ru-RU" sz="1600" dirty="0" err="1" smtClean="0"/>
            <a:t>підгрупи</a:t>
          </a:r>
          <a:r>
            <a:rPr lang="ru-RU" sz="1600" dirty="0" smtClean="0"/>
            <a:t> А, - 100 </a:t>
          </a:r>
          <a:r>
            <a:rPr lang="ru-RU" sz="1600" dirty="0" err="1" smtClean="0"/>
            <a:t>відсотків</a:t>
          </a:r>
          <a:r>
            <a:rPr lang="ru-RU" sz="1600" dirty="0" smtClean="0"/>
            <a:t> </a:t>
          </a:r>
          <a:r>
            <a:rPr lang="ru-RU" sz="1600" dirty="0" err="1" smtClean="0"/>
            <a:t>прожиткового</a:t>
          </a:r>
          <a:r>
            <a:rPr lang="ru-RU" sz="1600" dirty="0" smtClean="0"/>
            <a:t> </a:t>
          </a:r>
          <a:r>
            <a:rPr lang="ru-RU" sz="1600" dirty="0" err="1" smtClean="0"/>
            <a:t>мінімуму</a:t>
          </a:r>
          <a:r>
            <a:rPr lang="ru-RU" sz="1600" dirty="0" smtClean="0"/>
            <a:t> для </a:t>
          </a:r>
          <a:r>
            <a:rPr lang="ru-RU" sz="1600" dirty="0" err="1" smtClean="0"/>
            <a:t>дітей</a:t>
          </a:r>
          <a:r>
            <a:rPr lang="ru-RU" sz="1600" dirty="0" smtClean="0"/>
            <a:t> </a:t>
          </a:r>
          <a:r>
            <a:rPr lang="ru-RU" sz="1600" dirty="0" err="1" smtClean="0"/>
            <a:t>віком</a:t>
          </a:r>
          <a:r>
            <a:rPr lang="ru-RU" sz="1600" dirty="0" smtClean="0"/>
            <a:t> до 6 </a:t>
          </a:r>
          <a:r>
            <a:rPr lang="ru-RU" sz="1600" dirty="0" err="1" smtClean="0"/>
            <a:t>років</a:t>
          </a:r>
          <a:r>
            <a:rPr lang="ru-RU" sz="1600" dirty="0" smtClean="0"/>
            <a:t>;</a:t>
          </a:r>
          <a:endParaRPr lang="ru-RU" sz="1600" dirty="0"/>
        </a:p>
      </dgm:t>
    </dgm:pt>
    <dgm:pt modelId="{72742A54-7A64-4E3B-9CFE-AE4FCF05477A}" type="parTrans" cxnId="{2EBA1042-1682-4C64-BB53-DF67D3C82546}">
      <dgm:prSet/>
      <dgm:spPr/>
      <dgm:t>
        <a:bodyPr/>
        <a:lstStyle/>
        <a:p>
          <a:endParaRPr lang="ru-RU"/>
        </a:p>
      </dgm:t>
    </dgm:pt>
    <dgm:pt modelId="{3419C528-4351-467A-8232-5D5CA093CE65}" type="sibTrans" cxnId="{2EBA1042-1682-4C64-BB53-DF67D3C82546}">
      <dgm:prSet/>
      <dgm:spPr/>
      <dgm:t>
        <a:bodyPr/>
        <a:lstStyle/>
        <a:p>
          <a:endParaRPr lang="ru-RU"/>
        </a:p>
      </dgm:t>
    </dgm:pt>
    <dgm:pt modelId="{521D0606-34BC-485A-920C-2690EDF5A25F}">
      <dgm:prSet custT="1"/>
      <dgm:spPr/>
      <dgm:t>
        <a:bodyPr/>
        <a:lstStyle/>
        <a:p>
          <a:r>
            <a:rPr lang="ru-RU" sz="1600" dirty="0" smtClean="0"/>
            <a:t>за </a:t>
          </a:r>
          <a:r>
            <a:rPr lang="ru-RU" sz="1600" dirty="0" err="1" smtClean="0"/>
            <a:t>дитиною</a:t>
          </a:r>
          <a:r>
            <a:rPr lang="ru-RU" sz="1600" dirty="0" smtClean="0"/>
            <a:t> з </a:t>
          </a:r>
          <a:r>
            <a:rPr lang="ru-RU" sz="1600" dirty="0" err="1" smtClean="0"/>
            <a:t>інвалідністю</a:t>
          </a:r>
          <a:r>
            <a:rPr lang="ru-RU" sz="1600" dirty="0" smtClean="0"/>
            <a:t> </a:t>
          </a:r>
          <a:r>
            <a:rPr lang="ru-RU" sz="1600" dirty="0" err="1" smtClean="0"/>
            <a:t>віком</a:t>
          </a:r>
          <a:r>
            <a:rPr lang="ru-RU" sz="1600" dirty="0" smtClean="0"/>
            <a:t> до 6 </a:t>
          </a:r>
          <a:r>
            <a:rPr lang="ru-RU" sz="1600" dirty="0" err="1" smtClean="0"/>
            <a:t>років</a:t>
          </a:r>
          <a:r>
            <a:rPr lang="ru-RU" sz="1600" dirty="0" smtClean="0"/>
            <a:t> - 50 </a:t>
          </a:r>
          <a:r>
            <a:rPr lang="ru-RU" sz="1600" dirty="0" err="1" smtClean="0"/>
            <a:t>відсотків</a:t>
          </a:r>
          <a:r>
            <a:rPr lang="ru-RU" sz="1600" dirty="0" smtClean="0"/>
            <a:t> </a:t>
          </a:r>
          <a:r>
            <a:rPr lang="ru-RU" sz="1600" dirty="0" err="1" smtClean="0"/>
            <a:t>прожиткового</a:t>
          </a:r>
          <a:r>
            <a:rPr lang="ru-RU" sz="1600" dirty="0" smtClean="0"/>
            <a:t> </a:t>
          </a:r>
          <a:r>
            <a:rPr lang="ru-RU" sz="1600" dirty="0" err="1" smtClean="0"/>
            <a:t>мінімуму</a:t>
          </a:r>
          <a:r>
            <a:rPr lang="ru-RU" sz="1600" dirty="0" smtClean="0"/>
            <a:t> для </a:t>
          </a:r>
          <a:r>
            <a:rPr lang="ru-RU" sz="1600" dirty="0" err="1" smtClean="0"/>
            <a:t>дітей</a:t>
          </a:r>
          <a:r>
            <a:rPr lang="ru-RU" sz="1600" dirty="0" smtClean="0"/>
            <a:t> </a:t>
          </a:r>
          <a:r>
            <a:rPr lang="ru-RU" sz="1600" dirty="0" err="1" smtClean="0"/>
            <a:t>віком</a:t>
          </a:r>
          <a:r>
            <a:rPr lang="ru-RU" sz="1600" dirty="0" smtClean="0"/>
            <a:t> до 6 </a:t>
          </a:r>
          <a:r>
            <a:rPr lang="ru-RU" sz="1600" dirty="0" err="1" smtClean="0"/>
            <a:t>років</a:t>
          </a:r>
          <a:r>
            <a:rPr lang="ru-RU" sz="1600" dirty="0" smtClean="0"/>
            <a:t>;</a:t>
          </a:r>
          <a:endParaRPr lang="ru-RU" sz="1600" dirty="0"/>
        </a:p>
      </dgm:t>
    </dgm:pt>
    <dgm:pt modelId="{C37507BD-0052-404E-9132-BC2FFD2D0CA6}" type="parTrans" cxnId="{F29D6CA4-D4A2-4F17-8711-EB455CE1A022}">
      <dgm:prSet/>
      <dgm:spPr/>
      <dgm:t>
        <a:bodyPr/>
        <a:lstStyle/>
        <a:p>
          <a:endParaRPr lang="ru-RU"/>
        </a:p>
      </dgm:t>
    </dgm:pt>
    <dgm:pt modelId="{A8155C54-8051-4241-BD4F-9074F1EEFC01}" type="sibTrans" cxnId="{F29D6CA4-D4A2-4F17-8711-EB455CE1A022}">
      <dgm:prSet/>
      <dgm:spPr/>
      <dgm:t>
        <a:bodyPr/>
        <a:lstStyle/>
        <a:p>
          <a:endParaRPr lang="ru-RU"/>
        </a:p>
      </dgm:t>
    </dgm:pt>
    <dgm:pt modelId="{8E54C722-D300-4644-B6AF-D04FF61FCF71}">
      <dgm:prSet/>
      <dgm:spPr/>
      <dgm:t>
        <a:bodyPr/>
        <a:lstStyle/>
        <a:p>
          <a:r>
            <a:rPr lang="ru-RU" smtClean="0"/>
            <a:t>за дитиною з інвалідністю віком від 6 до 18 років, віднесеною до підгрупи А, - 100 відсотків прожиткового мінімуму для дітей віком від 6 до 18 років;</a:t>
          </a:r>
          <a:endParaRPr lang="ru-RU"/>
        </a:p>
      </dgm:t>
    </dgm:pt>
    <dgm:pt modelId="{01F8D151-07F5-4F88-9E5C-1FAA774027F9}" type="parTrans" cxnId="{0B442760-1D3C-464E-A2A6-48E6E97B6016}">
      <dgm:prSet/>
      <dgm:spPr/>
      <dgm:t>
        <a:bodyPr/>
        <a:lstStyle/>
        <a:p>
          <a:endParaRPr lang="ru-RU"/>
        </a:p>
      </dgm:t>
    </dgm:pt>
    <dgm:pt modelId="{812E08FE-02AA-4CBF-9B47-62637C25DDBC}" type="sibTrans" cxnId="{0B442760-1D3C-464E-A2A6-48E6E97B6016}">
      <dgm:prSet/>
      <dgm:spPr/>
      <dgm:t>
        <a:bodyPr/>
        <a:lstStyle/>
        <a:p>
          <a:endParaRPr lang="ru-RU"/>
        </a:p>
      </dgm:t>
    </dgm:pt>
    <dgm:pt modelId="{B8082B95-903A-4FFE-AA62-05E3E6A93498}">
      <dgm:prSet/>
      <dgm:spPr/>
      <dgm:t>
        <a:bodyPr/>
        <a:lstStyle/>
        <a:p>
          <a:r>
            <a:rPr lang="ru-RU" smtClean="0"/>
            <a:t>за дитиною з інвалідністю віком від 6 до 18 років - 50 відсотків прожиткового мінімуму для дітей віком від 6 до 18 років.</a:t>
          </a:r>
          <a:endParaRPr lang="ru-RU"/>
        </a:p>
      </dgm:t>
    </dgm:pt>
    <dgm:pt modelId="{45DB5D1C-BFC2-4EA3-A090-502368AF0644}" type="parTrans" cxnId="{DCE16C6F-154B-4A1E-96C2-8AB1C034327C}">
      <dgm:prSet/>
      <dgm:spPr/>
      <dgm:t>
        <a:bodyPr/>
        <a:lstStyle/>
        <a:p>
          <a:endParaRPr lang="ru-RU"/>
        </a:p>
      </dgm:t>
    </dgm:pt>
    <dgm:pt modelId="{FA2E80EC-4698-4EB5-8125-7E19CAA6D719}" type="sibTrans" cxnId="{DCE16C6F-154B-4A1E-96C2-8AB1C034327C}">
      <dgm:prSet/>
      <dgm:spPr/>
      <dgm:t>
        <a:bodyPr/>
        <a:lstStyle/>
        <a:p>
          <a:endParaRPr lang="ru-RU"/>
        </a:p>
      </dgm:t>
    </dgm:pt>
    <dgm:pt modelId="{C1EAC421-8620-4444-A61C-81436D3DDB5A}" type="pres">
      <dgm:prSet presAssocID="{54BB4960-5321-46D6-BECC-859A1CFF79E8}" presName="diagram" presStyleCnt="0">
        <dgm:presLayoutVars>
          <dgm:dir/>
          <dgm:resizeHandles val="exact"/>
        </dgm:presLayoutVars>
      </dgm:prSet>
      <dgm:spPr/>
      <dgm:t>
        <a:bodyPr/>
        <a:lstStyle/>
        <a:p>
          <a:endParaRPr lang="ru-RU"/>
        </a:p>
      </dgm:t>
    </dgm:pt>
    <dgm:pt modelId="{B1573521-AE73-4A2D-BB3F-3648823FD1D2}" type="pres">
      <dgm:prSet presAssocID="{7EE01BC4-9430-4D02-9A85-F4349DFE28C5}" presName="node" presStyleLbl="node1" presStyleIdx="0" presStyleCnt="8">
        <dgm:presLayoutVars>
          <dgm:bulletEnabled val="1"/>
        </dgm:presLayoutVars>
      </dgm:prSet>
      <dgm:spPr/>
      <dgm:t>
        <a:bodyPr/>
        <a:lstStyle/>
        <a:p>
          <a:endParaRPr lang="ru-RU"/>
        </a:p>
      </dgm:t>
    </dgm:pt>
    <dgm:pt modelId="{BFAD08B6-427D-4730-BCE2-25D0651CFBE6}" type="pres">
      <dgm:prSet presAssocID="{E70CE15D-5859-4934-953A-7FC9C0691593}" presName="sibTrans" presStyleCnt="0"/>
      <dgm:spPr/>
    </dgm:pt>
    <dgm:pt modelId="{A676EB0E-D17C-4AA7-A0ED-02EA80101441}" type="pres">
      <dgm:prSet presAssocID="{880C0363-DD28-4D36-B090-577D340722EC}" presName="node" presStyleLbl="node1" presStyleIdx="1" presStyleCnt="8">
        <dgm:presLayoutVars>
          <dgm:bulletEnabled val="1"/>
        </dgm:presLayoutVars>
      </dgm:prSet>
      <dgm:spPr/>
      <dgm:t>
        <a:bodyPr/>
        <a:lstStyle/>
        <a:p>
          <a:endParaRPr lang="ru-RU"/>
        </a:p>
      </dgm:t>
    </dgm:pt>
    <dgm:pt modelId="{E212AD3C-88E1-4C3E-A427-16FED6427264}" type="pres">
      <dgm:prSet presAssocID="{8499A48B-57E8-4516-A9E0-33A17130373B}" presName="sibTrans" presStyleCnt="0"/>
      <dgm:spPr/>
    </dgm:pt>
    <dgm:pt modelId="{653C8127-DBCC-4F32-8021-E91820450018}" type="pres">
      <dgm:prSet presAssocID="{9D0350F7-6818-48A9-9C2F-9FA1DD97BB5A}" presName="node" presStyleLbl="node1" presStyleIdx="2" presStyleCnt="8">
        <dgm:presLayoutVars>
          <dgm:bulletEnabled val="1"/>
        </dgm:presLayoutVars>
      </dgm:prSet>
      <dgm:spPr/>
      <dgm:t>
        <a:bodyPr/>
        <a:lstStyle/>
        <a:p>
          <a:endParaRPr lang="ru-RU"/>
        </a:p>
      </dgm:t>
    </dgm:pt>
    <dgm:pt modelId="{19FF6CD6-A250-4109-B34D-0F9F23A3C0C4}" type="pres">
      <dgm:prSet presAssocID="{1CEB5955-B5BA-4E63-988A-23731E55EDD9}" presName="sibTrans" presStyleCnt="0"/>
      <dgm:spPr/>
    </dgm:pt>
    <dgm:pt modelId="{97C98175-A697-46F4-B578-F5F986AFCB83}" type="pres">
      <dgm:prSet presAssocID="{438157F7-5F05-4963-AC72-2FDE1D4C0B8A}" presName="node" presStyleLbl="node1" presStyleIdx="3" presStyleCnt="8">
        <dgm:presLayoutVars>
          <dgm:bulletEnabled val="1"/>
        </dgm:presLayoutVars>
      </dgm:prSet>
      <dgm:spPr/>
      <dgm:t>
        <a:bodyPr/>
        <a:lstStyle/>
        <a:p>
          <a:endParaRPr lang="ru-RU"/>
        </a:p>
      </dgm:t>
    </dgm:pt>
    <dgm:pt modelId="{473CAEE1-DC87-4DA8-822D-E50175A9F20E}" type="pres">
      <dgm:prSet presAssocID="{79EE49E1-BFEF-4DDF-92F7-2062DDC4A96E}" presName="sibTrans" presStyleCnt="0"/>
      <dgm:spPr/>
    </dgm:pt>
    <dgm:pt modelId="{BB3CD6B5-FAFA-4043-B763-27D49EE1F345}" type="pres">
      <dgm:prSet presAssocID="{9FE5DCB9-CF87-4DA8-9F96-D9C2637EB576}" presName="node" presStyleLbl="node1" presStyleIdx="4" presStyleCnt="8">
        <dgm:presLayoutVars>
          <dgm:bulletEnabled val="1"/>
        </dgm:presLayoutVars>
      </dgm:prSet>
      <dgm:spPr/>
      <dgm:t>
        <a:bodyPr/>
        <a:lstStyle/>
        <a:p>
          <a:endParaRPr lang="ru-RU"/>
        </a:p>
      </dgm:t>
    </dgm:pt>
    <dgm:pt modelId="{DE4BF4FF-F183-4D60-B0C4-40CF84CFAA66}" type="pres">
      <dgm:prSet presAssocID="{3419C528-4351-467A-8232-5D5CA093CE65}" presName="sibTrans" presStyleCnt="0"/>
      <dgm:spPr/>
    </dgm:pt>
    <dgm:pt modelId="{6D2EC8A7-14D0-4914-8AFB-AEC7EFE6EF64}" type="pres">
      <dgm:prSet presAssocID="{521D0606-34BC-485A-920C-2690EDF5A25F}" presName="node" presStyleLbl="node1" presStyleIdx="5" presStyleCnt="8">
        <dgm:presLayoutVars>
          <dgm:bulletEnabled val="1"/>
        </dgm:presLayoutVars>
      </dgm:prSet>
      <dgm:spPr/>
      <dgm:t>
        <a:bodyPr/>
        <a:lstStyle/>
        <a:p>
          <a:endParaRPr lang="ru-RU"/>
        </a:p>
      </dgm:t>
    </dgm:pt>
    <dgm:pt modelId="{B8C35185-7ECA-460F-9D83-0C45C6A841FA}" type="pres">
      <dgm:prSet presAssocID="{A8155C54-8051-4241-BD4F-9074F1EEFC01}" presName="sibTrans" presStyleCnt="0"/>
      <dgm:spPr/>
    </dgm:pt>
    <dgm:pt modelId="{46A89C09-1601-4900-A28F-14CE4C8AE71A}" type="pres">
      <dgm:prSet presAssocID="{8E54C722-D300-4644-B6AF-D04FF61FCF71}" presName="node" presStyleLbl="node1" presStyleIdx="6" presStyleCnt="8">
        <dgm:presLayoutVars>
          <dgm:bulletEnabled val="1"/>
        </dgm:presLayoutVars>
      </dgm:prSet>
      <dgm:spPr/>
      <dgm:t>
        <a:bodyPr/>
        <a:lstStyle/>
        <a:p>
          <a:endParaRPr lang="ru-RU"/>
        </a:p>
      </dgm:t>
    </dgm:pt>
    <dgm:pt modelId="{2EE074D5-81E7-4572-AD3D-672E0F8C6CC6}" type="pres">
      <dgm:prSet presAssocID="{812E08FE-02AA-4CBF-9B47-62637C25DDBC}" presName="sibTrans" presStyleCnt="0"/>
      <dgm:spPr/>
    </dgm:pt>
    <dgm:pt modelId="{4FAB9F6B-EA37-41AE-980F-D3DFC427581F}" type="pres">
      <dgm:prSet presAssocID="{B8082B95-903A-4FFE-AA62-05E3E6A93498}" presName="node" presStyleLbl="node1" presStyleIdx="7" presStyleCnt="8">
        <dgm:presLayoutVars>
          <dgm:bulletEnabled val="1"/>
        </dgm:presLayoutVars>
      </dgm:prSet>
      <dgm:spPr/>
      <dgm:t>
        <a:bodyPr/>
        <a:lstStyle/>
        <a:p>
          <a:endParaRPr lang="ru-RU"/>
        </a:p>
      </dgm:t>
    </dgm:pt>
  </dgm:ptLst>
  <dgm:cxnLst>
    <dgm:cxn modelId="{0B442760-1D3C-464E-A2A6-48E6E97B6016}" srcId="{54BB4960-5321-46D6-BECC-859A1CFF79E8}" destId="{8E54C722-D300-4644-B6AF-D04FF61FCF71}" srcOrd="6" destOrd="0" parTransId="{01F8D151-07F5-4F88-9E5C-1FAA774027F9}" sibTransId="{812E08FE-02AA-4CBF-9B47-62637C25DDBC}"/>
    <dgm:cxn modelId="{3436E1AB-2315-4751-A068-178101F93FE2}" type="presOf" srcId="{9D0350F7-6818-48A9-9C2F-9FA1DD97BB5A}" destId="{653C8127-DBCC-4F32-8021-E91820450018}" srcOrd="0" destOrd="0" presId="urn:microsoft.com/office/officeart/2005/8/layout/default#2"/>
    <dgm:cxn modelId="{2EBA1042-1682-4C64-BB53-DF67D3C82546}" srcId="{54BB4960-5321-46D6-BECC-859A1CFF79E8}" destId="{9FE5DCB9-CF87-4DA8-9F96-D9C2637EB576}" srcOrd="4" destOrd="0" parTransId="{72742A54-7A64-4E3B-9CFE-AE4FCF05477A}" sibTransId="{3419C528-4351-467A-8232-5D5CA093CE65}"/>
    <dgm:cxn modelId="{B2D3A455-8678-4D01-A555-271F19F224EE}" type="presOf" srcId="{B8082B95-903A-4FFE-AA62-05E3E6A93498}" destId="{4FAB9F6B-EA37-41AE-980F-D3DFC427581F}" srcOrd="0" destOrd="0" presId="urn:microsoft.com/office/officeart/2005/8/layout/default#2"/>
    <dgm:cxn modelId="{4B30BBB4-3564-49A4-B5A4-E1573006E8C2}" type="presOf" srcId="{7EE01BC4-9430-4D02-9A85-F4349DFE28C5}" destId="{B1573521-AE73-4A2D-BB3F-3648823FD1D2}" srcOrd="0" destOrd="0" presId="urn:microsoft.com/office/officeart/2005/8/layout/default#2"/>
    <dgm:cxn modelId="{1E9CCA24-E7C3-4583-AF0B-185C7AAE8F15}" srcId="{54BB4960-5321-46D6-BECC-859A1CFF79E8}" destId="{880C0363-DD28-4D36-B090-577D340722EC}" srcOrd="1" destOrd="0" parTransId="{4A6BC035-3D90-4BDF-B65C-2C01557085E2}" sibTransId="{8499A48B-57E8-4516-A9E0-33A17130373B}"/>
    <dgm:cxn modelId="{1CE3E501-6BEB-4E21-BDC5-76DD9E863E64}" srcId="{54BB4960-5321-46D6-BECC-859A1CFF79E8}" destId="{438157F7-5F05-4963-AC72-2FDE1D4C0B8A}" srcOrd="3" destOrd="0" parTransId="{B6D1D35A-80D2-4304-B9F5-ADFB1B7CE69B}" sibTransId="{79EE49E1-BFEF-4DDF-92F7-2062DDC4A96E}"/>
    <dgm:cxn modelId="{E1BF18CE-096C-4798-B470-3D3EAB4B174F}" srcId="{54BB4960-5321-46D6-BECC-859A1CFF79E8}" destId="{7EE01BC4-9430-4D02-9A85-F4349DFE28C5}" srcOrd="0" destOrd="0" parTransId="{133AB12B-FE5F-4C65-A9DE-E17A381CC7D6}" sibTransId="{E70CE15D-5859-4934-953A-7FC9C0691593}"/>
    <dgm:cxn modelId="{135DD605-8814-47E6-A088-8E07F2264EC8}" type="presOf" srcId="{521D0606-34BC-485A-920C-2690EDF5A25F}" destId="{6D2EC8A7-14D0-4914-8AFB-AEC7EFE6EF64}" srcOrd="0" destOrd="0" presId="urn:microsoft.com/office/officeart/2005/8/layout/default#2"/>
    <dgm:cxn modelId="{F1A30214-433B-49F3-AD8B-7E1BCC2281DA}" type="presOf" srcId="{9FE5DCB9-CF87-4DA8-9F96-D9C2637EB576}" destId="{BB3CD6B5-FAFA-4043-B763-27D49EE1F345}" srcOrd="0" destOrd="0" presId="urn:microsoft.com/office/officeart/2005/8/layout/default#2"/>
    <dgm:cxn modelId="{2DF2FCDA-2E62-44C2-9493-349D88596598}" type="presOf" srcId="{880C0363-DD28-4D36-B090-577D340722EC}" destId="{A676EB0E-D17C-4AA7-A0ED-02EA80101441}" srcOrd="0" destOrd="0" presId="urn:microsoft.com/office/officeart/2005/8/layout/default#2"/>
    <dgm:cxn modelId="{DCE16C6F-154B-4A1E-96C2-8AB1C034327C}" srcId="{54BB4960-5321-46D6-BECC-859A1CFF79E8}" destId="{B8082B95-903A-4FFE-AA62-05E3E6A93498}" srcOrd="7" destOrd="0" parTransId="{45DB5D1C-BFC2-4EA3-A090-502368AF0644}" sibTransId="{FA2E80EC-4698-4EB5-8125-7E19CAA6D719}"/>
    <dgm:cxn modelId="{F29D6CA4-D4A2-4F17-8711-EB455CE1A022}" srcId="{54BB4960-5321-46D6-BECC-859A1CFF79E8}" destId="{521D0606-34BC-485A-920C-2690EDF5A25F}" srcOrd="5" destOrd="0" parTransId="{C37507BD-0052-404E-9132-BC2FFD2D0CA6}" sibTransId="{A8155C54-8051-4241-BD4F-9074F1EEFC01}"/>
    <dgm:cxn modelId="{D872C10C-7728-4A44-ABA4-996ACE0C829F}" srcId="{54BB4960-5321-46D6-BECC-859A1CFF79E8}" destId="{9D0350F7-6818-48A9-9C2F-9FA1DD97BB5A}" srcOrd="2" destOrd="0" parTransId="{BAF650C7-2FA4-4D4B-84B7-38578EA19107}" sibTransId="{1CEB5955-B5BA-4E63-988A-23731E55EDD9}"/>
    <dgm:cxn modelId="{D90CDD29-A633-4FB9-9B87-8071043FF497}" type="presOf" srcId="{54BB4960-5321-46D6-BECC-859A1CFF79E8}" destId="{C1EAC421-8620-4444-A61C-81436D3DDB5A}" srcOrd="0" destOrd="0" presId="urn:microsoft.com/office/officeart/2005/8/layout/default#2"/>
    <dgm:cxn modelId="{4B198C8F-7EB1-43ED-9DCB-C5E3FFFBD60E}" type="presOf" srcId="{8E54C722-D300-4644-B6AF-D04FF61FCF71}" destId="{46A89C09-1601-4900-A28F-14CE4C8AE71A}" srcOrd="0" destOrd="0" presId="urn:microsoft.com/office/officeart/2005/8/layout/default#2"/>
    <dgm:cxn modelId="{2EFEDBF9-38D6-423E-9BA0-4BD411012171}" type="presOf" srcId="{438157F7-5F05-4963-AC72-2FDE1D4C0B8A}" destId="{97C98175-A697-46F4-B578-F5F986AFCB83}" srcOrd="0" destOrd="0" presId="urn:microsoft.com/office/officeart/2005/8/layout/default#2"/>
    <dgm:cxn modelId="{F759A5CC-65EF-46E1-92FD-82B7A114AFFC}" type="presParOf" srcId="{C1EAC421-8620-4444-A61C-81436D3DDB5A}" destId="{B1573521-AE73-4A2D-BB3F-3648823FD1D2}" srcOrd="0" destOrd="0" presId="urn:microsoft.com/office/officeart/2005/8/layout/default#2"/>
    <dgm:cxn modelId="{3C6D2C5B-515F-4167-AA21-F5D122F18953}" type="presParOf" srcId="{C1EAC421-8620-4444-A61C-81436D3DDB5A}" destId="{BFAD08B6-427D-4730-BCE2-25D0651CFBE6}" srcOrd="1" destOrd="0" presId="urn:microsoft.com/office/officeart/2005/8/layout/default#2"/>
    <dgm:cxn modelId="{F982E621-BF9C-4E86-8A29-D39B172A7DF5}" type="presParOf" srcId="{C1EAC421-8620-4444-A61C-81436D3DDB5A}" destId="{A676EB0E-D17C-4AA7-A0ED-02EA80101441}" srcOrd="2" destOrd="0" presId="urn:microsoft.com/office/officeart/2005/8/layout/default#2"/>
    <dgm:cxn modelId="{403D54FF-C1E7-4E14-9DCD-9889338AFEF3}" type="presParOf" srcId="{C1EAC421-8620-4444-A61C-81436D3DDB5A}" destId="{E212AD3C-88E1-4C3E-A427-16FED6427264}" srcOrd="3" destOrd="0" presId="urn:microsoft.com/office/officeart/2005/8/layout/default#2"/>
    <dgm:cxn modelId="{C5C23FB0-DFAA-4946-B78B-1876F0E3600C}" type="presParOf" srcId="{C1EAC421-8620-4444-A61C-81436D3DDB5A}" destId="{653C8127-DBCC-4F32-8021-E91820450018}" srcOrd="4" destOrd="0" presId="urn:microsoft.com/office/officeart/2005/8/layout/default#2"/>
    <dgm:cxn modelId="{92B31C17-81B5-4B26-9395-869E86BBF65D}" type="presParOf" srcId="{C1EAC421-8620-4444-A61C-81436D3DDB5A}" destId="{19FF6CD6-A250-4109-B34D-0F9F23A3C0C4}" srcOrd="5" destOrd="0" presId="urn:microsoft.com/office/officeart/2005/8/layout/default#2"/>
    <dgm:cxn modelId="{093CD1FD-E454-41A4-9812-85A26677B445}" type="presParOf" srcId="{C1EAC421-8620-4444-A61C-81436D3DDB5A}" destId="{97C98175-A697-46F4-B578-F5F986AFCB83}" srcOrd="6" destOrd="0" presId="urn:microsoft.com/office/officeart/2005/8/layout/default#2"/>
    <dgm:cxn modelId="{69581C88-2849-4480-832C-0930D92385A8}" type="presParOf" srcId="{C1EAC421-8620-4444-A61C-81436D3DDB5A}" destId="{473CAEE1-DC87-4DA8-822D-E50175A9F20E}" srcOrd="7" destOrd="0" presId="urn:microsoft.com/office/officeart/2005/8/layout/default#2"/>
    <dgm:cxn modelId="{E8DD6C56-93AE-4AF1-9C06-76DCA0871AD9}" type="presParOf" srcId="{C1EAC421-8620-4444-A61C-81436D3DDB5A}" destId="{BB3CD6B5-FAFA-4043-B763-27D49EE1F345}" srcOrd="8" destOrd="0" presId="urn:microsoft.com/office/officeart/2005/8/layout/default#2"/>
    <dgm:cxn modelId="{07D3E34C-A0CD-4B58-80A5-58E89446F459}" type="presParOf" srcId="{C1EAC421-8620-4444-A61C-81436D3DDB5A}" destId="{DE4BF4FF-F183-4D60-B0C4-40CF84CFAA66}" srcOrd="9" destOrd="0" presId="urn:microsoft.com/office/officeart/2005/8/layout/default#2"/>
    <dgm:cxn modelId="{FF889DED-3314-4085-B3AE-889842BF88E4}" type="presParOf" srcId="{C1EAC421-8620-4444-A61C-81436D3DDB5A}" destId="{6D2EC8A7-14D0-4914-8AFB-AEC7EFE6EF64}" srcOrd="10" destOrd="0" presId="urn:microsoft.com/office/officeart/2005/8/layout/default#2"/>
    <dgm:cxn modelId="{5480EC75-375C-4541-8910-C0F71177BEE1}" type="presParOf" srcId="{C1EAC421-8620-4444-A61C-81436D3DDB5A}" destId="{B8C35185-7ECA-460F-9D83-0C45C6A841FA}" srcOrd="11" destOrd="0" presId="urn:microsoft.com/office/officeart/2005/8/layout/default#2"/>
    <dgm:cxn modelId="{AEEA1EBD-EADC-42F1-A0B7-8FAE7A7B9461}" type="presParOf" srcId="{C1EAC421-8620-4444-A61C-81436D3DDB5A}" destId="{46A89C09-1601-4900-A28F-14CE4C8AE71A}" srcOrd="12" destOrd="0" presId="urn:microsoft.com/office/officeart/2005/8/layout/default#2"/>
    <dgm:cxn modelId="{6B2CCA7B-ECB8-4ED3-92FC-F2AF7CCF08B4}" type="presParOf" srcId="{C1EAC421-8620-4444-A61C-81436D3DDB5A}" destId="{2EE074D5-81E7-4572-AD3D-672E0F8C6CC6}" srcOrd="13" destOrd="0" presId="urn:microsoft.com/office/officeart/2005/8/layout/default#2"/>
    <dgm:cxn modelId="{548FD924-D534-4464-B949-D7D603529786}" type="presParOf" srcId="{C1EAC421-8620-4444-A61C-81436D3DDB5A}" destId="{4FAB9F6B-EA37-41AE-980F-D3DFC427581F}" srcOrd="14" destOrd="0" presId="urn:microsoft.com/office/officeart/2005/8/layout/defaul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E5ED2C4-9C04-44D5-AEBE-C6F8CB928726}" type="doc">
      <dgm:prSet loTypeId="urn:microsoft.com/office/officeart/2005/8/layout/target3" loCatId="list" qsTypeId="urn:microsoft.com/office/officeart/2005/8/quickstyle/simple1" qsCatId="simple" csTypeId="urn:microsoft.com/office/officeart/2005/8/colors/colorful1#7" csCatId="colorful" phldr="1"/>
      <dgm:spPr/>
      <dgm:t>
        <a:bodyPr/>
        <a:lstStyle/>
        <a:p>
          <a:endParaRPr lang="ru-RU"/>
        </a:p>
      </dgm:t>
    </dgm:pt>
    <dgm:pt modelId="{A23FCD7D-CBBC-47A8-8D01-3628B22B8E19}">
      <dgm:prSet/>
      <dgm:spPr/>
      <dgm:t>
        <a:bodyPr/>
        <a:lstStyle/>
        <a:p>
          <a:r>
            <a:rPr lang="ru-RU" smtClean="0"/>
            <a:t>Допомога на поховання не виплачується у разі:</a:t>
          </a:r>
          <a:endParaRPr lang="ru-RU"/>
        </a:p>
      </dgm:t>
    </dgm:pt>
    <dgm:pt modelId="{089F6444-BD7E-444E-AB3C-803C0E379D55}" type="parTrans" cxnId="{FDEA1DE3-6BF0-48E6-9FDD-A4A4D6C6FB64}">
      <dgm:prSet/>
      <dgm:spPr/>
      <dgm:t>
        <a:bodyPr/>
        <a:lstStyle/>
        <a:p>
          <a:endParaRPr lang="ru-RU"/>
        </a:p>
      </dgm:t>
    </dgm:pt>
    <dgm:pt modelId="{741D9320-817E-4702-8F14-5BF1D89F5E06}" type="sibTrans" cxnId="{FDEA1DE3-6BF0-48E6-9FDD-A4A4D6C6FB64}">
      <dgm:prSet/>
      <dgm:spPr/>
      <dgm:t>
        <a:bodyPr/>
        <a:lstStyle/>
        <a:p>
          <a:endParaRPr lang="ru-RU"/>
        </a:p>
      </dgm:t>
    </dgm:pt>
    <dgm:pt modelId="{68E165E3-4E35-4ADE-9444-A3F910C8F685}">
      <dgm:prSet/>
      <dgm:spPr/>
      <dgm:t>
        <a:bodyPr/>
        <a:lstStyle/>
        <a:p>
          <a:r>
            <a:rPr lang="ru-RU" smtClean="0"/>
            <a:t>смерті особи, яка перебувала на повному державному утриманні (крім випадків, коли поховання здійснюється членами сім'ї або іншою особою);</a:t>
          </a:r>
          <a:endParaRPr lang="ru-RU"/>
        </a:p>
      </dgm:t>
    </dgm:pt>
    <dgm:pt modelId="{33DA0046-7E34-4FB9-9140-546C5ABABF52}" type="parTrans" cxnId="{AA1A13E7-43C6-4121-AA57-B672FF19F586}">
      <dgm:prSet/>
      <dgm:spPr/>
      <dgm:t>
        <a:bodyPr/>
        <a:lstStyle/>
        <a:p>
          <a:endParaRPr lang="ru-RU"/>
        </a:p>
      </dgm:t>
    </dgm:pt>
    <dgm:pt modelId="{E32E5277-F173-4CCA-A30A-A8F0DBBCB71D}" type="sibTrans" cxnId="{AA1A13E7-43C6-4121-AA57-B672FF19F586}">
      <dgm:prSet/>
      <dgm:spPr/>
      <dgm:t>
        <a:bodyPr/>
        <a:lstStyle/>
        <a:p>
          <a:endParaRPr lang="ru-RU"/>
        </a:p>
      </dgm:t>
    </dgm:pt>
    <dgm:pt modelId="{5C02EF86-BF53-4F48-BED7-15FF21E234E0}">
      <dgm:prSet/>
      <dgm:spPr/>
      <dgm:t>
        <a:bodyPr/>
        <a:lstStyle/>
        <a:p>
          <a:r>
            <a:rPr lang="ru-RU" smtClean="0"/>
            <a:t>смерті осіб, поховання яких проводиться за рахунок коштів державного бюджету.</a:t>
          </a:r>
          <a:endParaRPr lang="ru-RU"/>
        </a:p>
      </dgm:t>
    </dgm:pt>
    <dgm:pt modelId="{549EA473-1328-4A05-A835-C112B7D94006}" type="parTrans" cxnId="{7EF17CDE-67A8-492E-9DCD-FEE7CC5375F3}">
      <dgm:prSet/>
      <dgm:spPr/>
      <dgm:t>
        <a:bodyPr/>
        <a:lstStyle/>
        <a:p>
          <a:endParaRPr lang="ru-RU"/>
        </a:p>
      </dgm:t>
    </dgm:pt>
    <dgm:pt modelId="{3B18C06A-AD1D-4FFE-907E-34281D4B58C1}" type="sibTrans" cxnId="{7EF17CDE-67A8-492E-9DCD-FEE7CC5375F3}">
      <dgm:prSet/>
      <dgm:spPr/>
      <dgm:t>
        <a:bodyPr/>
        <a:lstStyle/>
        <a:p>
          <a:endParaRPr lang="ru-RU"/>
        </a:p>
      </dgm:t>
    </dgm:pt>
    <dgm:pt modelId="{D0340842-1DC0-4B53-8311-80E816631D1A}" type="pres">
      <dgm:prSet presAssocID="{EE5ED2C4-9C04-44D5-AEBE-C6F8CB928726}" presName="Name0" presStyleCnt="0">
        <dgm:presLayoutVars>
          <dgm:chMax val="7"/>
          <dgm:dir/>
          <dgm:animLvl val="lvl"/>
          <dgm:resizeHandles val="exact"/>
        </dgm:presLayoutVars>
      </dgm:prSet>
      <dgm:spPr/>
      <dgm:t>
        <a:bodyPr/>
        <a:lstStyle/>
        <a:p>
          <a:endParaRPr lang="ru-RU"/>
        </a:p>
      </dgm:t>
    </dgm:pt>
    <dgm:pt modelId="{6ABC2810-138E-40F3-9D33-455355FEF9C3}" type="pres">
      <dgm:prSet presAssocID="{A23FCD7D-CBBC-47A8-8D01-3628B22B8E19}" presName="circle1" presStyleLbl="node1" presStyleIdx="0" presStyleCnt="3"/>
      <dgm:spPr/>
    </dgm:pt>
    <dgm:pt modelId="{656CE287-97DD-4239-A629-0D9BB75447AB}" type="pres">
      <dgm:prSet presAssocID="{A23FCD7D-CBBC-47A8-8D01-3628B22B8E19}" presName="space" presStyleCnt="0"/>
      <dgm:spPr/>
    </dgm:pt>
    <dgm:pt modelId="{9E7B2EAD-2BB2-476D-82BB-F11B28A88EB9}" type="pres">
      <dgm:prSet presAssocID="{A23FCD7D-CBBC-47A8-8D01-3628B22B8E19}" presName="rect1" presStyleLbl="alignAcc1" presStyleIdx="0" presStyleCnt="3"/>
      <dgm:spPr/>
      <dgm:t>
        <a:bodyPr/>
        <a:lstStyle/>
        <a:p>
          <a:endParaRPr lang="ru-RU"/>
        </a:p>
      </dgm:t>
    </dgm:pt>
    <dgm:pt modelId="{A280E3B6-E0AF-4D5F-A29C-42CA61DE7594}" type="pres">
      <dgm:prSet presAssocID="{68E165E3-4E35-4ADE-9444-A3F910C8F685}" presName="vertSpace2" presStyleLbl="node1" presStyleIdx="0" presStyleCnt="3"/>
      <dgm:spPr/>
    </dgm:pt>
    <dgm:pt modelId="{E614805A-909A-450D-A2D2-A40B8C763C1F}" type="pres">
      <dgm:prSet presAssocID="{68E165E3-4E35-4ADE-9444-A3F910C8F685}" presName="circle2" presStyleLbl="node1" presStyleIdx="1" presStyleCnt="3"/>
      <dgm:spPr/>
    </dgm:pt>
    <dgm:pt modelId="{F3AC584D-8EA1-4D4B-A999-6062E23F8329}" type="pres">
      <dgm:prSet presAssocID="{68E165E3-4E35-4ADE-9444-A3F910C8F685}" presName="rect2" presStyleLbl="alignAcc1" presStyleIdx="1" presStyleCnt="3"/>
      <dgm:spPr/>
      <dgm:t>
        <a:bodyPr/>
        <a:lstStyle/>
        <a:p>
          <a:endParaRPr lang="ru-RU"/>
        </a:p>
      </dgm:t>
    </dgm:pt>
    <dgm:pt modelId="{2A2420F8-BE25-480D-9C09-378481686FCB}" type="pres">
      <dgm:prSet presAssocID="{5C02EF86-BF53-4F48-BED7-15FF21E234E0}" presName="vertSpace3" presStyleLbl="node1" presStyleIdx="1" presStyleCnt="3"/>
      <dgm:spPr/>
    </dgm:pt>
    <dgm:pt modelId="{5F607EF5-0FE2-44EA-B5C6-63B6D1D856CB}" type="pres">
      <dgm:prSet presAssocID="{5C02EF86-BF53-4F48-BED7-15FF21E234E0}" presName="circle3" presStyleLbl="node1" presStyleIdx="2" presStyleCnt="3"/>
      <dgm:spPr/>
    </dgm:pt>
    <dgm:pt modelId="{B79CDB61-BFB6-4436-AEA2-7A0F975BCB7D}" type="pres">
      <dgm:prSet presAssocID="{5C02EF86-BF53-4F48-BED7-15FF21E234E0}" presName="rect3" presStyleLbl="alignAcc1" presStyleIdx="2" presStyleCnt="3"/>
      <dgm:spPr/>
      <dgm:t>
        <a:bodyPr/>
        <a:lstStyle/>
        <a:p>
          <a:endParaRPr lang="ru-RU"/>
        </a:p>
      </dgm:t>
    </dgm:pt>
    <dgm:pt modelId="{59B1DA9C-4972-44D6-A807-D73ED84F5008}" type="pres">
      <dgm:prSet presAssocID="{A23FCD7D-CBBC-47A8-8D01-3628B22B8E19}" presName="rect1ParTxNoCh" presStyleLbl="alignAcc1" presStyleIdx="2" presStyleCnt="3">
        <dgm:presLayoutVars>
          <dgm:chMax val="1"/>
          <dgm:bulletEnabled val="1"/>
        </dgm:presLayoutVars>
      </dgm:prSet>
      <dgm:spPr/>
      <dgm:t>
        <a:bodyPr/>
        <a:lstStyle/>
        <a:p>
          <a:endParaRPr lang="ru-RU"/>
        </a:p>
      </dgm:t>
    </dgm:pt>
    <dgm:pt modelId="{5BFE493E-BEB8-4F7A-B5CF-E3B1813306EC}" type="pres">
      <dgm:prSet presAssocID="{68E165E3-4E35-4ADE-9444-A3F910C8F685}" presName="rect2ParTxNoCh" presStyleLbl="alignAcc1" presStyleIdx="2" presStyleCnt="3">
        <dgm:presLayoutVars>
          <dgm:chMax val="1"/>
          <dgm:bulletEnabled val="1"/>
        </dgm:presLayoutVars>
      </dgm:prSet>
      <dgm:spPr/>
      <dgm:t>
        <a:bodyPr/>
        <a:lstStyle/>
        <a:p>
          <a:endParaRPr lang="ru-RU"/>
        </a:p>
      </dgm:t>
    </dgm:pt>
    <dgm:pt modelId="{321DF199-A3B9-49AB-8479-A114BC42DF5E}" type="pres">
      <dgm:prSet presAssocID="{5C02EF86-BF53-4F48-BED7-15FF21E234E0}" presName="rect3ParTxNoCh" presStyleLbl="alignAcc1" presStyleIdx="2" presStyleCnt="3">
        <dgm:presLayoutVars>
          <dgm:chMax val="1"/>
          <dgm:bulletEnabled val="1"/>
        </dgm:presLayoutVars>
      </dgm:prSet>
      <dgm:spPr/>
      <dgm:t>
        <a:bodyPr/>
        <a:lstStyle/>
        <a:p>
          <a:endParaRPr lang="ru-RU"/>
        </a:p>
      </dgm:t>
    </dgm:pt>
  </dgm:ptLst>
  <dgm:cxnLst>
    <dgm:cxn modelId="{F425FF2A-3CEB-4BF2-B32D-A7C27FC040B6}" type="presOf" srcId="{EE5ED2C4-9C04-44D5-AEBE-C6F8CB928726}" destId="{D0340842-1DC0-4B53-8311-80E816631D1A}" srcOrd="0" destOrd="0" presId="urn:microsoft.com/office/officeart/2005/8/layout/target3"/>
    <dgm:cxn modelId="{7EF17CDE-67A8-492E-9DCD-FEE7CC5375F3}" srcId="{EE5ED2C4-9C04-44D5-AEBE-C6F8CB928726}" destId="{5C02EF86-BF53-4F48-BED7-15FF21E234E0}" srcOrd="2" destOrd="0" parTransId="{549EA473-1328-4A05-A835-C112B7D94006}" sibTransId="{3B18C06A-AD1D-4FFE-907E-34281D4B58C1}"/>
    <dgm:cxn modelId="{462186AD-61B8-481E-BC28-37847961E276}" type="presOf" srcId="{68E165E3-4E35-4ADE-9444-A3F910C8F685}" destId="{5BFE493E-BEB8-4F7A-B5CF-E3B1813306EC}" srcOrd="1" destOrd="0" presId="urn:microsoft.com/office/officeart/2005/8/layout/target3"/>
    <dgm:cxn modelId="{FDEA1DE3-6BF0-48E6-9FDD-A4A4D6C6FB64}" srcId="{EE5ED2C4-9C04-44D5-AEBE-C6F8CB928726}" destId="{A23FCD7D-CBBC-47A8-8D01-3628B22B8E19}" srcOrd="0" destOrd="0" parTransId="{089F6444-BD7E-444E-AB3C-803C0E379D55}" sibTransId="{741D9320-817E-4702-8F14-5BF1D89F5E06}"/>
    <dgm:cxn modelId="{4047B190-6105-4970-AD9A-39340C138F14}" type="presOf" srcId="{A23FCD7D-CBBC-47A8-8D01-3628B22B8E19}" destId="{9E7B2EAD-2BB2-476D-82BB-F11B28A88EB9}" srcOrd="0" destOrd="0" presId="urn:microsoft.com/office/officeart/2005/8/layout/target3"/>
    <dgm:cxn modelId="{AA1A13E7-43C6-4121-AA57-B672FF19F586}" srcId="{EE5ED2C4-9C04-44D5-AEBE-C6F8CB928726}" destId="{68E165E3-4E35-4ADE-9444-A3F910C8F685}" srcOrd="1" destOrd="0" parTransId="{33DA0046-7E34-4FB9-9140-546C5ABABF52}" sibTransId="{E32E5277-F173-4CCA-A30A-A8F0DBBCB71D}"/>
    <dgm:cxn modelId="{3CE76550-A69A-4C1E-8CEB-3B4011D77A73}" type="presOf" srcId="{A23FCD7D-CBBC-47A8-8D01-3628B22B8E19}" destId="{59B1DA9C-4972-44D6-A807-D73ED84F5008}" srcOrd="1" destOrd="0" presId="urn:microsoft.com/office/officeart/2005/8/layout/target3"/>
    <dgm:cxn modelId="{D82BAF50-8E32-4028-A641-F7AAA76BC0BB}" type="presOf" srcId="{5C02EF86-BF53-4F48-BED7-15FF21E234E0}" destId="{B79CDB61-BFB6-4436-AEA2-7A0F975BCB7D}" srcOrd="0" destOrd="0" presId="urn:microsoft.com/office/officeart/2005/8/layout/target3"/>
    <dgm:cxn modelId="{EC2023B3-4784-462B-BE54-266AF16C9F2E}" type="presOf" srcId="{68E165E3-4E35-4ADE-9444-A3F910C8F685}" destId="{F3AC584D-8EA1-4D4B-A999-6062E23F8329}" srcOrd="0" destOrd="0" presId="urn:microsoft.com/office/officeart/2005/8/layout/target3"/>
    <dgm:cxn modelId="{55ECBE45-2E85-4087-ACF8-D4E409CAB64A}" type="presOf" srcId="{5C02EF86-BF53-4F48-BED7-15FF21E234E0}" destId="{321DF199-A3B9-49AB-8479-A114BC42DF5E}" srcOrd="1" destOrd="0" presId="urn:microsoft.com/office/officeart/2005/8/layout/target3"/>
    <dgm:cxn modelId="{477A5318-D37A-481F-8B95-C3B58CE52136}" type="presParOf" srcId="{D0340842-1DC0-4B53-8311-80E816631D1A}" destId="{6ABC2810-138E-40F3-9D33-455355FEF9C3}" srcOrd="0" destOrd="0" presId="urn:microsoft.com/office/officeart/2005/8/layout/target3"/>
    <dgm:cxn modelId="{577ECC31-D494-401D-ACFC-E930CD28E778}" type="presParOf" srcId="{D0340842-1DC0-4B53-8311-80E816631D1A}" destId="{656CE287-97DD-4239-A629-0D9BB75447AB}" srcOrd="1" destOrd="0" presId="urn:microsoft.com/office/officeart/2005/8/layout/target3"/>
    <dgm:cxn modelId="{B2E5B44A-FE44-4B48-B858-7BA0E882CE92}" type="presParOf" srcId="{D0340842-1DC0-4B53-8311-80E816631D1A}" destId="{9E7B2EAD-2BB2-476D-82BB-F11B28A88EB9}" srcOrd="2" destOrd="0" presId="urn:microsoft.com/office/officeart/2005/8/layout/target3"/>
    <dgm:cxn modelId="{E47B7957-FD51-47E1-BDC3-5E1E6095C5DA}" type="presParOf" srcId="{D0340842-1DC0-4B53-8311-80E816631D1A}" destId="{A280E3B6-E0AF-4D5F-A29C-42CA61DE7594}" srcOrd="3" destOrd="0" presId="urn:microsoft.com/office/officeart/2005/8/layout/target3"/>
    <dgm:cxn modelId="{FF05900F-55B8-485D-BFB9-B37D408D28B0}" type="presParOf" srcId="{D0340842-1DC0-4B53-8311-80E816631D1A}" destId="{E614805A-909A-450D-A2D2-A40B8C763C1F}" srcOrd="4" destOrd="0" presId="urn:microsoft.com/office/officeart/2005/8/layout/target3"/>
    <dgm:cxn modelId="{B5FFBB8B-04C7-432B-BF2C-4E2E35D1819C}" type="presParOf" srcId="{D0340842-1DC0-4B53-8311-80E816631D1A}" destId="{F3AC584D-8EA1-4D4B-A999-6062E23F8329}" srcOrd="5" destOrd="0" presId="urn:microsoft.com/office/officeart/2005/8/layout/target3"/>
    <dgm:cxn modelId="{211E4478-B527-4186-965A-C24F221365CB}" type="presParOf" srcId="{D0340842-1DC0-4B53-8311-80E816631D1A}" destId="{2A2420F8-BE25-480D-9C09-378481686FCB}" srcOrd="6" destOrd="0" presId="urn:microsoft.com/office/officeart/2005/8/layout/target3"/>
    <dgm:cxn modelId="{36D5108B-1C25-4B67-A1E1-C64244D0A33E}" type="presParOf" srcId="{D0340842-1DC0-4B53-8311-80E816631D1A}" destId="{5F607EF5-0FE2-44EA-B5C6-63B6D1D856CB}" srcOrd="7" destOrd="0" presId="urn:microsoft.com/office/officeart/2005/8/layout/target3"/>
    <dgm:cxn modelId="{2B35954B-ED23-4264-84C2-2A1AA72A60AA}" type="presParOf" srcId="{D0340842-1DC0-4B53-8311-80E816631D1A}" destId="{B79CDB61-BFB6-4436-AEA2-7A0F975BCB7D}" srcOrd="8" destOrd="0" presId="urn:microsoft.com/office/officeart/2005/8/layout/target3"/>
    <dgm:cxn modelId="{66EE1D43-2688-4DE7-B5FB-68A6A6F99E3F}" type="presParOf" srcId="{D0340842-1DC0-4B53-8311-80E816631D1A}" destId="{59B1DA9C-4972-44D6-A807-D73ED84F5008}" srcOrd="9" destOrd="0" presId="urn:microsoft.com/office/officeart/2005/8/layout/target3"/>
    <dgm:cxn modelId="{559009BC-2E91-46CB-9AAA-60AEEC6D7446}" type="presParOf" srcId="{D0340842-1DC0-4B53-8311-80E816631D1A}" destId="{5BFE493E-BEB8-4F7A-B5CF-E3B1813306EC}" srcOrd="10" destOrd="0" presId="urn:microsoft.com/office/officeart/2005/8/layout/target3"/>
    <dgm:cxn modelId="{0C238178-BD66-4CD0-8C44-496418F2DBB5}" type="presParOf" srcId="{D0340842-1DC0-4B53-8311-80E816631D1A}" destId="{321DF199-A3B9-49AB-8479-A114BC42DF5E}" srcOrd="11"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46AC044-CC7D-4BF6-B57F-B4C87ADEA4F5}" type="doc">
      <dgm:prSet loTypeId="urn:microsoft.com/office/officeart/2008/layout/VerticalCircleList" loCatId="list" qsTypeId="urn:microsoft.com/office/officeart/2005/8/quickstyle/simple1" qsCatId="simple" csTypeId="urn:microsoft.com/office/officeart/2005/8/colors/colorful1#8" csCatId="colorful" phldr="1"/>
      <dgm:spPr/>
      <dgm:t>
        <a:bodyPr/>
        <a:lstStyle/>
        <a:p>
          <a:endParaRPr lang="ru-RU"/>
        </a:p>
      </dgm:t>
    </dgm:pt>
    <dgm:pt modelId="{AA52CA11-A7E0-43C4-B8B0-A6F79F4D277C}">
      <dgm:prSet/>
      <dgm:spPr/>
      <dgm:t>
        <a:bodyPr/>
        <a:lstStyle/>
        <a:p>
          <a:r>
            <a:rPr lang="ru-RU" dirty="0" smtClean="0">
              <a:solidFill>
                <a:schemeClr val="bg1"/>
              </a:solidFill>
            </a:rPr>
            <a:t>Для </a:t>
          </a:r>
          <a:r>
            <a:rPr lang="ru-RU" dirty="0" err="1" smtClean="0">
              <a:solidFill>
                <a:schemeClr val="bg1"/>
              </a:solidFill>
            </a:rPr>
            <a:t>оформлення</a:t>
          </a:r>
          <a:r>
            <a:rPr lang="ru-RU" dirty="0" smtClean="0">
              <a:solidFill>
                <a:schemeClr val="bg1"/>
              </a:solidFill>
            </a:rPr>
            <a:t> </a:t>
          </a:r>
          <a:r>
            <a:rPr lang="ru-RU" dirty="0" err="1" smtClean="0">
              <a:solidFill>
                <a:schemeClr val="bg1"/>
              </a:solidFill>
            </a:rPr>
            <a:t>допомоги</a:t>
          </a:r>
          <a:r>
            <a:rPr lang="ru-RU" dirty="0" smtClean="0">
              <a:solidFill>
                <a:schemeClr val="bg1"/>
              </a:solidFill>
            </a:rPr>
            <a:t> на </a:t>
          </a:r>
          <a:r>
            <a:rPr lang="ru-RU" dirty="0" err="1" smtClean="0">
              <a:solidFill>
                <a:schemeClr val="bg1"/>
              </a:solidFill>
            </a:rPr>
            <a:t>поховання</a:t>
          </a:r>
          <a:r>
            <a:rPr lang="ru-RU" dirty="0" smtClean="0">
              <a:solidFill>
                <a:schemeClr val="bg1"/>
              </a:solidFill>
            </a:rPr>
            <a:t> </a:t>
          </a:r>
          <a:r>
            <a:rPr lang="ru-RU" dirty="0" err="1" smtClean="0">
              <a:solidFill>
                <a:schemeClr val="bg1"/>
              </a:solidFill>
            </a:rPr>
            <a:t>структурним</a:t>
          </a:r>
          <a:r>
            <a:rPr lang="ru-RU" dirty="0" smtClean="0">
              <a:solidFill>
                <a:schemeClr val="bg1"/>
              </a:solidFill>
            </a:rPr>
            <a:t> </a:t>
          </a:r>
          <a:r>
            <a:rPr lang="ru-RU" dirty="0" err="1" smtClean="0">
              <a:solidFill>
                <a:schemeClr val="bg1"/>
              </a:solidFill>
            </a:rPr>
            <a:t>підрозділам</a:t>
          </a:r>
          <a:r>
            <a:rPr lang="ru-RU" dirty="0" smtClean="0">
              <a:solidFill>
                <a:schemeClr val="bg1"/>
              </a:solidFill>
            </a:rPr>
            <a:t> з </a:t>
          </a:r>
          <a:r>
            <a:rPr lang="ru-RU" dirty="0" err="1" smtClean="0">
              <a:solidFill>
                <a:schemeClr val="bg1"/>
              </a:solidFill>
            </a:rPr>
            <a:t>питань</a:t>
          </a:r>
          <a:r>
            <a:rPr lang="ru-RU" dirty="0" smtClean="0">
              <a:solidFill>
                <a:schemeClr val="bg1"/>
              </a:solidFill>
            </a:rPr>
            <a:t> </a:t>
          </a:r>
          <a:r>
            <a:rPr lang="ru-RU" dirty="0" err="1" smtClean="0">
              <a:solidFill>
                <a:schemeClr val="bg1"/>
              </a:solidFill>
            </a:rPr>
            <a:t>соціального</a:t>
          </a:r>
          <a:r>
            <a:rPr lang="ru-RU" dirty="0" smtClean="0">
              <a:solidFill>
                <a:schemeClr val="bg1"/>
              </a:solidFill>
            </a:rPr>
            <a:t> </a:t>
          </a:r>
          <a:r>
            <a:rPr lang="ru-RU" dirty="0" err="1" smtClean="0">
              <a:solidFill>
                <a:schemeClr val="bg1"/>
              </a:solidFill>
            </a:rPr>
            <a:t>захисту</a:t>
          </a:r>
          <a:r>
            <a:rPr lang="ru-RU" dirty="0" smtClean="0">
              <a:solidFill>
                <a:schemeClr val="bg1"/>
              </a:solidFill>
            </a:rPr>
            <a:t> </a:t>
          </a:r>
          <a:r>
            <a:rPr lang="ru-RU" dirty="0" err="1" smtClean="0">
              <a:solidFill>
                <a:schemeClr val="bg1"/>
              </a:solidFill>
            </a:rPr>
            <a:t>населення</a:t>
          </a:r>
          <a:r>
            <a:rPr lang="ru-RU" dirty="0" smtClean="0">
              <a:solidFill>
                <a:schemeClr val="bg1"/>
              </a:solidFill>
            </a:rPr>
            <a:t> </a:t>
          </a:r>
          <a:r>
            <a:rPr lang="ru-RU" dirty="0" err="1" smtClean="0">
              <a:solidFill>
                <a:schemeClr val="bg1"/>
              </a:solidFill>
            </a:rPr>
            <a:t>подається</a:t>
          </a:r>
          <a:r>
            <a:rPr lang="ru-RU" dirty="0" smtClean="0">
              <a:solidFill>
                <a:schemeClr val="bg1"/>
              </a:solidFill>
            </a:rPr>
            <a:t> </a:t>
          </a:r>
          <a:r>
            <a:rPr lang="ru-RU" dirty="0" err="1" smtClean="0">
              <a:solidFill>
                <a:schemeClr val="bg1"/>
              </a:solidFill>
            </a:rPr>
            <a:t>заява</a:t>
          </a:r>
          <a:r>
            <a:rPr lang="ru-RU" dirty="0" smtClean="0">
              <a:solidFill>
                <a:schemeClr val="bg1"/>
              </a:solidFill>
            </a:rPr>
            <a:t> та </a:t>
          </a:r>
          <a:r>
            <a:rPr lang="ru-RU" dirty="0" err="1" smtClean="0">
              <a:solidFill>
                <a:schemeClr val="bg1"/>
              </a:solidFill>
            </a:rPr>
            <a:t>довідка</a:t>
          </a:r>
          <a:r>
            <a:rPr lang="ru-RU" dirty="0" smtClean="0">
              <a:solidFill>
                <a:schemeClr val="bg1"/>
              </a:solidFill>
            </a:rPr>
            <a:t> про смерть, видана органами </a:t>
          </a:r>
          <a:r>
            <a:rPr lang="ru-RU" dirty="0" err="1" smtClean="0">
              <a:solidFill>
                <a:schemeClr val="bg1"/>
              </a:solidFill>
            </a:rPr>
            <a:t>реєстрації</a:t>
          </a:r>
          <a:r>
            <a:rPr lang="ru-RU" dirty="0" smtClean="0">
              <a:solidFill>
                <a:schemeClr val="bg1"/>
              </a:solidFill>
            </a:rPr>
            <a:t> </a:t>
          </a:r>
          <a:r>
            <a:rPr lang="ru-RU" dirty="0" err="1" smtClean="0">
              <a:solidFill>
                <a:schemeClr val="bg1"/>
              </a:solidFill>
            </a:rPr>
            <a:t>актів</a:t>
          </a:r>
          <a:r>
            <a:rPr lang="ru-RU" dirty="0" smtClean="0">
              <a:solidFill>
                <a:schemeClr val="bg1"/>
              </a:solidFill>
            </a:rPr>
            <a:t> </a:t>
          </a:r>
          <a:r>
            <a:rPr lang="ru-RU" dirty="0" err="1" smtClean="0">
              <a:solidFill>
                <a:schemeClr val="bg1"/>
              </a:solidFill>
            </a:rPr>
            <a:t>громадянського</a:t>
          </a:r>
          <a:r>
            <a:rPr lang="ru-RU" dirty="0" smtClean="0">
              <a:solidFill>
                <a:schemeClr val="bg1"/>
              </a:solidFill>
            </a:rPr>
            <a:t> стану.</a:t>
          </a:r>
          <a:endParaRPr lang="ru-RU" dirty="0">
            <a:solidFill>
              <a:schemeClr val="bg1"/>
            </a:solidFill>
          </a:endParaRPr>
        </a:p>
      </dgm:t>
    </dgm:pt>
    <dgm:pt modelId="{45EA8EE9-8C5C-49E2-B080-2139AFE6747F}" type="parTrans" cxnId="{35C05EB5-7553-40FC-82A2-ACE380C31B70}">
      <dgm:prSet/>
      <dgm:spPr/>
      <dgm:t>
        <a:bodyPr/>
        <a:lstStyle/>
        <a:p>
          <a:endParaRPr lang="ru-RU"/>
        </a:p>
      </dgm:t>
    </dgm:pt>
    <dgm:pt modelId="{7A47288B-280F-421C-A8F9-A8B61FB45665}" type="sibTrans" cxnId="{35C05EB5-7553-40FC-82A2-ACE380C31B70}">
      <dgm:prSet/>
      <dgm:spPr/>
      <dgm:t>
        <a:bodyPr/>
        <a:lstStyle/>
        <a:p>
          <a:endParaRPr lang="ru-RU"/>
        </a:p>
      </dgm:t>
    </dgm:pt>
    <dgm:pt modelId="{CAC2DBC3-E57A-4BF2-8DC3-1A316A1912AD}">
      <dgm:prSet/>
      <dgm:spPr/>
      <dgm:t>
        <a:bodyPr/>
        <a:lstStyle/>
        <a:p>
          <a:r>
            <a:rPr lang="ru-RU" dirty="0" smtClean="0">
              <a:solidFill>
                <a:schemeClr val="bg1"/>
              </a:solidFill>
            </a:rPr>
            <a:t>У </a:t>
          </a:r>
          <a:r>
            <a:rPr lang="ru-RU" dirty="0" err="1" smtClean="0">
              <a:solidFill>
                <a:schemeClr val="bg1"/>
              </a:solidFill>
            </a:rPr>
            <a:t>разі</a:t>
          </a:r>
          <a:r>
            <a:rPr lang="ru-RU" dirty="0" smtClean="0">
              <a:solidFill>
                <a:schemeClr val="bg1"/>
              </a:solidFill>
            </a:rPr>
            <a:t> </a:t>
          </a:r>
          <a:r>
            <a:rPr lang="ru-RU" dirty="0" err="1" smtClean="0">
              <a:solidFill>
                <a:schemeClr val="bg1"/>
              </a:solidFill>
            </a:rPr>
            <a:t>смерті</a:t>
          </a:r>
          <a:r>
            <a:rPr lang="ru-RU" dirty="0" smtClean="0">
              <a:solidFill>
                <a:schemeClr val="bg1"/>
              </a:solidFill>
            </a:rPr>
            <a:t> особи з </a:t>
          </a:r>
          <a:r>
            <a:rPr lang="ru-RU" dirty="0" err="1" smtClean="0">
              <a:solidFill>
                <a:schemeClr val="bg1"/>
              </a:solidFill>
            </a:rPr>
            <a:t>інвалідністю</a:t>
          </a:r>
          <a:r>
            <a:rPr lang="ru-RU" dirty="0" smtClean="0">
              <a:solidFill>
                <a:schemeClr val="bg1"/>
              </a:solidFill>
            </a:rPr>
            <a:t> з </a:t>
          </a:r>
          <a:r>
            <a:rPr lang="ru-RU" dirty="0" err="1" smtClean="0">
              <a:solidFill>
                <a:schemeClr val="bg1"/>
              </a:solidFill>
            </a:rPr>
            <a:t>дитинства</a:t>
          </a:r>
          <a:r>
            <a:rPr lang="ru-RU" dirty="0" smtClean="0">
              <a:solidFill>
                <a:schemeClr val="bg1"/>
              </a:solidFill>
            </a:rPr>
            <a:t> </a:t>
          </a:r>
          <a:r>
            <a:rPr lang="ru-RU" dirty="0" err="1" smtClean="0">
              <a:solidFill>
                <a:schemeClr val="bg1"/>
              </a:solidFill>
            </a:rPr>
            <a:t>чи</a:t>
          </a:r>
          <a:r>
            <a:rPr lang="ru-RU" dirty="0" smtClean="0">
              <a:solidFill>
                <a:schemeClr val="bg1"/>
              </a:solidFill>
            </a:rPr>
            <a:t> </a:t>
          </a:r>
          <a:r>
            <a:rPr lang="ru-RU" dirty="0" err="1" smtClean="0">
              <a:solidFill>
                <a:schemeClr val="bg1"/>
              </a:solidFill>
            </a:rPr>
            <a:t>дитини</a:t>
          </a:r>
          <a:r>
            <a:rPr lang="ru-RU" dirty="0" smtClean="0">
              <a:solidFill>
                <a:schemeClr val="bg1"/>
              </a:solidFill>
            </a:rPr>
            <a:t> з </a:t>
          </a:r>
          <a:r>
            <a:rPr lang="ru-RU" dirty="0" err="1" smtClean="0">
              <a:solidFill>
                <a:schemeClr val="bg1"/>
              </a:solidFill>
            </a:rPr>
            <a:t>інвалідністю</a:t>
          </a:r>
          <a:r>
            <a:rPr lang="ru-RU" dirty="0" smtClean="0">
              <a:solidFill>
                <a:schemeClr val="bg1"/>
              </a:solidFill>
            </a:rPr>
            <a:t> за кордоном </a:t>
          </a:r>
          <a:r>
            <a:rPr lang="ru-RU" dirty="0" err="1" smtClean="0">
              <a:solidFill>
                <a:schemeClr val="bg1"/>
              </a:solidFill>
            </a:rPr>
            <a:t>подаються</a:t>
          </a:r>
          <a:r>
            <a:rPr lang="ru-RU" dirty="0" smtClean="0">
              <a:solidFill>
                <a:schemeClr val="bg1"/>
              </a:solidFill>
            </a:rPr>
            <a:t> </a:t>
          </a:r>
          <a:r>
            <a:rPr lang="ru-RU" dirty="0" err="1" smtClean="0">
              <a:solidFill>
                <a:schemeClr val="bg1"/>
              </a:solidFill>
            </a:rPr>
            <a:t>видані</a:t>
          </a:r>
          <a:r>
            <a:rPr lang="ru-RU" dirty="0" smtClean="0">
              <a:solidFill>
                <a:schemeClr val="bg1"/>
              </a:solidFill>
            </a:rPr>
            <a:t> </a:t>
          </a:r>
          <a:r>
            <a:rPr lang="ru-RU" dirty="0" err="1" smtClean="0">
              <a:solidFill>
                <a:schemeClr val="bg1"/>
              </a:solidFill>
            </a:rPr>
            <a:t>компетентними</a:t>
          </a:r>
          <a:r>
            <a:rPr lang="ru-RU" dirty="0" smtClean="0">
              <a:solidFill>
                <a:schemeClr val="bg1"/>
              </a:solidFill>
            </a:rPr>
            <a:t> органами </a:t>
          </a:r>
          <a:r>
            <a:rPr lang="ru-RU" dirty="0" err="1" smtClean="0">
              <a:solidFill>
                <a:schemeClr val="bg1"/>
              </a:solidFill>
            </a:rPr>
            <a:t>країни</a:t>
          </a:r>
          <a:r>
            <a:rPr lang="ru-RU" dirty="0" smtClean="0">
              <a:solidFill>
                <a:schemeClr val="bg1"/>
              </a:solidFill>
            </a:rPr>
            <a:t> </a:t>
          </a:r>
          <a:r>
            <a:rPr lang="ru-RU" dirty="0" err="1" smtClean="0">
              <a:solidFill>
                <a:schemeClr val="bg1"/>
              </a:solidFill>
            </a:rPr>
            <a:t>перебування</a:t>
          </a:r>
          <a:r>
            <a:rPr lang="ru-RU" dirty="0" smtClean="0">
              <a:solidFill>
                <a:schemeClr val="bg1"/>
              </a:solidFill>
            </a:rPr>
            <a:t> та </a:t>
          </a:r>
          <a:r>
            <a:rPr lang="ru-RU" dirty="0" err="1" smtClean="0">
              <a:solidFill>
                <a:schemeClr val="bg1"/>
              </a:solidFill>
            </a:rPr>
            <a:t>легалізовані</a:t>
          </a:r>
          <a:r>
            <a:rPr lang="ru-RU" dirty="0" smtClean="0">
              <a:solidFill>
                <a:schemeClr val="bg1"/>
              </a:solidFill>
            </a:rPr>
            <a:t> в </a:t>
          </a:r>
          <a:r>
            <a:rPr lang="ru-RU" dirty="0" err="1" smtClean="0">
              <a:solidFill>
                <a:schemeClr val="bg1"/>
              </a:solidFill>
            </a:rPr>
            <a:t>установленому</a:t>
          </a:r>
          <a:r>
            <a:rPr lang="ru-RU" dirty="0" smtClean="0">
              <a:solidFill>
                <a:schemeClr val="bg1"/>
              </a:solidFill>
            </a:rPr>
            <a:t> порядку </a:t>
          </a:r>
          <a:r>
            <a:rPr lang="ru-RU" dirty="0" err="1" smtClean="0">
              <a:solidFill>
                <a:schemeClr val="bg1"/>
              </a:solidFill>
            </a:rPr>
            <a:t>документи</a:t>
          </a:r>
          <a:r>
            <a:rPr lang="ru-RU" dirty="0" smtClean="0">
              <a:solidFill>
                <a:schemeClr val="bg1"/>
              </a:solidFill>
            </a:rPr>
            <a:t> (</a:t>
          </a:r>
          <a:r>
            <a:rPr lang="ru-RU" dirty="0" err="1" smtClean="0">
              <a:solidFill>
                <a:schemeClr val="bg1"/>
              </a:solidFill>
            </a:rPr>
            <a:t>далі</a:t>
          </a:r>
          <a:r>
            <a:rPr lang="ru-RU" dirty="0" smtClean="0">
              <a:solidFill>
                <a:schemeClr val="bg1"/>
              </a:solidFill>
            </a:rPr>
            <a:t> - </a:t>
          </a:r>
          <a:r>
            <a:rPr lang="ru-RU" dirty="0" err="1" smtClean="0">
              <a:solidFill>
                <a:schemeClr val="bg1"/>
              </a:solidFill>
            </a:rPr>
            <a:t>легалізований</a:t>
          </a:r>
          <a:r>
            <a:rPr lang="ru-RU" dirty="0" smtClean="0">
              <a:solidFill>
                <a:schemeClr val="bg1"/>
              </a:solidFill>
            </a:rPr>
            <a:t> документ), </a:t>
          </a:r>
          <a:r>
            <a:rPr lang="ru-RU" dirty="0" err="1" smtClean="0">
              <a:solidFill>
                <a:schemeClr val="bg1"/>
              </a:solidFill>
            </a:rPr>
            <a:t>що</a:t>
          </a:r>
          <a:r>
            <a:rPr lang="ru-RU" dirty="0" smtClean="0">
              <a:solidFill>
                <a:schemeClr val="bg1"/>
              </a:solidFill>
            </a:rPr>
            <a:t> </a:t>
          </a:r>
          <a:r>
            <a:rPr lang="ru-RU" dirty="0" err="1" smtClean="0">
              <a:solidFill>
                <a:schemeClr val="bg1"/>
              </a:solidFill>
            </a:rPr>
            <a:t>засвідчують</a:t>
          </a:r>
          <a:r>
            <a:rPr lang="ru-RU" dirty="0" smtClean="0">
              <a:solidFill>
                <a:schemeClr val="bg1"/>
              </a:solidFill>
            </a:rPr>
            <a:t> смерть </a:t>
          </a:r>
          <a:r>
            <a:rPr lang="ru-RU" dirty="0" err="1" smtClean="0">
              <a:solidFill>
                <a:schemeClr val="bg1"/>
              </a:solidFill>
            </a:rPr>
            <a:t>цих</a:t>
          </a:r>
          <a:r>
            <a:rPr lang="ru-RU" dirty="0" smtClean="0">
              <a:solidFill>
                <a:schemeClr val="bg1"/>
              </a:solidFill>
            </a:rPr>
            <a:t> </a:t>
          </a:r>
          <a:r>
            <a:rPr lang="ru-RU" dirty="0" err="1" smtClean="0">
              <a:solidFill>
                <a:schemeClr val="bg1"/>
              </a:solidFill>
            </a:rPr>
            <a:t>осіб</a:t>
          </a:r>
          <a:r>
            <a:rPr lang="ru-RU" dirty="0" smtClean="0">
              <a:solidFill>
                <a:schemeClr val="bg1"/>
              </a:solidFill>
            </a:rPr>
            <a:t>, </a:t>
          </a:r>
          <a:r>
            <a:rPr lang="ru-RU" dirty="0" err="1" smtClean="0">
              <a:solidFill>
                <a:schemeClr val="bg1"/>
              </a:solidFill>
            </a:rPr>
            <a:t>якщо</a:t>
          </a:r>
          <a:r>
            <a:rPr lang="ru-RU" dirty="0" smtClean="0">
              <a:solidFill>
                <a:schemeClr val="bg1"/>
              </a:solidFill>
            </a:rPr>
            <a:t> </a:t>
          </a:r>
          <a:r>
            <a:rPr lang="ru-RU" dirty="0" err="1" smtClean="0">
              <a:solidFill>
                <a:schemeClr val="bg1"/>
              </a:solidFill>
            </a:rPr>
            <a:t>інше</a:t>
          </a:r>
          <a:r>
            <a:rPr lang="ru-RU" dirty="0" smtClean="0">
              <a:solidFill>
                <a:schemeClr val="bg1"/>
              </a:solidFill>
            </a:rPr>
            <a:t> не </a:t>
          </a:r>
          <a:r>
            <a:rPr lang="ru-RU" dirty="0" err="1" smtClean="0">
              <a:solidFill>
                <a:schemeClr val="bg1"/>
              </a:solidFill>
            </a:rPr>
            <a:t>передбачено</a:t>
          </a:r>
          <a:r>
            <a:rPr lang="ru-RU" dirty="0" smtClean="0">
              <a:solidFill>
                <a:schemeClr val="bg1"/>
              </a:solidFill>
            </a:rPr>
            <a:t> </a:t>
          </a:r>
          <a:r>
            <a:rPr lang="ru-RU" dirty="0" err="1" smtClean="0">
              <a:solidFill>
                <a:schemeClr val="bg1"/>
              </a:solidFill>
            </a:rPr>
            <a:t>міжнародними</a:t>
          </a:r>
          <a:r>
            <a:rPr lang="ru-RU" dirty="0" smtClean="0">
              <a:solidFill>
                <a:schemeClr val="bg1"/>
              </a:solidFill>
            </a:rPr>
            <a:t> договорами </a:t>
          </a:r>
          <a:r>
            <a:rPr lang="ru-RU" dirty="0" err="1" smtClean="0">
              <a:solidFill>
                <a:schemeClr val="bg1"/>
              </a:solidFill>
            </a:rPr>
            <a:t>України</a:t>
          </a:r>
          <a:r>
            <a:rPr lang="ru-RU" dirty="0" smtClean="0">
              <a:solidFill>
                <a:schemeClr val="bg1"/>
              </a:solidFill>
            </a:rPr>
            <a:t>.</a:t>
          </a:r>
          <a:endParaRPr lang="ru-RU" dirty="0">
            <a:solidFill>
              <a:schemeClr val="bg1"/>
            </a:solidFill>
          </a:endParaRPr>
        </a:p>
      </dgm:t>
    </dgm:pt>
    <dgm:pt modelId="{A5B2DF69-FB6C-4B7C-8EC4-B3CFADC83058}" type="parTrans" cxnId="{3915D804-BC0E-4F03-A19D-11B1CC698870}">
      <dgm:prSet/>
      <dgm:spPr/>
      <dgm:t>
        <a:bodyPr/>
        <a:lstStyle/>
        <a:p>
          <a:endParaRPr lang="ru-RU"/>
        </a:p>
      </dgm:t>
    </dgm:pt>
    <dgm:pt modelId="{36795D6A-15F7-45C7-A5BE-F50127BE6254}" type="sibTrans" cxnId="{3915D804-BC0E-4F03-A19D-11B1CC698870}">
      <dgm:prSet/>
      <dgm:spPr/>
      <dgm:t>
        <a:bodyPr/>
        <a:lstStyle/>
        <a:p>
          <a:endParaRPr lang="ru-RU"/>
        </a:p>
      </dgm:t>
    </dgm:pt>
    <dgm:pt modelId="{0F3729E4-5BF0-4655-B63C-2D310CD11404}">
      <dgm:prSet/>
      <dgm:spPr/>
      <dgm:t>
        <a:bodyPr/>
        <a:lstStyle/>
        <a:p>
          <a:r>
            <a:rPr lang="ru-RU" dirty="0" smtClean="0">
              <a:solidFill>
                <a:schemeClr val="bg1"/>
              </a:solidFill>
            </a:rPr>
            <a:t>На </a:t>
          </a:r>
          <a:r>
            <a:rPr lang="ru-RU" dirty="0" err="1" smtClean="0">
              <a:solidFill>
                <a:schemeClr val="bg1"/>
              </a:solidFill>
            </a:rPr>
            <a:t>звороті</a:t>
          </a:r>
          <a:r>
            <a:rPr lang="ru-RU" dirty="0" smtClean="0">
              <a:solidFill>
                <a:schemeClr val="bg1"/>
              </a:solidFill>
            </a:rPr>
            <a:t> </a:t>
          </a:r>
          <a:r>
            <a:rPr lang="ru-RU" dirty="0" err="1" smtClean="0">
              <a:solidFill>
                <a:schemeClr val="bg1"/>
              </a:solidFill>
            </a:rPr>
            <a:t>довідки</a:t>
          </a:r>
          <a:r>
            <a:rPr lang="ru-RU" dirty="0" smtClean="0">
              <a:solidFill>
                <a:schemeClr val="bg1"/>
              </a:solidFill>
            </a:rPr>
            <a:t> про смерть </a:t>
          </a:r>
          <a:r>
            <a:rPr lang="ru-RU" dirty="0" err="1" smtClean="0">
              <a:solidFill>
                <a:schemeClr val="bg1"/>
              </a:solidFill>
            </a:rPr>
            <a:t>або</a:t>
          </a:r>
          <a:r>
            <a:rPr lang="ru-RU" dirty="0" smtClean="0">
              <a:solidFill>
                <a:schemeClr val="bg1"/>
              </a:solidFill>
            </a:rPr>
            <a:t> </a:t>
          </a:r>
          <a:r>
            <a:rPr lang="ru-RU" dirty="0" err="1" smtClean="0">
              <a:solidFill>
                <a:schemeClr val="bg1"/>
              </a:solidFill>
            </a:rPr>
            <a:t>легалізованого</a:t>
          </a:r>
          <a:r>
            <a:rPr lang="ru-RU" dirty="0" smtClean="0">
              <a:solidFill>
                <a:schemeClr val="bg1"/>
              </a:solidFill>
            </a:rPr>
            <a:t> документа </a:t>
          </a:r>
          <a:r>
            <a:rPr lang="ru-RU" dirty="0" err="1" smtClean="0">
              <a:solidFill>
                <a:schemeClr val="bg1"/>
              </a:solidFill>
            </a:rPr>
            <a:t>робиться</a:t>
          </a:r>
          <a:r>
            <a:rPr lang="ru-RU" dirty="0" smtClean="0">
              <a:solidFill>
                <a:schemeClr val="bg1"/>
              </a:solidFill>
            </a:rPr>
            <a:t> </a:t>
          </a:r>
          <a:r>
            <a:rPr lang="ru-RU" dirty="0" err="1" smtClean="0">
              <a:solidFill>
                <a:schemeClr val="bg1"/>
              </a:solidFill>
            </a:rPr>
            <a:t>розпорядження</a:t>
          </a:r>
          <a:r>
            <a:rPr lang="ru-RU" dirty="0" smtClean="0">
              <a:solidFill>
                <a:schemeClr val="bg1"/>
              </a:solidFill>
            </a:rPr>
            <a:t> </a:t>
          </a:r>
          <a:r>
            <a:rPr lang="ru-RU" dirty="0" err="1" smtClean="0">
              <a:solidFill>
                <a:schemeClr val="bg1"/>
              </a:solidFill>
            </a:rPr>
            <a:t>керівника</a:t>
          </a:r>
          <a:r>
            <a:rPr lang="ru-RU" dirty="0" smtClean="0">
              <a:solidFill>
                <a:schemeClr val="bg1"/>
              </a:solidFill>
            </a:rPr>
            <a:t> структурного </a:t>
          </a:r>
          <a:r>
            <a:rPr lang="ru-RU" dirty="0" err="1" smtClean="0">
              <a:solidFill>
                <a:schemeClr val="bg1"/>
              </a:solidFill>
            </a:rPr>
            <a:t>підрозділу</a:t>
          </a:r>
          <a:r>
            <a:rPr lang="ru-RU" dirty="0" smtClean="0">
              <a:solidFill>
                <a:schemeClr val="bg1"/>
              </a:solidFill>
            </a:rPr>
            <a:t> з </a:t>
          </a:r>
          <a:r>
            <a:rPr lang="ru-RU" dirty="0" err="1" smtClean="0">
              <a:solidFill>
                <a:schemeClr val="bg1"/>
              </a:solidFill>
            </a:rPr>
            <a:t>питань</a:t>
          </a:r>
          <a:r>
            <a:rPr lang="ru-RU" dirty="0" smtClean="0">
              <a:solidFill>
                <a:schemeClr val="bg1"/>
              </a:solidFill>
            </a:rPr>
            <a:t> </a:t>
          </a:r>
          <a:r>
            <a:rPr lang="ru-RU" dirty="0" err="1" smtClean="0">
              <a:solidFill>
                <a:schemeClr val="bg1"/>
              </a:solidFill>
            </a:rPr>
            <a:t>соціального</a:t>
          </a:r>
          <a:r>
            <a:rPr lang="ru-RU" dirty="0" smtClean="0">
              <a:solidFill>
                <a:schemeClr val="bg1"/>
              </a:solidFill>
            </a:rPr>
            <a:t> </a:t>
          </a:r>
          <a:r>
            <a:rPr lang="ru-RU" dirty="0" err="1" smtClean="0">
              <a:solidFill>
                <a:schemeClr val="bg1"/>
              </a:solidFill>
            </a:rPr>
            <a:t>захисту</a:t>
          </a:r>
          <a:r>
            <a:rPr lang="ru-RU" dirty="0" smtClean="0">
              <a:solidFill>
                <a:schemeClr val="bg1"/>
              </a:solidFill>
            </a:rPr>
            <a:t> </a:t>
          </a:r>
          <a:r>
            <a:rPr lang="ru-RU" dirty="0" err="1" smtClean="0">
              <a:solidFill>
                <a:schemeClr val="bg1"/>
              </a:solidFill>
            </a:rPr>
            <a:t>населення</a:t>
          </a:r>
          <a:r>
            <a:rPr lang="ru-RU" dirty="0" smtClean="0">
              <a:solidFill>
                <a:schemeClr val="bg1"/>
              </a:solidFill>
            </a:rPr>
            <a:t> про </a:t>
          </a:r>
          <a:r>
            <a:rPr lang="ru-RU" dirty="0" err="1" smtClean="0">
              <a:solidFill>
                <a:schemeClr val="bg1"/>
              </a:solidFill>
            </a:rPr>
            <a:t>призначення</a:t>
          </a:r>
          <a:r>
            <a:rPr lang="ru-RU" dirty="0" smtClean="0">
              <a:solidFill>
                <a:schemeClr val="bg1"/>
              </a:solidFill>
            </a:rPr>
            <a:t> </a:t>
          </a:r>
          <a:r>
            <a:rPr lang="ru-RU" dirty="0" err="1" smtClean="0">
              <a:solidFill>
                <a:schemeClr val="bg1"/>
              </a:solidFill>
            </a:rPr>
            <a:t>допомоги</a:t>
          </a:r>
          <a:r>
            <a:rPr lang="ru-RU" dirty="0" smtClean="0">
              <a:solidFill>
                <a:schemeClr val="bg1"/>
              </a:solidFill>
            </a:rPr>
            <a:t> на </a:t>
          </a:r>
          <a:r>
            <a:rPr lang="ru-RU" dirty="0" err="1" smtClean="0">
              <a:solidFill>
                <a:schemeClr val="bg1"/>
              </a:solidFill>
            </a:rPr>
            <a:t>поховання</a:t>
          </a:r>
          <a:r>
            <a:rPr lang="ru-RU" dirty="0" smtClean="0">
              <a:solidFill>
                <a:schemeClr val="bg1"/>
              </a:solidFill>
            </a:rPr>
            <a:t> з </a:t>
          </a:r>
          <a:r>
            <a:rPr lang="ru-RU" dirty="0" err="1" smtClean="0">
              <a:solidFill>
                <a:schemeClr val="bg1"/>
              </a:solidFill>
            </a:rPr>
            <a:t>зазначенням</a:t>
          </a:r>
          <a:r>
            <a:rPr lang="ru-RU" dirty="0" smtClean="0">
              <a:solidFill>
                <a:schemeClr val="bg1"/>
              </a:solidFill>
            </a:rPr>
            <a:t> </a:t>
          </a:r>
          <a:r>
            <a:rPr lang="ru-RU" dirty="0" err="1" smtClean="0">
              <a:solidFill>
                <a:schemeClr val="bg1"/>
              </a:solidFill>
            </a:rPr>
            <a:t>дати</a:t>
          </a:r>
          <a:r>
            <a:rPr lang="ru-RU" dirty="0" smtClean="0">
              <a:solidFill>
                <a:schemeClr val="bg1"/>
              </a:solidFill>
            </a:rPr>
            <a:t> та </a:t>
          </a:r>
          <a:r>
            <a:rPr lang="ru-RU" dirty="0" err="1" smtClean="0">
              <a:solidFill>
                <a:schemeClr val="bg1"/>
              </a:solidFill>
            </a:rPr>
            <a:t>суми</a:t>
          </a:r>
          <a:r>
            <a:rPr lang="ru-RU" dirty="0" smtClean="0">
              <a:solidFill>
                <a:schemeClr val="bg1"/>
              </a:solidFill>
            </a:rPr>
            <a:t>, яка </a:t>
          </a:r>
          <a:r>
            <a:rPr lang="ru-RU" dirty="0" err="1" smtClean="0">
              <a:solidFill>
                <a:schemeClr val="bg1"/>
              </a:solidFill>
            </a:rPr>
            <a:t>належить</a:t>
          </a:r>
          <a:r>
            <a:rPr lang="ru-RU" dirty="0" smtClean="0">
              <a:solidFill>
                <a:schemeClr val="bg1"/>
              </a:solidFill>
            </a:rPr>
            <a:t> до </a:t>
          </a:r>
          <a:r>
            <a:rPr lang="ru-RU" dirty="0" err="1" smtClean="0">
              <a:solidFill>
                <a:schemeClr val="bg1"/>
              </a:solidFill>
            </a:rPr>
            <a:t>виплати</a:t>
          </a:r>
          <a:r>
            <a:rPr lang="ru-RU" dirty="0" smtClean="0">
              <a:solidFill>
                <a:schemeClr val="bg1"/>
              </a:solidFill>
            </a:rPr>
            <a:t>, і </a:t>
          </a:r>
          <a:r>
            <a:rPr lang="ru-RU" dirty="0" err="1" smtClean="0">
              <a:solidFill>
                <a:schemeClr val="bg1"/>
              </a:solidFill>
            </a:rPr>
            <a:t>завіряється</a:t>
          </a:r>
          <a:r>
            <a:rPr lang="ru-RU" dirty="0" smtClean="0">
              <a:solidFill>
                <a:schemeClr val="bg1"/>
              </a:solidFill>
            </a:rPr>
            <a:t> </a:t>
          </a:r>
          <a:r>
            <a:rPr lang="ru-RU" dirty="0" err="1" smtClean="0">
              <a:solidFill>
                <a:schemeClr val="bg1"/>
              </a:solidFill>
            </a:rPr>
            <a:t>печаткою</a:t>
          </a:r>
          <a:r>
            <a:rPr lang="ru-RU" dirty="0" smtClean="0">
              <a:solidFill>
                <a:schemeClr val="bg1"/>
              </a:solidFill>
            </a:rPr>
            <a:t>.</a:t>
          </a:r>
          <a:endParaRPr lang="ru-RU" dirty="0">
            <a:solidFill>
              <a:schemeClr val="bg1"/>
            </a:solidFill>
          </a:endParaRPr>
        </a:p>
      </dgm:t>
    </dgm:pt>
    <dgm:pt modelId="{B98EF424-4F24-4E1D-B2F4-5BF073569BA1}" type="parTrans" cxnId="{984DD5DD-D61E-4BB7-8989-25C699FB0758}">
      <dgm:prSet/>
      <dgm:spPr/>
      <dgm:t>
        <a:bodyPr/>
        <a:lstStyle/>
        <a:p>
          <a:endParaRPr lang="ru-RU"/>
        </a:p>
      </dgm:t>
    </dgm:pt>
    <dgm:pt modelId="{241B58A6-61AB-4553-84DA-C2C1C716E2EE}" type="sibTrans" cxnId="{984DD5DD-D61E-4BB7-8989-25C699FB0758}">
      <dgm:prSet/>
      <dgm:spPr/>
      <dgm:t>
        <a:bodyPr/>
        <a:lstStyle/>
        <a:p>
          <a:endParaRPr lang="ru-RU"/>
        </a:p>
      </dgm:t>
    </dgm:pt>
    <dgm:pt modelId="{B03A9301-AEBC-4253-9A4D-FB1873EC35E9}">
      <dgm:prSet/>
      <dgm:spPr/>
      <dgm:t>
        <a:bodyPr/>
        <a:lstStyle/>
        <a:p>
          <a:r>
            <a:rPr lang="ru-RU" dirty="0" err="1" smtClean="0">
              <a:solidFill>
                <a:schemeClr val="bg1"/>
              </a:solidFill>
            </a:rPr>
            <a:t>Допомога</a:t>
          </a:r>
          <a:r>
            <a:rPr lang="ru-RU" dirty="0" smtClean="0">
              <a:solidFill>
                <a:schemeClr val="bg1"/>
              </a:solidFill>
            </a:rPr>
            <a:t> на </a:t>
          </a:r>
          <a:r>
            <a:rPr lang="ru-RU" dirty="0" err="1" smtClean="0">
              <a:solidFill>
                <a:schemeClr val="bg1"/>
              </a:solidFill>
            </a:rPr>
            <a:t>поховання</a:t>
          </a:r>
          <a:r>
            <a:rPr lang="ru-RU" dirty="0" smtClean="0">
              <a:solidFill>
                <a:schemeClr val="bg1"/>
              </a:solidFill>
            </a:rPr>
            <a:t> </a:t>
          </a:r>
          <a:r>
            <a:rPr lang="ru-RU" dirty="0" err="1" smtClean="0">
              <a:solidFill>
                <a:schemeClr val="bg1"/>
              </a:solidFill>
            </a:rPr>
            <a:t>виплачується</a:t>
          </a:r>
          <a:r>
            <a:rPr lang="ru-RU" dirty="0" smtClean="0">
              <a:solidFill>
                <a:schemeClr val="bg1"/>
              </a:solidFill>
            </a:rPr>
            <a:t> </a:t>
          </a:r>
          <a:r>
            <a:rPr lang="ru-RU" dirty="0" err="1" smtClean="0">
              <a:solidFill>
                <a:schemeClr val="bg1"/>
              </a:solidFill>
            </a:rPr>
            <a:t>незалежно</a:t>
          </a:r>
          <a:r>
            <a:rPr lang="ru-RU" dirty="0" smtClean="0">
              <a:solidFill>
                <a:schemeClr val="bg1"/>
              </a:solidFill>
            </a:rPr>
            <a:t> </a:t>
          </a:r>
          <a:r>
            <a:rPr lang="ru-RU" dirty="0" err="1" smtClean="0">
              <a:solidFill>
                <a:schemeClr val="bg1"/>
              </a:solidFill>
            </a:rPr>
            <a:t>від</a:t>
          </a:r>
          <a:r>
            <a:rPr lang="ru-RU" dirty="0" smtClean="0">
              <a:solidFill>
                <a:schemeClr val="bg1"/>
              </a:solidFill>
            </a:rPr>
            <a:t> строку </a:t>
          </a:r>
          <a:r>
            <a:rPr lang="ru-RU" dirty="0" err="1" smtClean="0">
              <a:solidFill>
                <a:schemeClr val="bg1"/>
              </a:solidFill>
            </a:rPr>
            <a:t>звернення</a:t>
          </a:r>
          <a:r>
            <a:rPr lang="ru-RU" dirty="0" smtClean="0">
              <a:solidFill>
                <a:schemeClr val="bg1"/>
              </a:solidFill>
            </a:rPr>
            <a:t> за </a:t>
          </a:r>
          <a:r>
            <a:rPr lang="ru-RU" dirty="0" err="1" smtClean="0">
              <a:solidFill>
                <a:schemeClr val="bg1"/>
              </a:solidFill>
            </a:rPr>
            <a:t>її</a:t>
          </a:r>
          <a:r>
            <a:rPr lang="ru-RU" dirty="0" smtClean="0">
              <a:solidFill>
                <a:schemeClr val="bg1"/>
              </a:solidFill>
            </a:rPr>
            <a:t> </a:t>
          </a:r>
          <a:r>
            <a:rPr lang="ru-RU" dirty="0" err="1" smtClean="0">
              <a:solidFill>
                <a:schemeClr val="bg1"/>
              </a:solidFill>
            </a:rPr>
            <a:t>виплатою</a:t>
          </a:r>
          <a:r>
            <a:rPr lang="ru-RU" dirty="0" smtClean="0">
              <a:solidFill>
                <a:schemeClr val="bg1"/>
              </a:solidFill>
            </a:rPr>
            <a:t>, але при </a:t>
          </a:r>
          <a:r>
            <a:rPr lang="ru-RU" dirty="0" err="1" smtClean="0">
              <a:solidFill>
                <a:schemeClr val="bg1"/>
              </a:solidFill>
            </a:rPr>
            <a:t>умові</a:t>
          </a:r>
          <a:r>
            <a:rPr lang="ru-RU" dirty="0" smtClean="0">
              <a:solidFill>
                <a:schemeClr val="bg1"/>
              </a:solidFill>
            </a:rPr>
            <a:t>, </a:t>
          </a:r>
          <a:r>
            <a:rPr lang="ru-RU" dirty="0" err="1" smtClean="0">
              <a:solidFill>
                <a:schemeClr val="bg1"/>
              </a:solidFill>
            </a:rPr>
            <a:t>що</a:t>
          </a:r>
          <a:r>
            <a:rPr lang="ru-RU" dirty="0" smtClean="0">
              <a:solidFill>
                <a:schemeClr val="bg1"/>
              </a:solidFill>
            </a:rPr>
            <a:t> смерть настала не </a:t>
          </a:r>
          <a:r>
            <a:rPr lang="ru-RU" dirty="0" err="1" smtClean="0">
              <a:solidFill>
                <a:schemeClr val="bg1"/>
              </a:solidFill>
            </a:rPr>
            <a:t>раніше</a:t>
          </a:r>
          <a:r>
            <a:rPr lang="ru-RU" dirty="0" smtClean="0">
              <a:solidFill>
                <a:schemeClr val="bg1"/>
              </a:solidFill>
            </a:rPr>
            <a:t> 1 </a:t>
          </a:r>
          <a:r>
            <a:rPr lang="ru-RU" dirty="0" err="1" smtClean="0">
              <a:solidFill>
                <a:schemeClr val="bg1"/>
              </a:solidFill>
            </a:rPr>
            <a:t>січня</a:t>
          </a:r>
          <a:r>
            <a:rPr lang="ru-RU" dirty="0" smtClean="0">
              <a:solidFill>
                <a:schemeClr val="bg1"/>
              </a:solidFill>
            </a:rPr>
            <a:t> 2001 року</a:t>
          </a:r>
          <a:r>
            <a:rPr lang="ru-RU" dirty="0" smtClean="0"/>
            <a:t>.</a:t>
          </a:r>
          <a:endParaRPr lang="ru-RU" dirty="0"/>
        </a:p>
      </dgm:t>
    </dgm:pt>
    <dgm:pt modelId="{289D0A8F-20F8-4F5B-AD81-29A02B81B507}" type="parTrans" cxnId="{ED6ED04F-A3C7-47B9-8C7D-D305096D60D2}">
      <dgm:prSet/>
      <dgm:spPr/>
      <dgm:t>
        <a:bodyPr/>
        <a:lstStyle/>
        <a:p>
          <a:endParaRPr lang="ru-RU"/>
        </a:p>
      </dgm:t>
    </dgm:pt>
    <dgm:pt modelId="{F15B8CCD-4AA9-4BB5-82C3-0920DD8C9F74}" type="sibTrans" cxnId="{ED6ED04F-A3C7-47B9-8C7D-D305096D60D2}">
      <dgm:prSet/>
      <dgm:spPr/>
      <dgm:t>
        <a:bodyPr/>
        <a:lstStyle/>
        <a:p>
          <a:endParaRPr lang="ru-RU"/>
        </a:p>
      </dgm:t>
    </dgm:pt>
    <dgm:pt modelId="{592060A8-C6A5-4CEC-8E1B-558C3FCBEEFF}" type="pres">
      <dgm:prSet presAssocID="{546AC044-CC7D-4BF6-B57F-B4C87ADEA4F5}" presName="Name0" presStyleCnt="0">
        <dgm:presLayoutVars>
          <dgm:dir/>
        </dgm:presLayoutVars>
      </dgm:prSet>
      <dgm:spPr/>
      <dgm:t>
        <a:bodyPr/>
        <a:lstStyle/>
        <a:p>
          <a:endParaRPr lang="ru-RU"/>
        </a:p>
      </dgm:t>
    </dgm:pt>
    <dgm:pt modelId="{079AC10D-0E65-43EB-95DC-B44279E7DF4A}" type="pres">
      <dgm:prSet presAssocID="{AA52CA11-A7E0-43C4-B8B0-A6F79F4D277C}" presName="noChildren" presStyleCnt="0"/>
      <dgm:spPr/>
    </dgm:pt>
    <dgm:pt modelId="{C6A2DB38-3B23-41DC-9262-875676FDB96E}" type="pres">
      <dgm:prSet presAssocID="{AA52CA11-A7E0-43C4-B8B0-A6F79F4D277C}" presName="gap" presStyleCnt="0"/>
      <dgm:spPr/>
    </dgm:pt>
    <dgm:pt modelId="{3E12D4CA-1250-4728-AD4C-ECD90A357CD0}" type="pres">
      <dgm:prSet presAssocID="{AA52CA11-A7E0-43C4-B8B0-A6F79F4D277C}" presName="medCircle2" presStyleLbl="vennNode1" presStyleIdx="0" presStyleCnt="4"/>
      <dgm:spPr/>
    </dgm:pt>
    <dgm:pt modelId="{9B2B105A-78AF-456F-AB21-282BD8BD6EE5}" type="pres">
      <dgm:prSet presAssocID="{AA52CA11-A7E0-43C4-B8B0-A6F79F4D277C}" presName="txLvlOnly1" presStyleLbl="revTx" presStyleIdx="0" presStyleCnt="4"/>
      <dgm:spPr/>
      <dgm:t>
        <a:bodyPr/>
        <a:lstStyle/>
        <a:p>
          <a:endParaRPr lang="ru-RU"/>
        </a:p>
      </dgm:t>
    </dgm:pt>
    <dgm:pt modelId="{75B84708-863D-40C2-8707-81FF541016CA}" type="pres">
      <dgm:prSet presAssocID="{CAC2DBC3-E57A-4BF2-8DC3-1A316A1912AD}" presName="noChildren" presStyleCnt="0"/>
      <dgm:spPr/>
    </dgm:pt>
    <dgm:pt modelId="{34C5BB3E-6119-4A91-AD2F-DB3316601336}" type="pres">
      <dgm:prSet presAssocID="{CAC2DBC3-E57A-4BF2-8DC3-1A316A1912AD}" presName="gap" presStyleCnt="0"/>
      <dgm:spPr/>
    </dgm:pt>
    <dgm:pt modelId="{A94BEAE4-3A6F-4D22-B0E7-2E81F45F7C91}" type="pres">
      <dgm:prSet presAssocID="{CAC2DBC3-E57A-4BF2-8DC3-1A316A1912AD}" presName="medCircle2" presStyleLbl="vennNode1" presStyleIdx="1" presStyleCnt="4"/>
      <dgm:spPr/>
    </dgm:pt>
    <dgm:pt modelId="{49D92538-636A-4B78-86CC-67B97FB31A69}" type="pres">
      <dgm:prSet presAssocID="{CAC2DBC3-E57A-4BF2-8DC3-1A316A1912AD}" presName="txLvlOnly1" presStyleLbl="revTx" presStyleIdx="1" presStyleCnt="4"/>
      <dgm:spPr/>
      <dgm:t>
        <a:bodyPr/>
        <a:lstStyle/>
        <a:p>
          <a:endParaRPr lang="ru-RU"/>
        </a:p>
      </dgm:t>
    </dgm:pt>
    <dgm:pt modelId="{90A31C17-4BAB-4DAE-A7AC-504C54DB9F05}" type="pres">
      <dgm:prSet presAssocID="{0F3729E4-5BF0-4655-B63C-2D310CD11404}" presName="noChildren" presStyleCnt="0"/>
      <dgm:spPr/>
    </dgm:pt>
    <dgm:pt modelId="{E9BE576F-A257-421F-976B-A30B00878305}" type="pres">
      <dgm:prSet presAssocID="{0F3729E4-5BF0-4655-B63C-2D310CD11404}" presName="gap" presStyleCnt="0"/>
      <dgm:spPr/>
    </dgm:pt>
    <dgm:pt modelId="{81EBA3D2-417C-4BCA-AB27-23F3ECF1A06A}" type="pres">
      <dgm:prSet presAssocID="{0F3729E4-5BF0-4655-B63C-2D310CD11404}" presName="medCircle2" presStyleLbl="vennNode1" presStyleIdx="2" presStyleCnt="4"/>
      <dgm:spPr/>
    </dgm:pt>
    <dgm:pt modelId="{30BDEC18-70FF-42CF-BD80-5A2481FA6EB5}" type="pres">
      <dgm:prSet presAssocID="{0F3729E4-5BF0-4655-B63C-2D310CD11404}" presName="txLvlOnly1" presStyleLbl="revTx" presStyleIdx="2" presStyleCnt="4"/>
      <dgm:spPr/>
      <dgm:t>
        <a:bodyPr/>
        <a:lstStyle/>
        <a:p>
          <a:endParaRPr lang="ru-RU"/>
        </a:p>
      </dgm:t>
    </dgm:pt>
    <dgm:pt modelId="{0A5FD41C-F89C-4E33-A5AD-5138DBCF844B}" type="pres">
      <dgm:prSet presAssocID="{B03A9301-AEBC-4253-9A4D-FB1873EC35E9}" presName="noChildren" presStyleCnt="0"/>
      <dgm:spPr/>
    </dgm:pt>
    <dgm:pt modelId="{67CCE45A-58EC-4FF4-8565-81CC5976CAAF}" type="pres">
      <dgm:prSet presAssocID="{B03A9301-AEBC-4253-9A4D-FB1873EC35E9}" presName="gap" presStyleCnt="0"/>
      <dgm:spPr/>
    </dgm:pt>
    <dgm:pt modelId="{B5C3C119-C84A-4B53-B9AA-D603647C7904}" type="pres">
      <dgm:prSet presAssocID="{B03A9301-AEBC-4253-9A4D-FB1873EC35E9}" presName="medCircle2" presStyleLbl="vennNode1" presStyleIdx="3" presStyleCnt="4"/>
      <dgm:spPr/>
    </dgm:pt>
    <dgm:pt modelId="{A5B76E36-6219-4FF2-86AD-88AE7599FF01}" type="pres">
      <dgm:prSet presAssocID="{B03A9301-AEBC-4253-9A4D-FB1873EC35E9}" presName="txLvlOnly1" presStyleLbl="revTx" presStyleIdx="3" presStyleCnt="4"/>
      <dgm:spPr/>
      <dgm:t>
        <a:bodyPr/>
        <a:lstStyle/>
        <a:p>
          <a:endParaRPr lang="ru-RU"/>
        </a:p>
      </dgm:t>
    </dgm:pt>
  </dgm:ptLst>
  <dgm:cxnLst>
    <dgm:cxn modelId="{7D2D5DDC-B493-4756-8083-863364E7A472}" type="presOf" srcId="{0F3729E4-5BF0-4655-B63C-2D310CD11404}" destId="{30BDEC18-70FF-42CF-BD80-5A2481FA6EB5}" srcOrd="0" destOrd="0" presId="urn:microsoft.com/office/officeart/2008/layout/VerticalCircleList"/>
    <dgm:cxn modelId="{6326BF60-1B6F-42D1-866F-EE8B2D401595}" type="presOf" srcId="{AA52CA11-A7E0-43C4-B8B0-A6F79F4D277C}" destId="{9B2B105A-78AF-456F-AB21-282BD8BD6EE5}" srcOrd="0" destOrd="0" presId="urn:microsoft.com/office/officeart/2008/layout/VerticalCircleList"/>
    <dgm:cxn modelId="{0451133B-CA8B-4599-A195-61F6EC6EDF76}" type="presOf" srcId="{CAC2DBC3-E57A-4BF2-8DC3-1A316A1912AD}" destId="{49D92538-636A-4B78-86CC-67B97FB31A69}" srcOrd="0" destOrd="0" presId="urn:microsoft.com/office/officeart/2008/layout/VerticalCircleList"/>
    <dgm:cxn modelId="{35C05EB5-7553-40FC-82A2-ACE380C31B70}" srcId="{546AC044-CC7D-4BF6-B57F-B4C87ADEA4F5}" destId="{AA52CA11-A7E0-43C4-B8B0-A6F79F4D277C}" srcOrd="0" destOrd="0" parTransId="{45EA8EE9-8C5C-49E2-B080-2139AFE6747F}" sibTransId="{7A47288B-280F-421C-A8F9-A8B61FB45665}"/>
    <dgm:cxn modelId="{3915D804-BC0E-4F03-A19D-11B1CC698870}" srcId="{546AC044-CC7D-4BF6-B57F-B4C87ADEA4F5}" destId="{CAC2DBC3-E57A-4BF2-8DC3-1A316A1912AD}" srcOrd="1" destOrd="0" parTransId="{A5B2DF69-FB6C-4B7C-8EC4-B3CFADC83058}" sibTransId="{36795D6A-15F7-45C7-A5BE-F50127BE6254}"/>
    <dgm:cxn modelId="{ED6ED04F-A3C7-47B9-8C7D-D305096D60D2}" srcId="{546AC044-CC7D-4BF6-B57F-B4C87ADEA4F5}" destId="{B03A9301-AEBC-4253-9A4D-FB1873EC35E9}" srcOrd="3" destOrd="0" parTransId="{289D0A8F-20F8-4F5B-AD81-29A02B81B507}" sibTransId="{F15B8CCD-4AA9-4BB5-82C3-0920DD8C9F74}"/>
    <dgm:cxn modelId="{D5E6A842-2F0B-48A4-8912-E1A310B962A2}" type="presOf" srcId="{546AC044-CC7D-4BF6-B57F-B4C87ADEA4F5}" destId="{592060A8-C6A5-4CEC-8E1B-558C3FCBEEFF}" srcOrd="0" destOrd="0" presId="urn:microsoft.com/office/officeart/2008/layout/VerticalCircleList"/>
    <dgm:cxn modelId="{AA6A7D80-3F7A-4DAE-9599-11386F08A5A4}" type="presOf" srcId="{B03A9301-AEBC-4253-9A4D-FB1873EC35E9}" destId="{A5B76E36-6219-4FF2-86AD-88AE7599FF01}" srcOrd="0" destOrd="0" presId="urn:microsoft.com/office/officeart/2008/layout/VerticalCircleList"/>
    <dgm:cxn modelId="{984DD5DD-D61E-4BB7-8989-25C699FB0758}" srcId="{546AC044-CC7D-4BF6-B57F-B4C87ADEA4F5}" destId="{0F3729E4-5BF0-4655-B63C-2D310CD11404}" srcOrd="2" destOrd="0" parTransId="{B98EF424-4F24-4E1D-B2F4-5BF073569BA1}" sibTransId="{241B58A6-61AB-4553-84DA-C2C1C716E2EE}"/>
    <dgm:cxn modelId="{9AED5C53-6720-46FD-BFA5-992BD630E1A4}" type="presParOf" srcId="{592060A8-C6A5-4CEC-8E1B-558C3FCBEEFF}" destId="{079AC10D-0E65-43EB-95DC-B44279E7DF4A}" srcOrd="0" destOrd="0" presId="urn:microsoft.com/office/officeart/2008/layout/VerticalCircleList"/>
    <dgm:cxn modelId="{B1765200-BDB6-40E1-98EF-AB27A1F926FB}" type="presParOf" srcId="{079AC10D-0E65-43EB-95DC-B44279E7DF4A}" destId="{C6A2DB38-3B23-41DC-9262-875676FDB96E}" srcOrd="0" destOrd="0" presId="urn:microsoft.com/office/officeart/2008/layout/VerticalCircleList"/>
    <dgm:cxn modelId="{25D9B02F-DA18-4E19-A652-EE2A88196D38}" type="presParOf" srcId="{079AC10D-0E65-43EB-95DC-B44279E7DF4A}" destId="{3E12D4CA-1250-4728-AD4C-ECD90A357CD0}" srcOrd="1" destOrd="0" presId="urn:microsoft.com/office/officeart/2008/layout/VerticalCircleList"/>
    <dgm:cxn modelId="{4917CA9B-1D97-437C-8EBB-B8B9A92B3982}" type="presParOf" srcId="{079AC10D-0E65-43EB-95DC-B44279E7DF4A}" destId="{9B2B105A-78AF-456F-AB21-282BD8BD6EE5}" srcOrd="2" destOrd="0" presId="urn:microsoft.com/office/officeart/2008/layout/VerticalCircleList"/>
    <dgm:cxn modelId="{815B7CFD-1101-4A81-9C62-77F0E622EC3B}" type="presParOf" srcId="{592060A8-C6A5-4CEC-8E1B-558C3FCBEEFF}" destId="{75B84708-863D-40C2-8707-81FF541016CA}" srcOrd="1" destOrd="0" presId="urn:microsoft.com/office/officeart/2008/layout/VerticalCircleList"/>
    <dgm:cxn modelId="{486EA2D2-45B0-41AE-BAFF-78A9C04FF80B}" type="presParOf" srcId="{75B84708-863D-40C2-8707-81FF541016CA}" destId="{34C5BB3E-6119-4A91-AD2F-DB3316601336}" srcOrd="0" destOrd="0" presId="urn:microsoft.com/office/officeart/2008/layout/VerticalCircleList"/>
    <dgm:cxn modelId="{B5960934-41C0-4760-BB6A-C4B34E8CD99F}" type="presParOf" srcId="{75B84708-863D-40C2-8707-81FF541016CA}" destId="{A94BEAE4-3A6F-4D22-B0E7-2E81F45F7C91}" srcOrd="1" destOrd="0" presId="urn:microsoft.com/office/officeart/2008/layout/VerticalCircleList"/>
    <dgm:cxn modelId="{65AACF00-DC2D-4605-8C7C-77875A5921C3}" type="presParOf" srcId="{75B84708-863D-40C2-8707-81FF541016CA}" destId="{49D92538-636A-4B78-86CC-67B97FB31A69}" srcOrd="2" destOrd="0" presId="urn:microsoft.com/office/officeart/2008/layout/VerticalCircleList"/>
    <dgm:cxn modelId="{C97CF4EE-77E4-482E-885B-20FACAD464A2}" type="presParOf" srcId="{592060A8-C6A5-4CEC-8E1B-558C3FCBEEFF}" destId="{90A31C17-4BAB-4DAE-A7AC-504C54DB9F05}" srcOrd="2" destOrd="0" presId="urn:microsoft.com/office/officeart/2008/layout/VerticalCircleList"/>
    <dgm:cxn modelId="{12C01032-E021-4CE0-B711-790257D98F20}" type="presParOf" srcId="{90A31C17-4BAB-4DAE-A7AC-504C54DB9F05}" destId="{E9BE576F-A257-421F-976B-A30B00878305}" srcOrd="0" destOrd="0" presId="urn:microsoft.com/office/officeart/2008/layout/VerticalCircleList"/>
    <dgm:cxn modelId="{4E37A9F4-C1D9-42EF-9D0A-5CC6751B799B}" type="presParOf" srcId="{90A31C17-4BAB-4DAE-A7AC-504C54DB9F05}" destId="{81EBA3D2-417C-4BCA-AB27-23F3ECF1A06A}" srcOrd="1" destOrd="0" presId="urn:microsoft.com/office/officeart/2008/layout/VerticalCircleList"/>
    <dgm:cxn modelId="{41273246-33AC-461E-825B-6DBFF0AE567F}" type="presParOf" srcId="{90A31C17-4BAB-4DAE-A7AC-504C54DB9F05}" destId="{30BDEC18-70FF-42CF-BD80-5A2481FA6EB5}" srcOrd="2" destOrd="0" presId="urn:microsoft.com/office/officeart/2008/layout/VerticalCircleList"/>
    <dgm:cxn modelId="{9F66A6DD-496C-4EF7-AA6D-6915864499EB}" type="presParOf" srcId="{592060A8-C6A5-4CEC-8E1B-558C3FCBEEFF}" destId="{0A5FD41C-F89C-4E33-A5AD-5138DBCF844B}" srcOrd="3" destOrd="0" presId="urn:microsoft.com/office/officeart/2008/layout/VerticalCircleList"/>
    <dgm:cxn modelId="{EFFDE024-18AF-40AF-9913-79F45EA8CD23}" type="presParOf" srcId="{0A5FD41C-F89C-4E33-A5AD-5138DBCF844B}" destId="{67CCE45A-58EC-4FF4-8565-81CC5976CAAF}" srcOrd="0" destOrd="0" presId="urn:microsoft.com/office/officeart/2008/layout/VerticalCircleList"/>
    <dgm:cxn modelId="{F0ABC0A0-ED25-4929-8E62-C7F6ED7F261E}" type="presParOf" srcId="{0A5FD41C-F89C-4E33-A5AD-5138DBCF844B}" destId="{B5C3C119-C84A-4B53-B9AA-D603647C7904}" srcOrd="1" destOrd="0" presId="urn:microsoft.com/office/officeart/2008/layout/VerticalCircleList"/>
    <dgm:cxn modelId="{4BE14FFE-39E4-4ED4-B68B-E280F3F17A11}" type="presParOf" srcId="{0A5FD41C-F89C-4E33-A5AD-5138DBCF844B}" destId="{A5B76E36-6219-4FF2-86AD-88AE7599FF01}" srcOrd="2" destOrd="0" presId="urn:microsoft.com/office/officeart/2008/layout/VerticalCircle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0252572-C0C8-4598-83F1-6B1EEAA5FB28}"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ru-RU"/>
        </a:p>
      </dgm:t>
    </dgm:pt>
    <dgm:pt modelId="{6DCF7EEE-A792-4EB6-A51E-CEF23DC9CA25}">
      <dgm:prSet custT="1"/>
      <dgm:spPr/>
      <dgm:t>
        <a:bodyPr/>
        <a:lstStyle/>
        <a:p>
          <a:r>
            <a:rPr lang="ru-RU" sz="1600" dirty="0" err="1" smtClean="0"/>
            <a:t>Розмір</a:t>
          </a:r>
          <a:r>
            <a:rPr lang="ru-RU" sz="1600" dirty="0" smtClean="0"/>
            <a:t> </a:t>
          </a:r>
          <a:r>
            <a:rPr lang="ru-RU" sz="1600" dirty="0" err="1" smtClean="0"/>
            <a:t>державної</a:t>
          </a:r>
          <a:r>
            <a:rPr lang="ru-RU" sz="1600" dirty="0" smtClean="0"/>
            <a:t> </a:t>
          </a:r>
          <a:r>
            <a:rPr lang="ru-RU" sz="1600" dirty="0" err="1" smtClean="0"/>
            <a:t>соціальної</a:t>
          </a:r>
          <a:r>
            <a:rPr lang="ru-RU" sz="1600" dirty="0" smtClean="0"/>
            <a:t> </a:t>
          </a:r>
          <a:r>
            <a:rPr lang="ru-RU" sz="1600" dirty="0" err="1" smtClean="0"/>
            <a:t>допомоги</a:t>
          </a:r>
          <a:r>
            <a:rPr lang="ru-RU" sz="1600" dirty="0" smtClean="0"/>
            <a:t> </a:t>
          </a:r>
          <a:r>
            <a:rPr lang="ru-RU" sz="1600" dirty="0" err="1" smtClean="0"/>
            <a:t>встановлюється</a:t>
          </a:r>
          <a:r>
            <a:rPr lang="ru-RU" sz="1600" dirty="0" smtClean="0"/>
            <a:t> </a:t>
          </a:r>
          <a:r>
            <a:rPr lang="ru-RU" sz="1600" dirty="0" err="1" smtClean="0"/>
            <a:t>відповідно</a:t>
          </a:r>
          <a:r>
            <a:rPr lang="ru-RU" sz="1600" dirty="0" smtClean="0"/>
            <a:t> до </a:t>
          </a:r>
          <a:r>
            <a:rPr lang="ru-RU" sz="1600" dirty="0" err="1" smtClean="0"/>
            <a:t>прожиткового</a:t>
          </a:r>
          <a:r>
            <a:rPr lang="ru-RU" sz="1600" dirty="0" smtClean="0"/>
            <a:t> </a:t>
          </a:r>
          <a:r>
            <a:rPr lang="ru-RU" sz="1600" dirty="0" err="1" smtClean="0"/>
            <a:t>мінімуму</a:t>
          </a:r>
          <a:r>
            <a:rPr lang="ru-RU" sz="1600" dirty="0" smtClean="0"/>
            <a:t>, </a:t>
          </a:r>
          <a:r>
            <a:rPr lang="ru-RU" sz="1600" dirty="0" err="1" smtClean="0"/>
            <a:t>що</a:t>
          </a:r>
          <a:r>
            <a:rPr lang="ru-RU" sz="1600" dirty="0" smtClean="0"/>
            <a:t> </a:t>
          </a:r>
          <a:r>
            <a:rPr lang="ru-RU" sz="1600" dirty="0" err="1" smtClean="0"/>
            <a:t>визначається</a:t>
          </a:r>
          <a:r>
            <a:rPr lang="ru-RU" sz="1600" dirty="0" smtClean="0"/>
            <a:t> </a:t>
          </a:r>
          <a:r>
            <a:rPr lang="ru-RU" sz="1600" dirty="0" err="1" smtClean="0"/>
            <a:t>згідно</a:t>
          </a:r>
          <a:r>
            <a:rPr lang="ru-RU" sz="1600" dirty="0" smtClean="0"/>
            <a:t> з </a:t>
          </a:r>
          <a:r>
            <a:rPr lang="ru-RU" sz="1600" dirty="0" err="1" smtClean="0"/>
            <a:t>законодавством</a:t>
          </a:r>
          <a:r>
            <a:rPr lang="ru-RU" sz="1600" dirty="0" smtClean="0"/>
            <a:t> </a:t>
          </a:r>
          <a:r>
            <a:rPr lang="ru-RU" sz="1600" dirty="0" err="1" smtClean="0"/>
            <a:t>України</a:t>
          </a:r>
          <a:r>
            <a:rPr lang="ru-RU" sz="1600" dirty="0" smtClean="0"/>
            <a:t>.</a:t>
          </a:r>
          <a:endParaRPr lang="ru-RU" sz="1600" dirty="0"/>
        </a:p>
      </dgm:t>
    </dgm:pt>
    <dgm:pt modelId="{F87C6A53-B23D-44CF-ACCE-D9F31787A028}" type="parTrans" cxnId="{6C2461D2-8BEE-4A99-AC7F-2B16A86AD3E3}">
      <dgm:prSet/>
      <dgm:spPr/>
      <dgm:t>
        <a:bodyPr/>
        <a:lstStyle/>
        <a:p>
          <a:endParaRPr lang="ru-RU"/>
        </a:p>
      </dgm:t>
    </dgm:pt>
    <dgm:pt modelId="{BCCF466D-D48E-4E8C-9F79-226DC5B66AE1}" type="sibTrans" cxnId="{6C2461D2-8BEE-4A99-AC7F-2B16A86AD3E3}">
      <dgm:prSet/>
      <dgm:spPr/>
      <dgm:t>
        <a:bodyPr/>
        <a:lstStyle/>
        <a:p>
          <a:endParaRPr lang="ru-RU"/>
        </a:p>
      </dgm:t>
    </dgm:pt>
    <dgm:pt modelId="{17FA7A4D-75DA-40AC-9CDE-35BF0B5D28BA}">
      <dgm:prSet custT="1"/>
      <dgm:spPr/>
      <dgm:t>
        <a:bodyPr/>
        <a:lstStyle/>
        <a:p>
          <a:r>
            <a:rPr lang="ru-RU" sz="1400" dirty="0" smtClean="0"/>
            <a:t>У </a:t>
          </a:r>
          <a:r>
            <a:rPr lang="ru-RU" sz="1400" dirty="0" err="1" smtClean="0"/>
            <a:t>разі</a:t>
          </a:r>
          <a:r>
            <a:rPr lang="ru-RU" sz="1400" dirty="0" smtClean="0"/>
            <a:t> </a:t>
          </a:r>
          <a:r>
            <a:rPr lang="ru-RU" sz="1400" dirty="0" err="1" smtClean="0"/>
            <a:t>збільшення</a:t>
          </a:r>
          <a:r>
            <a:rPr lang="ru-RU" sz="1400" dirty="0" smtClean="0"/>
            <a:t> </a:t>
          </a:r>
          <a:r>
            <a:rPr lang="ru-RU" sz="1400" dirty="0" err="1" smtClean="0"/>
            <a:t>прожиткового</a:t>
          </a:r>
          <a:r>
            <a:rPr lang="ru-RU" sz="1400" dirty="0" smtClean="0"/>
            <a:t> </a:t>
          </a:r>
          <a:r>
            <a:rPr lang="ru-RU" sz="1400" dirty="0" err="1" smtClean="0"/>
            <a:t>мінімуму</a:t>
          </a:r>
          <a:r>
            <a:rPr lang="ru-RU" sz="1400" dirty="0" smtClean="0"/>
            <a:t> </a:t>
          </a:r>
          <a:r>
            <a:rPr lang="ru-RU" sz="1400" dirty="0" err="1" smtClean="0"/>
            <a:t>перерахунок</a:t>
          </a:r>
          <a:r>
            <a:rPr lang="ru-RU" sz="1400" dirty="0" smtClean="0"/>
            <a:t> </a:t>
          </a:r>
          <a:r>
            <a:rPr lang="ru-RU" sz="1400" dirty="0" err="1" smtClean="0"/>
            <a:t>державної</a:t>
          </a:r>
          <a:r>
            <a:rPr lang="ru-RU" sz="1400" dirty="0" smtClean="0"/>
            <a:t> </a:t>
          </a:r>
          <a:r>
            <a:rPr lang="ru-RU" sz="1400" dirty="0" err="1" smtClean="0"/>
            <a:t>соціальної</a:t>
          </a:r>
          <a:r>
            <a:rPr lang="ru-RU" sz="1400" dirty="0" smtClean="0"/>
            <a:t> </a:t>
          </a:r>
          <a:r>
            <a:rPr lang="ru-RU" sz="1400" dirty="0" err="1" smtClean="0"/>
            <a:t>допомоги</a:t>
          </a:r>
          <a:r>
            <a:rPr lang="ru-RU" sz="1400" dirty="0" smtClean="0"/>
            <a:t> </a:t>
          </a:r>
          <a:r>
            <a:rPr lang="ru-RU" sz="1400" dirty="0" err="1" smtClean="0"/>
            <a:t>здійснюється</a:t>
          </a:r>
          <a:r>
            <a:rPr lang="ru-RU" sz="1400" dirty="0" smtClean="0"/>
            <a:t> </a:t>
          </a:r>
          <a:r>
            <a:rPr lang="ru-RU" sz="1400" dirty="0" err="1" smtClean="0"/>
            <a:t>структурними</a:t>
          </a:r>
          <a:r>
            <a:rPr lang="ru-RU" sz="1400" dirty="0" smtClean="0"/>
            <a:t> </a:t>
          </a:r>
          <a:r>
            <a:rPr lang="ru-RU" sz="1400" dirty="0" err="1" smtClean="0"/>
            <a:t>підрозділами</a:t>
          </a:r>
          <a:r>
            <a:rPr lang="ru-RU" sz="1400" dirty="0" smtClean="0"/>
            <a:t> з </a:t>
          </a:r>
          <a:r>
            <a:rPr lang="ru-RU" sz="1400" dirty="0" err="1" smtClean="0"/>
            <a:t>питань</a:t>
          </a:r>
          <a:r>
            <a:rPr lang="ru-RU" sz="1400" dirty="0" smtClean="0"/>
            <a:t> </a:t>
          </a:r>
          <a:r>
            <a:rPr lang="ru-RU" sz="1400" dirty="0" err="1" smtClean="0"/>
            <a:t>соціального</a:t>
          </a:r>
          <a:r>
            <a:rPr lang="ru-RU" sz="1400" dirty="0" smtClean="0"/>
            <a:t> </a:t>
          </a:r>
          <a:r>
            <a:rPr lang="ru-RU" sz="1400" dirty="0" err="1" smtClean="0"/>
            <a:t>захисту</a:t>
          </a:r>
          <a:r>
            <a:rPr lang="ru-RU" sz="1400" dirty="0" smtClean="0"/>
            <a:t> </a:t>
          </a:r>
          <a:r>
            <a:rPr lang="ru-RU" sz="1400" dirty="0" err="1" smtClean="0"/>
            <a:t>населення</a:t>
          </a:r>
          <a:r>
            <a:rPr lang="ru-RU" sz="1400" dirty="0" smtClean="0"/>
            <a:t> без </a:t>
          </a:r>
          <a:r>
            <a:rPr lang="ru-RU" sz="1400" dirty="0" err="1" smtClean="0"/>
            <a:t>подання</a:t>
          </a:r>
          <a:r>
            <a:rPr lang="ru-RU" sz="1400" dirty="0" smtClean="0"/>
            <a:t> </a:t>
          </a:r>
          <a:r>
            <a:rPr lang="ru-RU" sz="1400" dirty="0" err="1" smtClean="0"/>
            <a:t>одержувачем</a:t>
          </a:r>
          <a:r>
            <a:rPr lang="ru-RU" sz="1400" dirty="0" smtClean="0"/>
            <a:t> заяви, але з </a:t>
          </a:r>
          <a:r>
            <a:rPr lang="ru-RU" sz="1400" dirty="0" err="1" smtClean="0"/>
            <a:t>оформленням</a:t>
          </a:r>
          <a:r>
            <a:rPr lang="ru-RU" sz="1400" dirty="0" smtClean="0"/>
            <a:t> </a:t>
          </a:r>
          <a:r>
            <a:rPr lang="ru-RU" sz="1400" dirty="0" err="1" smtClean="0"/>
            <a:t>відповідного</a:t>
          </a:r>
          <a:r>
            <a:rPr lang="ru-RU" sz="1400" dirty="0" smtClean="0"/>
            <a:t> </a:t>
          </a:r>
          <a:r>
            <a:rPr lang="ru-RU" sz="1400" dirty="0" err="1" smtClean="0"/>
            <a:t>рішення</a:t>
          </a:r>
          <a:r>
            <a:rPr lang="ru-RU" sz="1400" dirty="0" smtClean="0"/>
            <a:t> про </a:t>
          </a:r>
          <a:r>
            <a:rPr lang="ru-RU" sz="1400" dirty="0" err="1" smtClean="0"/>
            <a:t>перерахунок</a:t>
          </a:r>
          <a:r>
            <a:rPr lang="ru-RU" sz="1400" dirty="0" smtClean="0"/>
            <a:t> в </a:t>
          </a:r>
          <a:r>
            <a:rPr lang="ru-RU" sz="1400" dirty="0" err="1" smtClean="0"/>
            <a:t>установленому</a:t>
          </a:r>
          <a:r>
            <a:rPr lang="ru-RU" sz="1400" dirty="0" smtClean="0"/>
            <a:t> порядку. </a:t>
          </a:r>
          <a:r>
            <a:rPr lang="ru-RU" sz="1400" dirty="0" err="1" smtClean="0"/>
            <a:t>Виплата</a:t>
          </a:r>
          <a:r>
            <a:rPr lang="ru-RU" sz="1400" dirty="0" smtClean="0"/>
            <a:t> в новому </a:t>
          </a:r>
          <a:r>
            <a:rPr lang="ru-RU" sz="1400" dirty="0" err="1" smtClean="0"/>
            <a:t>розмірі</a:t>
          </a:r>
          <a:r>
            <a:rPr lang="ru-RU" sz="1400" dirty="0" smtClean="0"/>
            <a:t> </a:t>
          </a:r>
          <a:r>
            <a:rPr lang="ru-RU" sz="1400" dirty="0" err="1" smtClean="0"/>
            <a:t>здійснюється</a:t>
          </a:r>
          <a:r>
            <a:rPr lang="ru-RU" sz="1400" dirty="0" smtClean="0"/>
            <a:t> з </a:t>
          </a:r>
          <a:r>
            <a:rPr lang="ru-RU" sz="1400" dirty="0" err="1" smtClean="0"/>
            <a:t>місяця</a:t>
          </a:r>
          <a:r>
            <a:rPr lang="ru-RU" sz="1400" dirty="0" smtClean="0"/>
            <a:t>, </a:t>
          </a:r>
          <a:r>
            <a:rPr lang="ru-RU" sz="1400" dirty="0" err="1" smtClean="0"/>
            <a:t>наступного</a:t>
          </a:r>
          <a:r>
            <a:rPr lang="ru-RU" sz="1400" dirty="0" smtClean="0"/>
            <a:t> за </a:t>
          </a:r>
          <a:r>
            <a:rPr lang="ru-RU" sz="1400" dirty="0" err="1" smtClean="0"/>
            <a:t>тим</a:t>
          </a:r>
          <a:r>
            <a:rPr lang="ru-RU" sz="1400" dirty="0" smtClean="0"/>
            <a:t>, в </a:t>
          </a:r>
          <a:r>
            <a:rPr lang="ru-RU" sz="1400" dirty="0" err="1" smtClean="0"/>
            <a:t>якому</a:t>
          </a:r>
          <a:r>
            <a:rPr lang="ru-RU" sz="1400" dirty="0" smtClean="0"/>
            <a:t> </a:t>
          </a:r>
          <a:r>
            <a:rPr lang="ru-RU" sz="1400" dirty="0" err="1" smtClean="0"/>
            <a:t>збільшився</a:t>
          </a:r>
          <a:r>
            <a:rPr lang="ru-RU" sz="1400" dirty="0" smtClean="0"/>
            <a:t> </a:t>
          </a:r>
          <a:r>
            <a:rPr lang="ru-RU" sz="1400" dirty="0" err="1" smtClean="0"/>
            <a:t>прожитковий</a:t>
          </a:r>
          <a:r>
            <a:rPr lang="ru-RU" sz="1400" dirty="0" smtClean="0"/>
            <a:t> </a:t>
          </a:r>
          <a:r>
            <a:rPr lang="ru-RU" sz="1400" dirty="0" err="1" smtClean="0"/>
            <a:t>мінімум</a:t>
          </a:r>
          <a:r>
            <a:rPr lang="ru-RU" sz="1400" dirty="0" smtClean="0"/>
            <a:t>, </a:t>
          </a:r>
          <a:r>
            <a:rPr lang="ru-RU" sz="1400" dirty="0" err="1" smtClean="0"/>
            <a:t>якщо</a:t>
          </a:r>
          <a:r>
            <a:rPr lang="ru-RU" sz="1400" dirty="0" smtClean="0"/>
            <a:t> </a:t>
          </a:r>
          <a:r>
            <a:rPr lang="ru-RU" sz="1400" dirty="0" err="1" smtClean="0"/>
            <a:t>інше</a:t>
          </a:r>
          <a:r>
            <a:rPr lang="ru-RU" sz="1400" dirty="0" smtClean="0"/>
            <a:t> не </a:t>
          </a:r>
          <a:r>
            <a:rPr lang="ru-RU" sz="1400" dirty="0" err="1" smtClean="0"/>
            <a:t>передбачено</a:t>
          </a:r>
          <a:r>
            <a:rPr lang="ru-RU" sz="1400" dirty="0" smtClean="0"/>
            <a:t> </a:t>
          </a:r>
          <a:r>
            <a:rPr lang="ru-RU" sz="1400" dirty="0" err="1" smtClean="0"/>
            <a:t>чинним</a:t>
          </a:r>
          <a:r>
            <a:rPr lang="ru-RU" sz="1400" dirty="0" smtClean="0"/>
            <a:t> </a:t>
          </a:r>
          <a:r>
            <a:rPr lang="ru-RU" sz="1400" dirty="0" err="1" smtClean="0"/>
            <a:t>законодавством</a:t>
          </a:r>
          <a:r>
            <a:rPr lang="ru-RU" sz="1400" dirty="0" smtClean="0"/>
            <a:t>.</a:t>
          </a:r>
          <a:endParaRPr lang="ru-RU" sz="1400" dirty="0"/>
        </a:p>
      </dgm:t>
    </dgm:pt>
    <dgm:pt modelId="{6DE3BEEE-9494-4342-8FA1-FAB0B3A1ED5F}" type="parTrans" cxnId="{BACE12AD-5C4E-46CC-BEE3-128F826DF0B1}">
      <dgm:prSet/>
      <dgm:spPr/>
      <dgm:t>
        <a:bodyPr/>
        <a:lstStyle/>
        <a:p>
          <a:endParaRPr lang="ru-RU"/>
        </a:p>
      </dgm:t>
    </dgm:pt>
    <dgm:pt modelId="{1A21A916-05E1-46CB-9684-22CDD7962146}" type="sibTrans" cxnId="{BACE12AD-5C4E-46CC-BEE3-128F826DF0B1}">
      <dgm:prSet/>
      <dgm:spPr/>
      <dgm:t>
        <a:bodyPr/>
        <a:lstStyle/>
        <a:p>
          <a:endParaRPr lang="ru-RU"/>
        </a:p>
      </dgm:t>
    </dgm:pt>
    <dgm:pt modelId="{204BA1FD-3EDE-44C8-8BD5-5600F1945884}">
      <dgm:prSet/>
      <dgm:spPr/>
      <dgm:t>
        <a:bodyPr/>
        <a:lstStyle/>
        <a:p>
          <a:r>
            <a:rPr lang="ru-RU" dirty="0" err="1" smtClean="0"/>
            <a:t>Державна</a:t>
          </a:r>
          <a:r>
            <a:rPr lang="ru-RU" dirty="0" smtClean="0"/>
            <a:t> </a:t>
          </a:r>
          <a:r>
            <a:rPr lang="ru-RU" dirty="0" err="1" smtClean="0"/>
            <a:t>соціальна</a:t>
          </a:r>
          <a:r>
            <a:rPr lang="ru-RU" dirty="0" smtClean="0"/>
            <a:t> </a:t>
          </a:r>
          <a:r>
            <a:rPr lang="ru-RU" dirty="0" err="1" smtClean="0"/>
            <a:t>допомога</a:t>
          </a:r>
          <a:r>
            <a:rPr lang="ru-RU" dirty="0" smtClean="0"/>
            <a:t> </a:t>
          </a:r>
          <a:r>
            <a:rPr lang="ru-RU" dirty="0" err="1" smtClean="0"/>
            <a:t>встановлюється</a:t>
          </a:r>
          <a:r>
            <a:rPr lang="ru-RU" dirty="0" smtClean="0"/>
            <a:t> в новому </a:t>
          </a:r>
          <a:r>
            <a:rPr lang="ru-RU" dirty="0" err="1" smtClean="0"/>
            <a:t>розмірі</a:t>
          </a:r>
          <a:r>
            <a:rPr lang="ru-RU" dirty="0" smtClean="0"/>
            <a:t> з дня </a:t>
          </a:r>
          <a:r>
            <a:rPr lang="ru-RU" dirty="0" err="1" smtClean="0"/>
            <a:t>набрання</a:t>
          </a:r>
          <a:r>
            <a:rPr lang="ru-RU" dirty="0" smtClean="0"/>
            <a:t> </a:t>
          </a:r>
          <a:r>
            <a:rPr lang="ru-RU" dirty="0" err="1" smtClean="0"/>
            <a:t>чинності</a:t>
          </a:r>
          <a:r>
            <a:rPr lang="ru-RU" dirty="0" smtClean="0"/>
            <a:t> </a:t>
          </a:r>
          <a:r>
            <a:rPr lang="ru-RU" dirty="0" err="1" smtClean="0"/>
            <a:t>законів</a:t>
          </a:r>
          <a:r>
            <a:rPr lang="ru-RU" dirty="0" smtClean="0"/>
            <a:t> про </a:t>
          </a:r>
          <a:r>
            <a:rPr lang="ru-RU" dirty="0" err="1" smtClean="0"/>
            <a:t>збільшення</a:t>
          </a:r>
          <a:r>
            <a:rPr lang="ru-RU" dirty="0" smtClean="0"/>
            <a:t> </a:t>
          </a:r>
          <a:r>
            <a:rPr lang="ru-RU" dirty="0" err="1" smtClean="0"/>
            <a:t>розміру</a:t>
          </a:r>
          <a:r>
            <a:rPr lang="ru-RU" dirty="0" smtClean="0"/>
            <a:t> </a:t>
          </a:r>
          <a:r>
            <a:rPr lang="ru-RU" dirty="0" err="1" smtClean="0"/>
            <a:t>прожиткового</a:t>
          </a:r>
          <a:r>
            <a:rPr lang="ru-RU" dirty="0" smtClean="0"/>
            <a:t> </a:t>
          </a:r>
          <a:r>
            <a:rPr lang="ru-RU" dirty="0" err="1" smtClean="0"/>
            <a:t>мінімуму</a:t>
          </a:r>
          <a:r>
            <a:rPr lang="ru-RU" dirty="0" smtClean="0"/>
            <a:t>.</a:t>
          </a:r>
          <a:endParaRPr lang="ru-RU" dirty="0"/>
        </a:p>
      </dgm:t>
    </dgm:pt>
    <dgm:pt modelId="{A84DF01E-7BD6-4D65-9B87-EAB1E10CFDDF}" type="parTrans" cxnId="{64084D53-2185-412C-B71D-47C12A22FFA6}">
      <dgm:prSet/>
      <dgm:spPr/>
      <dgm:t>
        <a:bodyPr/>
        <a:lstStyle/>
        <a:p>
          <a:endParaRPr lang="ru-RU"/>
        </a:p>
      </dgm:t>
    </dgm:pt>
    <dgm:pt modelId="{7E21250F-197A-4B9A-AE33-D5FE6DA6148A}" type="sibTrans" cxnId="{64084D53-2185-412C-B71D-47C12A22FFA6}">
      <dgm:prSet/>
      <dgm:spPr/>
      <dgm:t>
        <a:bodyPr/>
        <a:lstStyle/>
        <a:p>
          <a:endParaRPr lang="ru-RU"/>
        </a:p>
      </dgm:t>
    </dgm:pt>
    <dgm:pt modelId="{E92B2B3D-3586-44F6-B30C-6529EA44F0D1}" type="pres">
      <dgm:prSet presAssocID="{50252572-C0C8-4598-83F1-6B1EEAA5FB28}" presName="Name0" presStyleCnt="0">
        <dgm:presLayoutVars>
          <dgm:chMax val="7"/>
          <dgm:chPref val="7"/>
          <dgm:dir/>
        </dgm:presLayoutVars>
      </dgm:prSet>
      <dgm:spPr/>
      <dgm:t>
        <a:bodyPr/>
        <a:lstStyle/>
        <a:p>
          <a:endParaRPr lang="ru-RU"/>
        </a:p>
      </dgm:t>
    </dgm:pt>
    <dgm:pt modelId="{07A1EAD4-B4AB-466B-909F-49CA1E6FDC30}" type="pres">
      <dgm:prSet presAssocID="{50252572-C0C8-4598-83F1-6B1EEAA5FB28}" presName="Name1" presStyleCnt="0"/>
      <dgm:spPr/>
    </dgm:pt>
    <dgm:pt modelId="{6353F21A-718B-486E-837D-266BA8593D43}" type="pres">
      <dgm:prSet presAssocID="{50252572-C0C8-4598-83F1-6B1EEAA5FB28}" presName="cycle" presStyleCnt="0"/>
      <dgm:spPr/>
    </dgm:pt>
    <dgm:pt modelId="{6C396B37-F087-4671-95B1-A490573F5308}" type="pres">
      <dgm:prSet presAssocID="{50252572-C0C8-4598-83F1-6B1EEAA5FB28}" presName="srcNode" presStyleLbl="node1" presStyleIdx="0" presStyleCnt="3"/>
      <dgm:spPr/>
    </dgm:pt>
    <dgm:pt modelId="{289BE899-A542-409E-AE0A-600B50FF89B1}" type="pres">
      <dgm:prSet presAssocID="{50252572-C0C8-4598-83F1-6B1EEAA5FB28}" presName="conn" presStyleLbl="parChTrans1D2" presStyleIdx="0" presStyleCnt="1"/>
      <dgm:spPr/>
      <dgm:t>
        <a:bodyPr/>
        <a:lstStyle/>
        <a:p>
          <a:endParaRPr lang="ru-RU"/>
        </a:p>
      </dgm:t>
    </dgm:pt>
    <dgm:pt modelId="{6B52C0BF-EEF5-469F-9FFC-59112F4CE2F4}" type="pres">
      <dgm:prSet presAssocID="{50252572-C0C8-4598-83F1-6B1EEAA5FB28}" presName="extraNode" presStyleLbl="node1" presStyleIdx="0" presStyleCnt="3"/>
      <dgm:spPr/>
    </dgm:pt>
    <dgm:pt modelId="{2C743A05-4BC3-46F6-8F4E-266E04AE2643}" type="pres">
      <dgm:prSet presAssocID="{50252572-C0C8-4598-83F1-6B1EEAA5FB28}" presName="dstNode" presStyleLbl="node1" presStyleIdx="0" presStyleCnt="3"/>
      <dgm:spPr/>
    </dgm:pt>
    <dgm:pt modelId="{75F3FB2A-FDFD-4CE2-AAD7-16A9B784D018}" type="pres">
      <dgm:prSet presAssocID="{6DCF7EEE-A792-4EB6-A51E-CEF23DC9CA25}" presName="text_1" presStyleLbl="node1" presStyleIdx="0" presStyleCnt="3">
        <dgm:presLayoutVars>
          <dgm:bulletEnabled val="1"/>
        </dgm:presLayoutVars>
      </dgm:prSet>
      <dgm:spPr/>
      <dgm:t>
        <a:bodyPr/>
        <a:lstStyle/>
        <a:p>
          <a:endParaRPr lang="ru-RU"/>
        </a:p>
      </dgm:t>
    </dgm:pt>
    <dgm:pt modelId="{AB12772C-CE5D-48E1-93C9-F82F239E2C45}" type="pres">
      <dgm:prSet presAssocID="{6DCF7EEE-A792-4EB6-A51E-CEF23DC9CA25}" presName="accent_1" presStyleCnt="0"/>
      <dgm:spPr/>
    </dgm:pt>
    <dgm:pt modelId="{7F7DD592-F028-495E-8113-38F9F6D1B4ED}" type="pres">
      <dgm:prSet presAssocID="{6DCF7EEE-A792-4EB6-A51E-CEF23DC9CA25}" presName="accentRepeatNode" presStyleLbl="solidFgAcc1" presStyleIdx="0" presStyleCnt="3"/>
      <dgm:spPr/>
    </dgm:pt>
    <dgm:pt modelId="{7F37B766-41C4-435C-B9F4-223B2BB474D0}" type="pres">
      <dgm:prSet presAssocID="{17FA7A4D-75DA-40AC-9CDE-35BF0B5D28BA}" presName="text_2" presStyleLbl="node1" presStyleIdx="1" presStyleCnt="3" custScaleY="133391" custLinFactNeighborX="-121" custLinFactNeighborY="-836">
        <dgm:presLayoutVars>
          <dgm:bulletEnabled val="1"/>
        </dgm:presLayoutVars>
      </dgm:prSet>
      <dgm:spPr/>
      <dgm:t>
        <a:bodyPr/>
        <a:lstStyle/>
        <a:p>
          <a:endParaRPr lang="ru-RU"/>
        </a:p>
      </dgm:t>
    </dgm:pt>
    <dgm:pt modelId="{C74744E0-DB5E-4DD6-8B1A-378472C2FC62}" type="pres">
      <dgm:prSet presAssocID="{17FA7A4D-75DA-40AC-9CDE-35BF0B5D28BA}" presName="accent_2" presStyleCnt="0"/>
      <dgm:spPr/>
    </dgm:pt>
    <dgm:pt modelId="{1405AEAF-4087-4018-ACDC-43D8F79D3B3B}" type="pres">
      <dgm:prSet presAssocID="{17FA7A4D-75DA-40AC-9CDE-35BF0B5D28BA}" presName="accentRepeatNode" presStyleLbl="solidFgAcc1" presStyleIdx="1" presStyleCnt="3"/>
      <dgm:spPr/>
    </dgm:pt>
    <dgm:pt modelId="{4C8A3FE0-2DB9-49C0-B0FC-AF2D50DA0894}" type="pres">
      <dgm:prSet presAssocID="{204BA1FD-3EDE-44C8-8BD5-5600F1945884}" presName="text_3" presStyleLbl="node1" presStyleIdx="2" presStyleCnt="3">
        <dgm:presLayoutVars>
          <dgm:bulletEnabled val="1"/>
        </dgm:presLayoutVars>
      </dgm:prSet>
      <dgm:spPr/>
      <dgm:t>
        <a:bodyPr/>
        <a:lstStyle/>
        <a:p>
          <a:endParaRPr lang="ru-RU"/>
        </a:p>
      </dgm:t>
    </dgm:pt>
    <dgm:pt modelId="{BB698AE2-9409-44EE-90D6-B28D376A28BB}" type="pres">
      <dgm:prSet presAssocID="{204BA1FD-3EDE-44C8-8BD5-5600F1945884}" presName="accent_3" presStyleCnt="0"/>
      <dgm:spPr/>
    </dgm:pt>
    <dgm:pt modelId="{14841CDD-16BB-4BD1-95CB-812991F9BA17}" type="pres">
      <dgm:prSet presAssocID="{204BA1FD-3EDE-44C8-8BD5-5600F1945884}" presName="accentRepeatNode" presStyleLbl="solidFgAcc1" presStyleIdx="2" presStyleCnt="3"/>
      <dgm:spPr/>
    </dgm:pt>
  </dgm:ptLst>
  <dgm:cxnLst>
    <dgm:cxn modelId="{C0EE08C3-BD29-4E3F-991F-2980B7ABEA39}" type="presOf" srcId="{50252572-C0C8-4598-83F1-6B1EEAA5FB28}" destId="{E92B2B3D-3586-44F6-B30C-6529EA44F0D1}" srcOrd="0" destOrd="0" presId="urn:microsoft.com/office/officeart/2008/layout/VerticalCurvedList"/>
    <dgm:cxn modelId="{64084D53-2185-412C-B71D-47C12A22FFA6}" srcId="{50252572-C0C8-4598-83F1-6B1EEAA5FB28}" destId="{204BA1FD-3EDE-44C8-8BD5-5600F1945884}" srcOrd="2" destOrd="0" parTransId="{A84DF01E-7BD6-4D65-9B87-EAB1E10CFDDF}" sibTransId="{7E21250F-197A-4B9A-AE33-D5FE6DA6148A}"/>
    <dgm:cxn modelId="{3DD38892-F970-4324-BB9D-F784545C7016}" type="presOf" srcId="{BCCF466D-D48E-4E8C-9F79-226DC5B66AE1}" destId="{289BE899-A542-409E-AE0A-600B50FF89B1}" srcOrd="0" destOrd="0" presId="urn:microsoft.com/office/officeart/2008/layout/VerticalCurvedList"/>
    <dgm:cxn modelId="{8E26AC52-FD72-4797-BBB6-535C282BB813}" type="presOf" srcId="{204BA1FD-3EDE-44C8-8BD5-5600F1945884}" destId="{4C8A3FE0-2DB9-49C0-B0FC-AF2D50DA0894}" srcOrd="0" destOrd="0" presId="urn:microsoft.com/office/officeart/2008/layout/VerticalCurvedList"/>
    <dgm:cxn modelId="{6C2461D2-8BEE-4A99-AC7F-2B16A86AD3E3}" srcId="{50252572-C0C8-4598-83F1-6B1EEAA5FB28}" destId="{6DCF7EEE-A792-4EB6-A51E-CEF23DC9CA25}" srcOrd="0" destOrd="0" parTransId="{F87C6A53-B23D-44CF-ACCE-D9F31787A028}" sibTransId="{BCCF466D-D48E-4E8C-9F79-226DC5B66AE1}"/>
    <dgm:cxn modelId="{E18AE8BE-3FEF-4F58-B0AB-06E782301DA2}" type="presOf" srcId="{17FA7A4D-75DA-40AC-9CDE-35BF0B5D28BA}" destId="{7F37B766-41C4-435C-B9F4-223B2BB474D0}" srcOrd="0" destOrd="0" presId="urn:microsoft.com/office/officeart/2008/layout/VerticalCurvedList"/>
    <dgm:cxn modelId="{5BD133C3-64B0-421D-9ABC-B10906C6068A}" type="presOf" srcId="{6DCF7EEE-A792-4EB6-A51E-CEF23DC9CA25}" destId="{75F3FB2A-FDFD-4CE2-AAD7-16A9B784D018}" srcOrd="0" destOrd="0" presId="urn:microsoft.com/office/officeart/2008/layout/VerticalCurvedList"/>
    <dgm:cxn modelId="{BACE12AD-5C4E-46CC-BEE3-128F826DF0B1}" srcId="{50252572-C0C8-4598-83F1-6B1EEAA5FB28}" destId="{17FA7A4D-75DA-40AC-9CDE-35BF0B5D28BA}" srcOrd="1" destOrd="0" parTransId="{6DE3BEEE-9494-4342-8FA1-FAB0B3A1ED5F}" sibTransId="{1A21A916-05E1-46CB-9684-22CDD7962146}"/>
    <dgm:cxn modelId="{183EE81A-AA8D-48A6-B003-83E45BE3520D}" type="presParOf" srcId="{E92B2B3D-3586-44F6-B30C-6529EA44F0D1}" destId="{07A1EAD4-B4AB-466B-909F-49CA1E6FDC30}" srcOrd="0" destOrd="0" presId="urn:microsoft.com/office/officeart/2008/layout/VerticalCurvedList"/>
    <dgm:cxn modelId="{AB4A3A6A-0AE2-495B-AE30-0A21CB856A73}" type="presParOf" srcId="{07A1EAD4-B4AB-466B-909F-49CA1E6FDC30}" destId="{6353F21A-718B-486E-837D-266BA8593D43}" srcOrd="0" destOrd="0" presId="urn:microsoft.com/office/officeart/2008/layout/VerticalCurvedList"/>
    <dgm:cxn modelId="{1A4F860F-4D16-4DD3-908E-8CD45FC4F421}" type="presParOf" srcId="{6353F21A-718B-486E-837D-266BA8593D43}" destId="{6C396B37-F087-4671-95B1-A490573F5308}" srcOrd="0" destOrd="0" presId="urn:microsoft.com/office/officeart/2008/layout/VerticalCurvedList"/>
    <dgm:cxn modelId="{08BC0794-BE82-4BC3-A304-9852EF729706}" type="presParOf" srcId="{6353F21A-718B-486E-837D-266BA8593D43}" destId="{289BE899-A542-409E-AE0A-600B50FF89B1}" srcOrd="1" destOrd="0" presId="urn:microsoft.com/office/officeart/2008/layout/VerticalCurvedList"/>
    <dgm:cxn modelId="{350E2C26-6BFE-4960-82E7-C57AE2D34B01}" type="presParOf" srcId="{6353F21A-718B-486E-837D-266BA8593D43}" destId="{6B52C0BF-EEF5-469F-9FFC-59112F4CE2F4}" srcOrd="2" destOrd="0" presId="urn:microsoft.com/office/officeart/2008/layout/VerticalCurvedList"/>
    <dgm:cxn modelId="{495C1AEC-83FB-4B41-9C15-E81BD3F3F8D9}" type="presParOf" srcId="{6353F21A-718B-486E-837D-266BA8593D43}" destId="{2C743A05-4BC3-46F6-8F4E-266E04AE2643}" srcOrd="3" destOrd="0" presId="urn:microsoft.com/office/officeart/2008/layout/VerticalCurvedList"/>
    <dgm:cxn modelId="{23F34491-E6B5-4F2C-A0BD-4484EA4C5562}" type="presParOf" srcId="{07A1EAD4-B4AB-466B-909F-49CA1E6FDC30}" destId="{75F3FB2A-FDFD-4CE2-AAD7-16A9B784D018}" srcOrd="1" destOrd="0" presId="urn:microsoft.com/office/officeart/2008/layout/VerticalCurvedList"/>
    <dgm:cxn modelId="{2B99FC65-2B86-4537-B64A-95E9A539EFA8}" type="presParOf" srcId="{07A1EAD4-B4AB-466B-909F-49CA1E6FDC30}" destId="{AB12772C-CE5D-48E1-93C9-F82F239E2C45}" srcOrd="2" destOrd="0" presId="urn:microsoft.com/office/officeart/2008/layout/VerticalCurvedList"/>
    <dgm:cxn modelId="{509D607C-D88A-40B7-8529-6BFD965DFEAE}" type="presParOf" srcId="{AB12772C-CE5D-48E1-93C9-F82F239E2C45}" destId="{7F7DD592-F028-495E-8113-38F9F6D1B4ED}" srcOrd="0" destOrd="0" presId="urn:microsoft.com/office/officeart/2008/layout/VerticalCurvedList"/>
    <dgm:cxn modelId="{FE9023EC-C4C7-4BD4-A8CB-A09D2E54DAA3}" type="presParOf" srcId="{07A1EAD4-B4AB-466B-909F-49CA1E6FDC30}" destId="{7F37B766-41C4-435C-B9F4-223B2BB474D0}" srcOrd="3" destOrd="0" presId="urn:microsoft.com/office/officeart/2008/layout/VerticalCurvedList"/>
    <dgm:cxn modelId="{058E2798-1265-4C3B-9059-1426C425A9BB}" type="presParOf" srcId="{07A1EAD4-B4AB-466B-909F-49CA1E6FDC30}" destId="{C74744E0-DB5E-4DD6-8B1A-378472C2FC62}" srcOrd="4" destOrd="0" presId="urn:microsoft.com/office/officeart/2008/layout/VerticalCurvedList"/>
    <dgm:cxn modelId="{6361D7D8-6525-4FB9-B1A3-55BF4CAA6077}" type="presParOf" srcId="{C74744E0-DB5E-4DD6-8B1A-378472C2FC62}" destId="{1405AEAF-4087-4018-ACDC-43D8F79D3B3B}" srcOrd="0" destOrd="0" presId="urn:microsoft.com/office/officeart/2008/layout/VerticalCurvedList"/>
    <dgm:cxn modelId="{291D61AC-A742-4C09-95D3-6371789613E9}" type="presParOf" srcId="{07A1EAD4-B4AB-466B-909F-49CA1E6FDC30}" destId="{4C8A3FE0-2DB9-49C0-B0FC-AF2D50DA0894}" srcOrd="5" destOrd="0" presId="urn:microsoft.com/office/officeart/2008/layout/VerticalCurvedList"/>
    <dgm:cxn modelId="{CFBD6E55-FB8D-46BC-A016-73E181CB2FF8}" type="presParOf" srcId="{07A1EAD4-B4AB-466B-909F-49CA1E6FDC30}" destId="{BB698AE2-9409-44EE-90D6-B28D376A28BB}" srcOrd="6" destOrd="0" presId="urn:microsoft.com/office/officeart/2008/layout/VerticalCurvedList"/>
    <dgm:cxn modelId="{7B9AC6AA-593D-42A8-A52E-11726D951C40}" type="presParOf" srcId="{BB698AE2-9409-44EE-90D6-B28D376A28BB}" destId="{14841CDD-16BB-4BD1-95CB-812991F9BA17}"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12E42ED-CC74-451E-8ABC-D6DBE34B606B}" type="doc">
      <dgm:prSet loTypeId="urn:microsoft.com/office/officeart/2008/layout/VerticalAccentList" loCatId="list" qsTypeId="urn:microsoft.com/office/officeart/2005/8/quickstyle/simple1" qsCatId="simple" csTypeId="urn:microsoft.com/office/officeart/2005/8/colors/colorful5" csCatId="colorful" phldr="1"/>
      <dgm:spPr/>
      <dgm:t>
        <a:bodyPr/>
        <a:lstStyle/>
        <a:p>
          <a:endParaRPr lang="ru-RU"/>
        </a:p>
      </dgm:t>
    </dgm:pt>
    <dgm:pt modelId="{7B939811-F3AB-41A5-96C1-8D1AC263A2B9}">
      <dgm:prSet/>
      <dgm:spPr/>
      <dgm:t>
        <a:bodyPr/>
        <a:lstStyle/>
        <a:p>
          <a:r>
            <a:rPr lang="ru-RU" dirty="0" err="1" smtClean="0">
              <a:solidFill>
                <a:schemeClr val="bg1"/>
              </a:solidFill>
            </a:rPr>
            <a:t>Державна</a:t>
          </a:r>
          <a:r>
            <a:rPr lang="ru-RU" dirty="0" smtClean="0">
              <a:solidFill>
                <a:schemeClr val="bg1"/>
              </a:solidFill>
            </a:rPr>
            <a:t> </a:t>
          </a:r>
          <a:r>
            <a:rPr lang="ru-RU" dirty="0" err="1" smtClean="0">
              <a:solidFill>
                <a:schemeClr val="bg1"/>
              </a:solidFill>
            </a:rPr>
            <a:t>соціальна</a:t>
          </a:r>
          <a:r>
            <a:rPr lang="ru-RU" dirty="0" smtClean="0">
              <a:solidFill>
                <a:schemeClr val="bg1"/>
              </a:solidFill>
            </a:rPr>
            <a:t> </a:t>
          </a:r>
          <a:r>
            <a:rPr lang="ru-RU" dirty="0" err="1" smtClean="0">
              <a:solidFill>
                <a:schemeClr val="bg1"/>
              </a:solidFill>
            </a:rPr>
            <a:t>допомога</a:t>
          </a:r>
          <a:r>
            <a:rPr lang="ru-RU" dirty="0" smtClean="0">
              <a:solidFill>
                <a:schemeClr val="bg1"/>
              </a:solidFill>
            </a:rPr>
            <a:t> особам з </a:t>
          </a:r>
          <a:r>
            <a:rPr lang="ru-RU" dirty="0" err="1" smtClean="0">
              <a:solidFill>
                <a:schemeClr val="bg1"/>
              </a:solidFill>
            </a:rPr>
            <a:t>інвалідністю</a:t>
          </a:r>
          <a:r>
            <a:rPr lang="ru-RU" dirty="0" smtClean="0">
              <a:solidFill>
                <a:schemeClr val="bg1"/>
              </a:solidFill>
            </a:rPr>
            <a:t> з </a:t>
          </a:r>
          <a:r>
            <a:rPr lang="ru-RU" dirty="0" err="1" smtClean="0">
              <a:solidFill>
                <a:schemeClr val="bg1"/>
              </a:solidFill>
            </a:rPr>
            <a:t>дитинства</a:t>
          </a:r>
          <a:r>
            <a:rPr lang="ru-RU" dirty="0" smtClean="0">
              <a:solidFill>
                <a:schemeClr val="bg1"/>
              </a:solidFill>
            </a:rPr>
            <a:t> </a:t>
          </a:r>
          <a:r>
            <a:rPr lang="ru-RU" dirty="0" err="1" smtClean="0">
              <a:solidFill>
                <a:schemeClr val="bg1"/>
              </a:solidFill>
            </a:rPr>
            <a:t>або</a:t>
          </a:r>
          <a:r>
            <a:rPr lang="ru-RU" dirty="0" smtClean="0">
              <a:solidFill>
                <a:schemeClr val="bg1"/>
              </a:solidFill>
            </a:rPr>
            <a:t> </a:t>
          </a:r>
          <a:r>
            <a:rPr lang="ru-RU" dirty="0" err="1" smtClean="0">
              <a:solidFill>
                <a:schemeClr val="bg1"/>
              </a:solidFill>
            </a:rPr>
            <a:t>дітям</a:t>
          </a:r>
          <a:r>
            <a:rPr lang="ru-RU" dirty="0" smtClean="0">
              <a:solidFill>
                <a:schemeClr val="bg1"/>
              </a:solidFill>
            </a:rPr>
            <a:t> з </a:t>
          </a:r>
          <a:r>
            <a:rPr lang="ru-RU" dirty="0" err="1" smtClean="0">
              <a:solidFill>
                <a:schemeClr val="bg1"/>
              </a:solidFill>
            </a:rPr>
            <a:t>інвалідністю</a:t>
          </a:r>
          <a:r>
            <a:rPr lang="ru-RU" dirty="0" smtClean="0">
              <a:solidFill>
                <a:schemeClr val="bg1"/>
              </a:solidFill>
            </a:rPr>
            <a:t> </a:t>
          </a:r>
          <a:r>
            <a:rPr lang="ru-RU" dirty="0" err="1" smtClean="0">
              <a:solidFill>
                <a:schemeClr val="bg1"/>
              </a:solidFill>
            </a:rPr>
            <a:t>віком</a:t>
          </a:r>
          <a:r>
            <a:rPr lang="ru-RU" dirty="0" smtClean="0">
              <a:solidFill>
                <a:schemeClr val="bg1"/>
              </a:solidFill>
            </a:rPr>
            <a:t> до 18 </a:t>
          </a:r>
          <a:r>
            <a:rPr lang="ru-RU" dirty="0" err="1" smtClean="0">
              <a:solidFill>
                <a:schemeClr val="bg1"/>
              </a:solidFill>
            </a:rPr>
            <a:t>років</a:t>
          </a:r>
          <a:r>
            <a:rPr lang="ru-RU" dirty="0" smtClean="0">
              <a:solidFill>
                <a:schemeClr val="bg1"/>
              </a:solidFill>
            </a:rPr>
            <a:t> </a:t>
          </a:r>
          <a:r>
            <a:rPr lang="ru-RU" dirty="0" err="1" smtClean="0">
              <a:solidFill>
                <a:schemeClr val="bg1"/>
              </a:solidFill>
            </a:rPr>
            <a:t>призначається</a:t>
          </a:r>
          <a:r>
            <a:rPr lang="ru-RU" dirty="0" smtClean="0">
              <a:solidFill>
                <a:schemeClr val="bg1"/>
              </a:solidFill>
            </a:rPr>
            <a:t> </a:t>
          </a:r>
          <a:r>
            <a:rPr lang="ru-RU" dirty="0" err="1" smtClean="0">
              <a:solidFill>
                <a:schemeClr val="bg1"/>
              </a:solidFill>
            </a:rPr>
            <a:t>структурними</a:t>
          </a:r>
          <a:r>
            <a:rPr lang="ru-RU" dirty="0" smtClean="0">
              <a:solidFill>
                <a:schemeClr val="bg1"/>
              </a:solidFill>
            </a:rPr>
            <a:t> </a:t>
          </a:r>
          <a:r>
            <a:rPr lang="ru-RU" dirty="0" err="1" smtClean="0">
              <a:solidFill>
                <a:schemeClr val="bg1"/>
              </a:solidFill>
            </a:rPr>
            <a:t>підрозділами</a:t>
          </a:r>
          <a:r>
            <a:rPr lang="ru-RU" dirty="0" smtClean="0">
              <a:solidFill>
                <a:schemeClr val="bg1"/>
              </a:solidFill>
            </a:rPr>
            <a:t> з </a:t>
          </a:r>
          <a:r>
            <a:rPr lang="ru-RU" dirty="0" err="1" smtClean="0">
              <a:solidFill>
                <a:schemeClr val="bg1"/>
              </a:solidFill>
            </a:rPr>
            <a:t>питань</a:t>
          </a:r>
          <a:r>
            <a:rPr lang="ru-RU" dirty="0" smtClean="0">
              <a:solidFill>
                <a:schemeClr val="bg1"/>
              </a:solidFill>
            </a:rPr>
            <a:t> </a:t>
          </a:r>
          <a:r>
            <a:rPr lang="ru-RU" dirty="0" err="1" smtClean="0">
              <a:solidFill>
                <a:schemeClr val="bg1"/>
              </a:solidFill>
            </a:rPr>
            <a:t>соціального</a:t>
          </a:r>
          <a:r>
            <a:rPr lang="ru-RU" dirty="0" smtClean="0">
              <a:solidFill>
                <a:schemeClr val="bg1"/>
              </a:solidFill>
            </a:rPr>
            <a:t> </a:t>
          </a:r>
          <a:r>
            <a:rPr lang="ru-RU" dirty="0" err="1" smtClean="0">
              <a:solidFill>
                <a:schemeClr val="bg1"/>
              </a:solidFill>
            </a:rPr>
            <a:t>захисту</a:t>
          </a:r>
          <a:r>
            <a:rPr lang="ru-RU" dirty="0" smtClean="0">
              <a:solidFill>
                <a:schemeClr val="bg1"/>
              </a:solidFill>
            </a:rPr>
            <a:t> </a:t>
          </a:r>
          <a:r>
            <a:rPr lang="ru-RU" dirty="0" err="1" smtClean="0">
              <a:solidFill>
                <a:schemeClr val="bg1"/>
              </a:solidFill>
            </a:rPr>
            <a:t>населення</a:t>
          </a:r>
          <a:r>
            <a:rPr lang="ru-RU" dirty="0" smtClean="0">
              <a:solidFill>
                <a:schemeClr val="bg1"/>
              </a:solidFill>
            </a:rPr>
            <a:t>.</a:t>
          </a:r>
          <a:endParaRPr lang="ru-RU" dirty="0">
            <a:solidFill>
              <a:schemeClr val="bg1"/>
            </a:solidFill>
          </a:endParaRPr>
        </a:p>
      </dgm:t>
    </dgm:pt>
    <dgm:pt modelId="{CC65C8E4-80B1-4E2B-AE59-C352055A258C}" type="parTrans" cxnId="{84096006-C8DC-422E-A99B-AE884D162357}">
      <dgm:prSet/>
      <dgm:spPr/>
      <dgm:t>
        <a:bodyPr/>
        <a:lstStyle/>
        <a:p>
          <a:endParaRPr lang="ru-RU"/>
        </a:p>
      </dgm:t>
    </dgm:pt>
    <dgm:pt modelId="{3FCA5AF2-F9D2-4835-AAAF-4D05546FB8D8}" type="sibTrans" cxnId="{84096006-C8DC-422E-A99B-AE884D162357}">
      <dgm:prSet/>
      <dgm:spPr/>
      <dgm:t>
        <a:bodyPr/>
        <a:lstStyle/>
        <a:p>
          <a:endParaRPr lang="ru-RU"/>
        </a:p>
      </dgm:t>
    </dgm:pt>
    <dgm:pt modelId="{7EB1E01E-1C8A-4FAC-89A3-A69C7E41DB65}">
      <dgm:prSet/>
      <dgm:spPr/>
      <dgm:t>
        <a:bodyPr/>
        <a:lstStyle/>
        <a:p>
          <a:r>
            <a:rPr lang="ru-RU" dirty="0" smtClean="0">
              <a:solidFill>
                <a:schemeClr val="bg1"/>
              </a:solidFill>
            </a:rPr>
            <a:t>У </a:t>
          </a:r>
          <a:r>
            <a:rPr lang="ru-RU" dirty="0" err="1" smtClean="0">
              <a:solidFill>
                <a:schemeClr val="bg1"/>
              </a:solidFill>
            </a:rPr>
            <a:t>сільській</a:t>
          </a:r>
          <a:r>
            <a:rPr lang="ru-RU" dirty="0" smtClean="0">
              <a:solidFill>
                <a:schemeClr val="bg1"/>
              </a:solidFill>
            </a:rPr>
            <a:t> </a:t>
          </a:r>
          <a:r>
            <a:rPr lang="ru-RU" dirty="0" err="1" smtClean="0">
              <a:solidFill>
                <a:schemeClr val="bg1"/>
              </a:solidFill>
            </a:rPr>
            <a:t>місцевості</a:t>
          </a:r>
          <a:r>
            <a:rPr lang="ru-RU" dirty="0" smtClean="0">
              <a:solidFill>
                <a:schemeClr val="bg1"/>
              </a:solidFill>
            </a:rPr>
            <a:t> заяви з </a:t>
          </a:r>
          <a:r>
            <a:rPr lang="ru-RU" dirty="0" err="1" smtClean="0">
              <a:solidFill>
                <a:schemeClr val="bg1"/>
              </a:solidFill>
            </a:rPr>
            <a:t>необхідними</a:t>
          </a:r>
          <a:r>
            <a:rPr lang="ru-RU" dirty="0" smtClean="0">
              <a:solidFill>
                <a:schemeClr val="bg1"/>
              </a:solidFill>
            </a:rPr>
            <a:t> документами </a:t>
          </a:r>
          <a:r>
            <a:rPr lang="ru-RU" dirty="0" err="1" smtClean="0">
              <a:solidFill>
                <a:schemeClr val="bg1"/>
              </a:solidFill>
            </a:rPr>
            <a:t>можуть</a:t>
          </a:r>
          <a:r>
            <a:rPr lang="ru-RU" dirty="0" smtClean="0">
              <a:solidFill>
                <a:schemeClr val="bg1"/>
              </a:solidFill>
            </a:rPr>
            <a:t> </a:t>
          </a:r>
          <a:r>
            <a:rPr lang="ru-RU" dirty="0" err="1" smtClean="0">
              <a:solidFill>
                <a:schemeClr val="bg1"/>
              </a:solidFill>
            </a:rPr>
            <a:t>приймати</a:t>
          </a:r>
          <a:r>
            <a:rPr lang="ru-RU" dirty="0" smtClean="0">
              <a:solidFill>
                <a:schemeClr val="bg1"/>
              </a:solidFill>
            </a:rPr>
            <a:t> </a:t>
          </a:r>
          <a:r>
            <a:rPr lang="ru-RU" dirty="0" err="1" smtClean="0">
              <a:solidFill>
                <a:schemeClr val="bg1"/>
              </a:solidFill>
            </a:rPr>
            <a:t>уповноважені</a:t>
          </a:r>
          <a:r>
            <a:rPr lang="ru-RU" dirty="0" smtClean="0">
              <a:solidFill>
                <a:schemeClr val="bg1"/>
              </a:solidFill>
            </a:rPr>
            <a:t> особи, </a:t>
          </a:r>
          <a:r>
            <a:rPr lang="ru-RU" dirty="0" err="1" smtClean="0">
              <a:solidFill>
                <a:schemeClr val="bg1"/>
              </a:solidFill>
            </a:rPr>
            <a:t>визначені</a:t>
          </a:r>
          <a:r>
            <a:rPr lang="ru-RU" dirty="0" smtClean="0">
              <a:solidFill>
                <a:schemeClr val="bg1"/>
              </a:solidFill>
            </a:rPr>
            <a:t> </a:t>
          </a:r>
          <a:r>
            <a:rPr lang="ru-RU" dirty="0" err="1" smtClean="0">
              <a:solidFill>
                <a:schemeClr val="bg1"/>
              </a:solidFill>
            </a:rPr>
            <a:t>виконавчими</a:t>
          </a:r>
          <a:r>
            <a:rPr lang="ru-RU" dirty="0" smtClean="0">
              <a:solidFill>
                <a:schemeClr val="bg1"/>
              </a:solidFill>
            </a:rPr>
            <a:t> </a:t>
          </a:r>
          <a:r>
            <a:rPr lang="ru-RU" dirty="0" err="1" smtClean="0">
              <a:solidFill>
                <a:schemeClr val="bg1"/>
              </a:solidFill>
            </a:rPr>
            <a:t>комітетами</a:t>
          </a:r>
          <a:r>
            <a:rPr lang="ru-RU" dirty="0" smtClean="0">
              <a:solidFill>
                <a:schemeClr val="bg1"/>
              </a:solidFill>
            </a:rPr>
            <a:t> </a:t>
          </a:r>
          <a:r>
            <a:rPr lang="ru-RU" dirty="0" err="1" smtClean="0">
              <a:solidFill>
                <a:schemeClr val="bg1"/>
              </a:solidFill>
            </a:rPr>
            <a:t>селищних</a:t>
          </a:r>
          <a:r>
            <a:rPr lang="ru-RU" dirty="0" smtClean="0">
              <a:solidFill>
                <a:schemeClr val="bg1"/>
              </a:solidFill>
            </a:rPr>
            <a:t> і </a:t>
          </a:r>
          <a:r>
            <a:rPr lang="ru-RU" dirty="0" err="1" smtClean="0">
              <a:solidFill>
                <a:schemeClr val="bg1"/>
              </a:solidFill>
            </a:rPr>
            <a:t>сільських</a:t>
          </a:r>
          <a:r>
            <a:rPr lang="ru-RU" dirty="0" smtClean="0">
              <a:solidFill>
                <a:schemeClr val="bg1"/>
              </a:solidFill>
            </a:rPr>
            <a:t> рад. Для </a:t>
          </a:r>
          <a:r>
            <a:rPr lang="ru-RU" dirty="0" err="1" smtClean="0">
              <a:solidFill>
                <a:schemeClr val="bg1"/>
              </a:solidFill>
            </a:rPr>
            <a:t>призначення</a:t>
          </a:r>
          <a:r>
            <a:rPr lang="ru-RU" dirty="0" smtClean="0">
              <a:solidFill>
                <a:schemeClr val="bg1"/>
              </a:solidFill>
            </a:rPr>
            <a:t> і </a:t>
          </a:r>
          <a:r>
            <a:rPr lang="ru-RU" dirty="0" err="1" smtClean="0">
              <a:solidFill>
                <a:schemeClr val="bg1"/>
              </a:solidFill>
            </a:rPr>
            <a:t>нарахування</a:t>
          </a:r>
          <a:r>
            <a:rPr lang="ru-RU" dirty="0" smtClean="0">
              <a:solidFill>
                <a:schemeClr val="bg1"/>
              </a:solidFill>
            </a:rPr>
            <a:t> </a:t>
          </a:r>
          <a:r>
            <a:rPr lang="ru-RU" dirty="0" err="1" smtClean="0">
              <a:solidFill>
                <a:schemeClr val="bg1"/>
              </a:solidFill>
            </a:rPr>
            <a:t>державної</a:t>
          </a:r>
          <a:r>
            <a:rPr lang="ru-RU" dirty="0" smtClean="0">
              <a:solidFill>
                <a:schemeClr val="bg1"/>
              </a:solidFill>
            </a:rPr>
            <a:t> </a:t>
          </a:r>
          <a:r>
            <a:rPr lang="ru-RU" dirty="0" err="1" smtClean="0">
              <a:solidFill>
                <a:schemeClr val="bg1"/>
              </a:solidFill>
            </a:rPr>
            <a:t>соціальної</a:t>
          </a:r>
          <a:r>
            <a:rPr lang="ru-RU" dirty="0" smtClean="0">
              <a:solidFill>
                <a:schemeClr val="bg1"/>
              </a:solidFill>
            </a:rPr>
            <a:t> </a:t>
          </a:r>
          <a:r>
            <a:rPr lang="ru-RU" dirty="0" err="1" smtClean="0">
              <a:solidFill>
                <a:schemeClr val="bg1"/>
              </a:solidFill>
            </a:rPr>
            <a:t>допомоги</a:t>
          </a:r>
          <a:r>
            <a:rPr lang="ru-RU" dirty="0" smtClean="0">
              <a:solidFill>
                <a:schemeClr val="bg1"/>
              </a:solidFill>
            </a:rPr>
            <a:t>, надбавки на догляд, </a:t>
          </a:r>
          <a:r>
            <a:rPr lang="ru-RU" dirty="0" err="1" smtClean="0">
              <a:solidFill>
                <a:schemeClr val="bg1"/>
              </a:solidFill>
            </a:rPr>
            <a:t>допомоги</a:t>
          </a:r>
          <a:r>
            <a:rPr lang="ru-RU" dirty="0" smtClean="0">
              <a:solidFill>
                <a:schemeClr val="bg1"/>
              </a:solidFill>
            </a:rPr>
            <a:t> на </a:t>
          </a:r>
          <a:r>
            <a:rPr lang="ru-RU" dirty="0" err="1" smtClean="0">
              <a:solidFill>
                <a:schemeClr val="bg1"/>
              </a:solidFill>
            </a:rPr>
            <a:t>поховання</a:t>
          </a:r>
          <a:r>
            <a:rPr lang="ru-RU" dirty="0" smtClean="0">
              <a:solidFill>
                <a:schemeClr val="bg1"/>
              </a:solidFill>
            </a:rPr>
            <a:t> </a:t>
          </a:r>
          <a:r>
            <a:rPr lang="ru-RU" dirty="0" err="1" smtClean="0">
              <a:solidFill>
                <a:schemeClr val="bg1"/>
              </a:solidFill>
            </a:rPr>
            <a:t>уповноважені</a:t>
          </a:r>
          <a:r>
            <a:rPr lang="ru-RU" dirty="0" smtClean="0">
              <a:solidFill>
                <a:schemeClr val="bg1"/>
              </a:solidFill>
            </a:rPr>
            <a:t> особи </a:t>
          </a:r>
          <a:r>
            <a:rPr lang="ru-RU" dirty="0" err="1" smtClean="0">
              <a:solidFill>
                <a:schemeClr val="bg1"/>
              </a:solidFill>
            </a:rPr>
            <a:t>передають</a:t>
          </a:r>
          <a:r>
            <a:rPr lang="ru-RU" dirty="0" smtClean="0">
              <a:solidFill>
                <a:schemeClr val="bg1"/>
              </a:solidFill>
            </a:rPr>
            <a:t> </a:t>
          </a:r>
          <a:r>
            <a:rPr lang="ru-RU" dirty="0" err="1" smtClean="0">
              <a:solidFill>
                <a:schemeClr val="bg1"/>
              </a:solidFill>
            </a:rPr>
            <a:t>прийняті</a:t>
          </a:r>
          <a:r>
            <a:rPr lang="ru-RU" dirty="0" smtClean="0">
              <a:solidFill>
                <a:schemeClr val="bg1"/>
              </a:solidFill>
            </a:rPr>
            <a:t> </a:t>
          </a:r>
          <a:r>
            <a:rPr lang="ru-RU" dirty="0" err="1" smtClean="0">
              <a:solidFill>
                <a:schemeClr val="bg1"/>
              </a:solidFill>
            </a:rPr>
            <a:t>документи</a:t>
          </a:r>
          <a:r>
            <a:rPr lang="ru-RU" dirty="0" smtClean="0">
              <a:solidFill>
                <a:schemeClr val="bg1"/>
              </a:solidFill>
            </a:rPr>
            <a:t> </a:t>
          </a:r>
          <a:r>
            <a:rPr lang="ru-RU" dirty="0" err="1" smtClean="0">
              <a:solidFill>
                <a:schemeClr val="bg1"/>
              </a:solidFill>
            </a:rPr>
            <a:t>відповідним</a:t>
          </a:r>
          <a:r>
            <a:rPr lang="ru-RU" dirty="0" smtClean="0">
              <a:solidFill>
                <a:schemeClr val="bg1"/>
              </a:solidFill>
            </a:rPr>
            <a:t> </a:t>
          </a:r>
          <a:r>
            <a:rPr lang="ru-RU" dirty="0" err="1" smtClean="0">
              <a:solidFill>
                <a:schemeClr val="bg1"/>
              </a:solidFill>
            </a:rPr>
            <a:t>структурним</a:t>
          </a:r>
          <a:r>
            <a:rPr lang="ru-RU" dirty="0" smtClean="0">
              <a:solidFill>
                <a:schemeClr val="bg1"/>
              </a:solidFill>
            </a:rPr>
            <a:t> </a:t>
          </a:r>
          <a:r>
            <a:rPr lang="ru-RU" dirty="0" err="1" smtClean="0">
              <a:solidFill>
                <a:schemeClr val="bg1"/>
              </a:solidFill>
            </a:rPr>
            <a:t>підрозділам</a:t>
          </a:r>
          <a:r>
            <a:rPr lang="ru-RU" dirty="0" smtClean="0">
              <a:solidFill>
                <a:schemeClr val="bg1"/>
              </a:solidFill>
            </a:rPr>
            <a:t> з </a:t>
          </a:r>
          <a:r>
            <a:rPr lang="ru-RU" dirty="0" err="1" smtClean="0">
              <a:solidFill>
                <a:schemeClr val="bg1"/>
              </a:solidFill>
            </a:rPr>
            <a:t>питань</a:t>
          </a:r>
          <a:r>
            <a:rPr lang="ru-RU" dirty="0" smtClean="0">
              <a:solidFill>
                <a:schemeClr val="bg1"/>
              </a:solidFill>
            </a:rPr>
            <a:t> </a:t>
          </a:r>
          <a:r>
            <a:rPr lang="ru-RU" dirty="0" err="1" smtClean="0">
              <a:solidFill>
                <a:schemeClr val="bg1"/>
              </a:solidFill>
            </a:rPr>
            <a:t>соціального</a:t>
          </a:r>
          <a:r>
            <a:rPr lang="ru-RU" dirty="0" smtClean="0">
              <a:solidFill>
                <a:schemeClr val="bg1"/>
              </a:solidFill>
            </a:rPr>
            <a:t> </a:t>
          </a:r>
          <a:r>
            <a:rPr lang="ru-RU" dirty="0" err="1" smtClean="0">
              <a:solidFill>
                <a:schemeClr val="bg1"/>
              </a:solidFill>
            </a:rPr>
            <a:t>захисту</a:t>
          </a:r>
          <a:r>
            <a:rPr lang="ru-RU" dirty="0" smtClean="0">
              <a:solidFill>
                <a:schemeClr val="bg1"/>
              </a:solidFill>
            </a:rPr>
            <a:t> </a:t>
          </a:r>
          <a:r>
            <a:rPr lang="ru-RU" dirty="0" err="1" smtClean="0">
              <a:solidFill>
                <a:schemeClr val="bg1"/>
              </a:solidFill>
            </a:rPr>
            <a:t>населення</a:t>
          </a:r>
          <a:r>
            <a:rPr lang="ru-RU" dirty="0" smtClean="0">
              <a:solidFill>
                <a:schemeClr val="bg1"/>
              </a:solidFill>
            </a:rPr>
            <a:t>.</a:t>
          </a:r>
          <a:endParaRPr lang="ru-RU" dirty="0">
            <a:solidFill>
              <a:schemeClr val="bg1"/>
            </a:solidFill>
          </a:endParaRPr>
        </a:p>
      </dgm:t>
    </dgm:pt>
    <dgm:pt modelId="{49330B21-09AA-4F87-94C5-6D9E8E15C929}" type="parTrans" cxnId="{65174D0F-50B5-41E5-A055-CE6208DBBDC9}">
      <dgm:prSet/>
      <dgm:spPr/>
      <dgm:t>
        <a:bodyPr/>
        <a:lstStyle/>
        <a:p>
          <a:endParaRPr lang="ru-RU"/>
        </a:p>
      </dgm:t>
    </dgm:pt>
    <dgm:pt modelId="{0EC7B042-FBE1-44DF-AD6B-DA3100125053}" type="sibTrans" cxnId="{65174D0F-50B5-41E5-A055-CE6208DBBDC9}">
      <dgm:prSet/>
      <dgm:spPr/>
      <dgm:t>
        <a:bodyPr/>
        <a:lstStyle/>
        <a:p>
          <a:endParaRPr lang="ru-RU"/>
        </a:p>
      </dgm:t>
    </dgm:pt>
    <dgm:pt modelId="{5838DEF5-314B-4CBE-8683-C451049A10BF}">
      <dgm:prSet/>
      <dgm:spPr/>
      <dgm:t>
        <a:bodyPr/>
        <a:lstStyle/>
        <a:p>
          <a:r>
            <a:rPr lang="ru-RU" dirty="0" smtClean="0">
              <a:solidFill>
                <a:schemeClr val="bg1"/>
              </a:solidFill>
            </a:rPr>
            <a:t>У </a:t>
          </a:r>
          <a:r>
            <a:rPr lang="ru-RU" dirty="0" err="1" smtClean="0">
              <a:solidFill>
                <a:schemeClr val="bg1"/>
              </a:solidFill>
            </a:rPr>
            <a:t>разі</a:t>
          </a:r>
          <a:r>
            <a:rPr lang="ru-RU" dirty="0" smtClean="0">
              <a:solidFill>
                <a:schemeClr val="bg1"/>
              </a:solidFill>
            </a:rPr>
            <a:t> </a:t>
          </a:r>
          <a:r>
            <a:rPr lang="ru-RU" dirty="0" err="1" smtClean="0">
              <a:solidFill>
                <a:schemeClr val="bg1"/>
              </a:solidFill>
            </a:rPr>
            <a:t>утворення</a:t>
          </a:r>
          <a:r>
            <a:rPr lang="ru-RU" dirty="0" smtClean="0">
              <a:solidFill>
                <a:schemeClr val="bg1"/>
              </a:solidFill>
            </a:rPr>
            <a:t> </a:t>
          </a:r>
          <a:r>
            <a:rPr lang="ru-RU" dirty="0" err="1" smtClean="0">
              <a:solidFill>
                <a:schemeClr val="bg1"/>
              </a:solidFill>
            </a:rPr>
            <a:t>об’єднаної</a:t>
          </a:r>
          <a:r>
            <a:rPr lang="ru-RU" dirty="0" smtClean="0">
              <a:solidFill>
                <a:schemeClr val="bg1"/>
              </a:solidFill>
            </a:rPr>
            <a:t> </a:t>
          </a:r>
          <a:r>
            <a:rPr lang="ru-RU" dirty="0" err="1" smtClean="0">
              <a:solidFill>
                <a:schemeClr val="bg1"/>
              </a:solidFill>
            </a:rPr>
            <a:t>територіальної</a:t>
          </a:r>
          <a:r>
            <a:rPr lang="ru-RU" dirty="0" smtClean="0">
              <a:solidFill>
                <a:schemeClr val="bg1"/>
              </a:solidFill>
            </a:rPr>
            <a:t> </a:t>
          </a:r>
          <a:r>
            <a:rPr lang="ru-RU" dirty="0" err="1" smtClean="0">
              <a:solidFill>
                <a:schemeClr val="bg1"/>
              </a:solidFill>
            </a:rPr>
            <a:t>громади</a:t>
          </a:r>
          <a:r>
            <a:rPr lang="ru-RU" dirty="0" smtClean="0">
              <a:solidFill>
                <a:schemeClr val="bg1"/>
              </a:solidFill>
            </a:rPr>
            <a:t> заяви з </a:t>
          </a:r>
          <a:r>
            <a:rPr lang="ru-RU" dirty="0" err="1" smtClean="0">
              <a:solidFill>
                <a:schemeClr val="bg1"/>
              </a:solidFill>
            </a:rPr>
            <a:t>необхідними</a:t>
          </a:r>
          <a:r>
            <a:rPr lang="ru-RU" dirty="0" smtClean="0">
              <a:solidFill>
                <a:schemeClr val="bg1"/>
              </a:solidFill>
            </a:rPr>
            <a:t> документами для </a:t>
          </a:r>
          <a:r>
            <a:rPr lang="ru-RU" dirty="0" err="1" smtClean="0">
              <a:solidFill>
                <a:schemeClr val="bg1"/>
              </a:solidFill>
            </a:rPr>
            <a:t>призначення</a:t>
          </a:r>
          <a:r>
            <a:rPr lang="ru-RU" dirty="0" smtClean="0">
              <a:solidFill>
                <a:schemeClr val="bg1"/>
              </a:solidFill>
            </a:rPr>
            <a:t> </a:t>
          </a:r>
          <a:r>
            <a:rPr lang="ru-RU" dirty="0" err="1" smtClean="0">
              <a:solidFill>
                <a:schemeClr val="bg1"/>
              </a:solidFill>
            </a:rPr>
            <a:t>допомоги</a:t>
          </a:r>
          <a:r>
            <a:rPr lang="ru-RU" dirty="0" smtClean="0">
              <a:solidFill>
                <a:schemeClr val="bg1"/>
              </a:solidFill>
            </a:rPr>
            <a:t> на догляд </a:t>
          </a:r>
          <a:r>
            <a:rPr lang="ru-RU" dirty="0" err="1" smtClean="0">
              <a:solidFill>
                <a:schemeClr val="bg1"/>
              </a:solidFill>
            </a:rPr>
            <a:t>приймаються</a:t>
          </a:r>
          <a:r>
            <a:rPr lang="ru-RU" dirty="0" smtClean="0">
              <a:solidFill>
                <a:schemeClr val="bg1"/>
              </a:solidFill>
            </a:rPr>
            <a:t> </a:t>
          </a:r>
          <a:r>
            <a:rPr lang="ru-RU" dirty="0" err="1" smtClean="0">
              <a:solidFill>
                <a:schemeClr val="bg1"/>
              </a:solidFill>
            </a:rPr>
            <a:t>уповноваженими</a:t>
          </a:r>
          <a:r>
            <a:rPr lang="ru-RU" dirty="0" smtClean="0">
              <a:solidFill>
                <a:schemeClr val="bg1"/>
              </a:solidFill>
            </a:rPr>
            <a:t> особами, </a:t>
          </a:r>
          <a:r>
            <a:rPr lang="ru-RU" dirty="0" err="1" smtClean="0">
              <a:solidFill>
                <a:schemeClr val="bg1"/>
              </a:solidFill>
            </a:rPr>
            <a:t>визначеними</a:t>
          </a:r>
          <a:r>
            <a:rPr lang="ru-RU" dirty="0" smtClean="0">
              <a:solidFill>
                <a:schemeClr val="bg1"/>
              </a:solidFill>
            </a:rPr>
            <a:t> </a:t>
          </a:r>
          <a:r>
            <a:rPr lang="ru-RU" dirty="0" err="1" smtClean="0">
              <a:solidFill>
                <a:schemeClr val="bg1"/>
              </a:solidFill>
            </a:rPr>
            <a:t>виконавчими</a:t>
          </a:r>
          <a:r>
            <a:rPr lang="ru-RU" dirty="0" smtClean="0">
              <a:solidFill>
                <a:schemeClr val="bg1"/>
              </a:solidFill>
            </a:rPr>
            <a:t> органами </a:t>
          </a:r>
          <a:r>
            <a:rPr lang="ru-RU" dirty="0" err="1" smtClean="0">
              <a:solidFill>
                <a:schemeClr val="bg1"/>
              </a:solidFill>
            </a:rPr>
            <a:t>об’єднаної</a:t>
          </a:r>
          <a:r>
            <a:rPr lang="ru-RU" dirty="0" smtClean="0">
              <a:solidFill>
                <a:schemeClr val="bg1"/>
              </a:solidFill>
            </a:rPr>
            <a:t> </a:t>
          </a:r>
          <a:r>
            <a:rPr lang="ru-RU" dirty="0" err="1" smtClean="0">
              <a:solidFill>
                <a:schemeClr val="bg1"/>
              </a:solidFill>
            </a:rPr>
            <a:t>територіальної</a:t>
          </a:r>
          <a:r>
            <a:rPr lang="ru-RU" dirty="0" smtClean="0">
              <a:solidFill>
                <a:schemeClr val="bg1"/>
              </a:solidFill>
            </a:rPr>
            <a:t> </a:t>
          </a:r>
          <a:r>
            <a:rPr lang="ru-RU" dirty="0" err="1" smtClean="0">
              <a:solidFill>
                <a:schemeClr val="bg1"/>
              </a:solidFill>
            </a:rPr>
            <a:t>громади</a:t>
          </a:r>
          <a:r>
            <a:rPr lang="ru-RU" dirty="0" smtClean="0">
              <a:solidFill>
                <a:schemeClr val="bg1"/>
              </a:solidFill>
            </a:rPr>
            <a:t>, та </a:t>
          </a:r>
          <a:r>
            <a:rPr lang="ru-RU" dirty="0" err="1" smtClean="0">
              <a:solidFill>
                <a:schemeClr val="bg1"/>
              </a:solidFill>
            </a:rPr>
            <a:t>передаються</a:t>
          </a:r>
          <a:r>
            <a:rPr lang="ru-RU" dirty="0" smtClean="0">
              <a:solidFill>
                <a:schemeClr val="bg1"/>
              </a:solidFill>
            </a:rPr>
            <a:t> </a:t>
          </a:r>
          <a:r>
            <a:rPr lang="ru-RU" dirty="0" err="1" smtClean="0">
              <a:solidFill>
                <a:schemeClr val="bg1"/>
              </a:solidFill>
            </a:rPr>
            <a:t>відповідним</a:t>
          </a:r>
          <a:r>
            <a:rPr lang="ru-RU" dirty="0" smtClean="0">
              <a:solidFill>
                <a:schemeClr val="bg1"/>
              </a:solidFill>
            </a:rPr>
            <a:t> органам </a:t>
          </a:r>
          <a:r>
            <a:rPr lang="ru-RU" dirty="0" err="1" smtClean="0">
              <a:solidFill>
                <a:schemeClr val="bg1"/>
              </a:solidFill>
            </a:rPr>
            <a:t>соціального</a:t>
          </a:r>
          <a:r>
            <a:rPr lang="ru-RU" dirty="0" smtClean="0">
              <a:solidFill>
                <a:schemeClr val="bg1"/>
              </a:solidFill>
            </a:rPr>
            <a:t> </a:t>
          </a:r>
          <a:r>
            <a:rPr lang="ru-RU" dirty="0" err="1" smtClean="0">
              <a:solidFill>
                <a:schemeClr val="bg1"/>
              </a:solidFill>
            </a:rPr>
            <a:t>захисту</a:t>
          </a:r>
          <a:r>
            <a:rPr lang="ru-RU" dirty="0" smtClean="0">
              <a:solidFill>
                <a:schemeClr val="bg1"/>
              </a:solidFill>
            </a:rPr>
            <a:t> </a:t>
          </a:r>
          <a:r>
            <a:rPr lang="ru-RU" dirty="0" err="1" smtClean="0">
              <a:solidFill>
                <a:schemeClr val="bg1"/>
              </a:solidFill>
            </a:rPr>
            <a:t>населення</a:t>
          </a:r>
          <a:r>
            <a:rPr lang="ru-RU" dirty="0" smtClean="0">
              <a:solidFill>
                <a:schemeClr val="bg1"/>
              </a:solidFill>
            </a:rPr>
            <a:t>.</a:t>
          </a:r>
          <a:endParaRPr lang="ru-RU" dirty="0">
            <a:solidFill>
              <a:schemeClr val="bg1"/>
            </a:solidFill>
          </a:endParaRPr>
        </a:p>
      </dgm:t>
    </dgm:pt>
    <dgm:pt modelId="{F829E3DC-A0CC-4122-9BB1-0677F27E1516}" type="parTrans" cxnId="{BAF74637-8E35-4296-B3AF-2320F57235C5}">
      <dgm:prSet/>
      <dgm:spPr/>
      <dgm:t>
        <a:bodyPr/>
        <a:lstStyle/>
        <a:p>
          <a:endParaRPr lang="ru-RU"/>
        </a:p>
      </dgm:t>
    </dgm:pt>
    <dgm:pt modelId="{13E8E34F-F076-4245-8F5D-6F0C355BD4BC}" type="sibTrans" cxnId="{BAF74637-8E35-4296-B3AF-2320F57235C5}">
      <dgm:prSet/>
      <dgm:spPr/>
      <dgm:t>
        <a:bodyPr/>
        <a:lstStyle/>
        <a:p>
          <a:endParaRPr lang="ru-RU"/>
        </a:p>
      </dgm:t>
    </dgm:pt>
    <dgm:pt modelId="{5BD7C2A1-376C-47D9-A130-7FEE020E5CDA}" type="pres">
      <dgm:prSet presAssocID="{E12E42ED-CC74-451E-8ABC-D6DBE34B606B}" presName="Name0" presStyleCnt="0">
        <dgm:presLayoutVars>
          <dgm:chMax/>
          <dgm:chPref/>
          <dgm:dir/>
        </dgm:presLayoutVars>
      </dgm:prSet>
      <dgm:spPr/>
      <dgm:t>
        <a:bodyPr/>
        <a:lstStyle/>
        <a:p>
          <a:endParaRPr lang="ru-RU"/>
        </a:p>
      </dgm:t>
    </dgm:pt>
    <dgm:pt modelId="{3CDAB4D0-74C9-4C7D-A837-5377A020F8FD}" type="pres">
      <dgm:prSet presAssocID="{7B939811-F3AB-41A5-96C1-8D1AC263A2B9}" presName="parenttextcomposite" presStyleCnt="0"/>
      <dgm:spPr/>
    </dgm:pt>
    <dgm:pt modelId="{28167B30-84FF-4819-911F-0AA1F1A87E83}" type="pres">
      <dgm:prSet presAssocID="{7B939811-F3AB-41A5-96C1-8D1AC263A2B9}" presName="parenttext" presStyleLbl="revTx" presStyleIdx="0" presStyleCnt="3">
        <dgm:presLayoutVars>
          <dgm:chMax/>
          <dgm:chPref val="2"/>
          <dgm:bulletEnabled val="1"/>
        </dgm:presLayoutVars>
      </dgm:prSet>
      <dgm:spPr/>
      <dgm:t>
        <a:bodyPr/>
        <a:lstStyle/>
        <a:p>
          <a:endParaRPr lang="ru-RU"/>
        </a:p>
      </dgm:t>
    </dgm:pt>
    <dgm:pt modelId="{6EB05C0E-0008-46EF-AB33-696295BDE3B2}" type="pres">
      <dgm:prSet presAssocID="{7B939811-F3AB-41A5-96C1-8D1AC263A2B9}" presName="parallelogramComposite" presStyleCnt="0"/>
      <dgm:spPr/>
    </dgm:pt>
    <dgm:pt modelId="{902C3CE6-D437-45DD-95D6-FC7E845056F4}" type="pres">
      <dgm:prSet presAssocID="{7B939811-F3AB-41A5-96C1-8D1AC263A2B9}" presName="parallelogram1" presStyleLbl="alignNode1" presStyleIdx="0" presStyleCnt="21"/>
      <dgm:spPr/>
    </dgm:pt>
    <dgm:pt modelId="{4D1C62B9-5F13-4481-87AC-EC2C93676273}" type="pres">
      <dgm:prSet presAssocID="{7B939811-F3AB-41A5-96C1-8D1AC263A2B9}" presName="parallelogram2" presStyleLbl="alignNode1" presStyleIdx="1" presStyleCnt="21"/>
      <dgm:spPr/>
    </dgm:pt>
    <dgm:pt modelId="{2E3B6FD7-A05B-4615-A35B-3760DF1F7902}" type="pres">
      <dgm:prSet presAssocID="{7B939811-F3AB-41A5-96C1-8D1AC263A2B9}" presName="parallelogram3" presStyleLbl="alignNode1" presStyleIdx="2" presStyleCnt="21"/>
      <dgm:spPr/>
    </dgm:pt>
    <dgm:pt modelId="{C5D278D2-A6D1-447E-8201-6FB9168F2D1E}" type="pres">
      <dgm:prSet presAssocID="{7B939811-F3AB-41A5-96C1-8D1AC263A2B9}" presName="parallelogram4" presStyleLbl="alignNode1" presStyleIdx="3" presStyleCnt="21"/>
      <dgm:spPr/>
    </dgm:pt>
    <dgm:pt modelId="{DEC3DC5A-B858-42DC-88FA-AC885E9E02F8}" type="pres">
      <dgm:prSet presAssocID="{7B939811-F3AB-41A5-96C1-8D1AC263A2B9}" presName="parallelogram5" presStyleLbl="alignNode1" presStyleIdx="4" presStyleCnt="21"/>
      <dgm:spPr/>
    </dgm:pt>
    <dgm:pt modelId="{3894079D-C7E0-45D4-AA17-99218E869829}" type="pres">
      <dgm:prSet presAssocID="{7B939811-F3AB-41A5-96C1-8D1AC263A2B9}" presName="parallelogram6" presStyleLbl="alignNode1" presStyleIdx="5" presStyleCnt="21"/>
      <dgm:spPr/>
    </dgm:pt>
    <dgm:pt modelId="{B1074C00-CD04-437A-AF84-9B87FE8A2FBF}" type="pres">
      <dgm:prSet presAssocID="{7B939811-F3AB-41A5-96C1-8D1AC263A2B9}" presName="parallelogram7" presStyleLbl="alignNode1" presStyleIdx="6" presStyleCnt="21"/>
      <dgm:spPr/>
    </dgm:pt>
    <dgm:pt modelId="{4C139D7E-E81F-4089-B4A6-3007C61E112D}" type="pres">
      <dgm:prSet presAssocID="{3FCA5AF2-F9D2-4835-AAAF-4D05546FB8D8}" presName="sibTrans" presStyleCnt="0"/>
      <dgm:spPr/>
    </dgm:pt>
    <dgm:pt modelId="{C4990122-220C-4917-83EB-6B288B918E52}" type="pres">
      <dgm:prSet presAssocID="{7EB1E01E-1C8A-4FAC-89A3-A69C7E41DB65}" presName="parenttextcomposite" presStyleCnt="0"/>
      <dgm:spPr/>
    </dgm:pt>
    <dgm:pt modelId="{DA67EB1C-B827-402B-B957-DEE71A0AAC10}" type="pres">
      <dgm:prSet presAssocID="{7EB1E01E-1C8A-4FAC-89A3-A69C7E41DB65}" presName="parenttext" presStyleLbl="revTx" presStyleIdx="1" presStyleCnt="3">
        <dgm:presLayoutVars>
          <dgm:chMax/>
          <dgm:chPref val="2"/>
          <dgm:bulletEnabled val="1"/>
        </dgm:presLayoutVars>
      </dgm:prSet>
      <dgm:spPr/>
      <dgm:t>
        <a:bodyPr/>
        <a:lstStyle/>
        <a:p>
          <a:endParaRPr lang="ru-RU"/>
        </a:p>
      </dgm:t>
    </dgm:pt>
    <dgm:pt modelId="{1BAD7CF9-7703-45A8-A1BA-95F76AF92A4F}" type="pres">
      <dgm:prSet presAssocID="{7EB1E01E-1C8A-4FAC-89A3-A69C7E41DB65}" presName="parallelogramComposite" presStyleCnt="0"/>
      <dgm:spPr/>
    </dgm:pt>
    <dgm:pt modelId="{10F8187C-DFC5-416A-B810-F4D45F133859}" type="pres">
      <dgm:prSet presAssocID="{7EB1E01E-1C8A-4FAC-89A3-A69C7E41DB65}" presName="parallelogram1" presStyleLbl="alignNode1" presStyleIdx="7" presStyleCnt="21"/>
      <dgm:spPr/>
    </dgm:pt>
    <dgm:pt modelId="{98CFAE1A-DCDF-4BA9-AD7B-5FEB3FBD0DEE}" type="pres">
      <dgm:prSet presAssocID="{7EB1E01E-1C8A-4FAC-89A3-A69C7E41DB65}" presName="parallelogram2" presStyleLbl="alignNode1" presStyleIdx="8" presStyleCnt="21"/>
      <dgm:spPr/>
    </dgm:pt>
    <dgm:pt modelId="{9D7537C9-D819-4F49-A14F-12C802124AF0}" type="pres">
      <dgm:prSet presAssocID="{7EB1E01E-1C8A-4FAC-89A3-A69C7E41DB65}" presName="parallelogram3" presStyleLbl="alignNode1" presStyleIdx="9" presStyleCnt="21"/>
      <dgm:spPr/>
    </dgm:pt>
    <dgm:pt modelId="{923C6F53-AEA7-4052-95C1-4AE1D6D26749}" type="pres">
      <dgm:prSet presAssocID="{7EB1E01E-1C8A-4FAC-89A3-A69C7E41DB65}" presName="parallelogram4" presStyleLbl="alignNode1" presStyleIdx="10" presStyleCnt="21"/>
      <dgm:spPr/>
    </dgm:pt>
    <dgm:pt modelId="{7D765E0B-D6FB-4E85-B080-F5617836BAFC}" type="pres">
      <dgm:prSet presAssocID="{7EB1E01E-1C8A-4FAC-89A3-A69C7E41DB65}" presName="parallelogram5" presStyleLbl="alignNode1" presStyleIdx="11" presStyleCnt="21"/>
      <dgm:spPr/>
    </dgm:pt>
    <dgm:pt modelId="{580B1515-4160-4417-81B8-10749FB1B20B}" type="pres">
      <dgm:prSet presAssocID="{7EB1E01E-1C8A-4FAC-89A3-A69C7E41DB65}" presName="parallelogram6" presStyleLbl="alignNode1" presStyleIdx="12" presStyleCnt="21"/>
      <dgm:spPr/>
    </dgm:pt>
    <dgm:pt modelId="{AA19582B-AD5A-4E56-977E-30F1D4B476F0}" type="pres">
      <dgm:prSet presAssocID="{7EB1E01E-1C8A-4FAC-89A3-A69C7E41DB65}" presName="parallelogram7" presStyleLbl="alignNode1" presStyleIdx="13" presStyleCnt="21"/>
      <dgm:spPr/>
    </dgm:pt>
    <dgm:pt modelId="{DF4E6F50-8DC7-4DB1-9C01-F3F4A57DB384}" type="pres">
      <dgm:prSet presAssocID="{0EC7B042-FBE1-44DF-AD6B-DA3100125053}" presName="sibTrans" presStyleCnt="0"/>
      <dgm:spPr/>
    </dgm:pt>
    <dgm:pt modelId="{2290D553-10F6-443D-B35A-28C0DCC55D07}" type="pres">
      <dgm:prSet presAssocID="{5838DEF5-314B-4CBE-8683-C451049A10BF}" presName="parenttextcomposite" presStyleCnt="0"/>
      <dgm:spPr/>
    </dgm:pt>
    <dgm:pt modelId="{94DA807A-16AD-4840-8E20-DDEDC0B833D6}" type="pres">
      <dgm:prSet presAssocID="{5838DEF5-314B-4CBE-8683-C451049A10BF}" presName="parenttext" presStyleLbl="revTx" presStyleIdx="2" presStyleCnt="3">
        <dgm:presLayoutVars>
          <dgm:chMax/>
          <dgm:chPref val="2"/>
          <dgm:bulletEnabled val="1"/>
        </dgm:presLayoutVars>
      </dgm:prSet>
      <dgm:spPr/>
      <dgm:t>
        <a:bodyPr/>
        <a:lstStyle/>
        <a:p>
          <a:endParaRPr lang="ru-RU"/>
        </a:p>
      </dgm:t>
    </dgm:pt>
    <dgm:pt modelId="{959DD3F8-BF7A-4A43-8DC4-98C75B20BB87}" type="pres">
      <dgm:prSet presAssocID="{5838DEF5-314B-4CBE-8683-C451049A10BF}" presName="parallelogramComposite" presStyleCnt="0"/>
      <dgm:spPr/>
    </dgm:pt>
    <dgm:pt modelId="{D8C453C4-0A00-45CF-8F7B-A6AF0B50C645}" type="pres">
      <dgm:prSet presAssocID="{5838DEF5-314B-4CBE-8683-C451049A10BF}" presName="parallelogram1" presStyleLbl="alignNode1" presStyleIdx="14" presStyleCnt="21"/>
      <dgm:spPr/>
    </dgm:pt>
    <dgm:pt modelId="{1D62CEE5-336F-44EC-AC62-AFE2071485BD}" type="pres">
      <dgm:prSet presAssocID="{5838DEF5-314B-4CBE-8683-C451049A10BF}" presName="parallelogram2" presStyleLbl="alignNode1" presStyleIdx="15" presStyleCnt="21"/>
      <dgm:spPr/>
    </dgm:pt>
    <dgm:pt modelId="{73F5CD3B-1080-48DF-86F8-648B9D8ED7B0}" type="pres">
      <dgm:prSet presAssocID="{5838DEF5-314B-4CBE-8683-C451049A10BF}" presName="parallelogram3" presStyleLbl="alignNode1" presStyleIdx="16" presStyleCnt="21"/>
      <dgm:spPr/>
    </dgm:pt>
    <dgm:pt modelId="{1106F494-8AA9-4758-8A3E-C1375BAAF956}" type="pres">
      <dgm:prSet presAssocID="{5838DEF5-314B-4CBE-8683-C451049A10BF}" presName="parallelogram4" presStyleLbl="alignNode1" presStyleIdx="17" presStyleCnt="21"/>
      <dgm:spPr/>
    </dgm:pt>
    <dgm:pt modelId="{6FDBCFD4-51A3-4E71-9D52-33A3827EB371}" type="pres">
      <dgm:prSet presAssocID="{5838DEF5-314B-4CBE-8683-C451049A10BF}" presName="parallelogram5" presStyleLbl="alignNode1" presStyleIdx="18" presStyleCnt="21"/>
      <dgm:spPr/>
    </dgm:pt>
    <dgm:pt modelId="{16D263F0-328D-4092-933A-9C978FB54CF6}" type="pres">
      <dgm:prSet presAssocID="{5838DEF5-314B-4CBE-8683-C451049A10BF}" presName="parallelogram6" presStyleLbl="alignNode1" presStyleIdx="19" presStyleCnt="21"/>
      <dgm:spPr/>
    </dgm:pt>
    <dgm:pt modelId="{8AE266CB-DC4F-4AEC-BBA3-9491D1CE0506}" type="pres">
      <dgm:prSet presAssocID="{5838DEF5-314B-4CBE-8683-C451049A10BF}" presName="parallelogram7" presStyleLbl="alignNode1" presStyleIdx="20" presStyleCnt="21"/>
      <dgm:spPr/>
    </dgm:pt>
  </dgm:ptLst>
  <dgm:cxnLst>
    <dgm:cxn modelId="{5C604342-FC2A-4E99-9C9F-1845EEC65883}" type="presOf" srcId="{7EB1E01E-1C8A-4FAC-89A3-A69C7E41DB65}" destId="{DA67EB1C-B827-402B-B957-DEE71A0AAC10}" srcOrd="0" destOrd="0" presId="urn:microsoft.com/office/officeart/2008/layout/VerticalAccentList"/>
    <dgm:cxn modelId="{84096006-C8DC-422E-A99B-AE884D162357}" srcId="{E12E42ED-CC74-451E-8ABC-D6DBE34B606B}" destId="{7B939811-F3AB-41A5-96C1-8D1AC263A2B9}" srcOrd="0" destOrd="0" parTransId="{CC65C8E4-80B1-4E2B-AE59-C352055A258C}" sibTransId="{3FCA5AF2-F9D2-4835-AAAF-4D05546FB8D8}"/>
    <dgm:cxn modelId="{BAF74637-8E35-4296-B3AF-2320F57235C5}" srcId="{E12E42ED-CC74-451E-8ABC-D6DBE34B606B}" destId="{5838DEF5-314B-4CBE-8683-C451049A10BF}" srcOrd="2" destOrd="0" parTransId="{F829E3DC-A0CC-4122-9BB1-0677F27E1516}" sibTransId="{13E8E34F-F076-4245-8F5D-6F0C355BD4BC}"/>
    <dgm:cxn modelId="{756E4946-FF94-4919-B643-6337EA8C8818}" type="presOf" srcId="{E12E42ED-CC74-451E-8ABC-D6DBE34B606B}" destId="{5BD7C2A1-376C-47D9-A130-7FEE020E5CDA}" srcOrd="0" destOrd="0" presId="urn:microsoft.com/office/officeart/2008/layout/VerticalAccentList"/>
    <dgm:cxn modelId="{65174D0F-50B5-41E5-A055-CE6208DBBDC9}" srcId="{E12E42ED-CC74-451E-8ABC-D6DBE34B606B}" destId="{7EB1E01E-1C8A-4FAC-89A3-A69C7E41DB65}" srcOrd="1" destOrd="0" parTransId="{49330B21-09AA-4F87-94C5-6D9E8E15C929}" sibTransId="{0EC7B042-FBE1-44DF-AD6B-DA3100125053}"/>
    <dgm:cxn modelId="{06C69621-7496-476C-8B28-B5EA7CCB4ED4}" type="presOf" srcId="{7B939811-F3AB-41A5-96C1-8D1AC263A2B9}" destId="{28167B30-84FF-4819-911F-0AA1F1A87E83}" srcOrd="0" destOrd="0" presId="urn:microsoft.com/office/officeart/2008/layout/VerticalAccentList"/>
    <dgm:cxn modelId="{5376F5EB-4860-4E31-B94E-11921DF8613A}" type="presOf" srcId="{5838DEF5-314B-4CBE-8683-C451049A10BF}" destId="{94DA807A-16AD-4840-8E20-DDEDC0B833D6}" srcOrd="0" destOrd="0" presId="urn:microsoft.com/office/officeart/2008/layout/VerticalAccentList"/>
    <dgm:cxn modelId="{4831836D-DDEA-4F9A-B5FF-7EF2EE35932D}" type="presParOf" srcId="{5BD7C2A1-376C-47D9-A130-7FEE020E5CDA}" destId="{3CDAB4D0-74C9-4C7D-A837-5377A020F8FD}" srcOrd="0" destOrd="0" presId="urn:microsoft.com/office/officeart/2008/layout/VerticalAccentList"/>
    <dgm:cxn modelId="{48DD6A30-CB38-4992-AB57-214513754229}" type="presParOf" srcId="{3CDAB4D0-74C9-4C7D-A837-5377A020F8FD}" destId="{28167B30-84FF-4819-911F-0AA1F1A87E83}" srcOrd="0" destOrd="0" presId="urn:microsoft.com/office/officeart/2008/layout/VerticalAccentList"/>
    <dgm:cxn modelId="{550367D1-6DA4-4A22-9A7E-CBB79271A145}" type="presParOf" srcId="{5BD7C2A1-376C-47D9-A130-7FEE020E5CDA}" destId="{6EB05C0E-0008-46EF-AB33-696295BDE3B2}" srcOrd="1" destOrd="0" presId="urn:microsoft.com/office/officeart/2008/layout/VerticalAccentList"/>
    <dgm:cxn modelId="{86710B8C-AF78-489E-8418-09BBE16A103A}" type="presParOf" srcId="{6EB05C0E-0008-46EF-AB33-696295BDE3B2}" destId="{902C3CE6-D437-45DD-95D6-FC7E845056F4}" srcOrd="0" destOrd="0" presId="urn:microsoft.com/office/officeart/2008/layout/VerticalAccentList"/>
    <dgm:cxn modelId="{B0F38B3F-0CC1-4BBB-80E9-EAF8B9B60FCE}" type="presParOf" srcId="{6EB05C0E-0008-46EF-AB33-696295BDE3B2}" destId="{4D1C62B9-5F13-4481-87AC-EC2C93676273}" srcOrd="1" destOrd="0" presId="urn:microsoft.com/office/officeart/2008/layout/VerticalAccentList"/>
    <dgm:cxn modelId="{D0750D9F-502A-4057-84B1-2192FFF4A76F}" type="presParOf" srcId="{6EB05C0E-0008-46EF-AB33-696295BDE3B2}" destId="{2E3B6FD7-A05B-4615-A35B-3760DF1F7902}" srcOrd="2" destOrd="0" presId="urn:microsoft.com/office/officeart/2008/layout/VerticalAccentList"/>
    <dgm:cxn modelId="{13282617-2E3A-45E1-9C65-FDE1D9539880}" type="presParOf" srcId="{6EB05C0E-0008-46EF-AB33-696295BDE3B2}" destId="{C5D278D2-A6D1-447E-8201-6FB9168F2D1E}" srcOrd="3" destOrd="0" presId="urn:microsoft.com/office/officeart/2008/layout/VerticalAccentList"/>
    <dgm:cxn modelId="{2698473C-792F-4D5B-A561-FC48BEFD4DFF}" type="presParOf" srcId="{6EB05C0E-0008-46EF-AB33-696295BDE3B2}" destId="{DEC3DC5A-B858-42DC-88FA-AC885E9E02F8}" srcOrd="4" destOrd="0" presId="urn:microsoft.com/office/officeart/2008/layout/VerticalAccentList"/>
    <dgm:cxn modelId="{40150774-CC15-4AFB-86E1-FBBFA138D3C1}" type="presParOf" srcId="{6EB05C0E-0008-46EF-AB33-696295BDE3B2}" destId="{3894079D-C7E0-45D4-AA17-99218E869829}" srcOrd="5" destOrd="0" presId="urn:microsoft.com/office/officeart/2008/layout/VerticalAccentList"/>
    <dgm:cxn modelId="{E9E39C38-A9E6-40EE-92DC-AB04423D3EAE}" type="presParOf" srcId="{6EB05C0E-0008-46EF-AB33-696295BDE3B2}" destId="{B1074C00-CD04-437A-AF84-9B87FE8A2FBF}" srcOrd="6" destOrd="0" presId="urn:microsoft.com/office/officeart/2008/layout/VerticalAccentList"/>
    <dgm:cxn modelId="{7B912639-E6F2-4326-9E87-47324335657C}" type="presParOf" srcId="{5BD7C2A1-376C-47D9-A130-7FEE020E5CDA}" destId="{4C139D7E-E81F-4089-B4A6-3007C61E112D}" srcOrd="2" destOrd="0" presId="urn:microsoft.com/office/officeart/2008/layout/VerticalAccentList"/>
    <dgm:cxn modelId="{F07AFD5B-3FAF-47BD-AC56-FDBCCDB30CEE}" type="presParOf" srcId="{5BD7C2A1-376C-47D9-A130-7FEE020E5CDA}" destId="{C4990122-220C-4917-83EB-6B288B918E52}" srcOrd="3" destOrd="0" presId="urn:microsoft.com/office/officeart/2008/layout/VerticalAccentList"/>
    <dgm:cxn modelId="{4444BBB2-1B06-47CE-9665-5697E420DCFA}" type="presParOf" srcId="{C4990122-220C-4917-83EB-6B288B918E52}" destId="{DA67EB1C-B827-402B-B957-DEE71A0AAC10}" srcOrd="0" destOrd="0" presId="urn:microsoft.com/office/officeart/2008/layout/VerticalAccentList"/>
    <dgm:cxn modelId="{CC054B06-95F8-4005-858C-DC38E92059C4}" type="presParOf" srcId="{5BD7C2A1-376C-47D9-A130-7FEE020E5CDA}" destId="{1BAD7CF9-7703-45A8-A1BA-95F76AF92A4F}" srcOrd="4" destOrd="0" presId="urn:microsoft.com/office/officeart/2008/layout/VerticalAccentList"/>
    <dgm:cxn modelId="{D548AF21-42C0-44EB-94CA-52577FB8FD76}" type="presParOf" srcId="{1BAD7CF9-7703-45A8-A1BA-95F76AF92A4F}" destId="{10F8187C-DFC5-416A-B810-F4D45F133859}" srcOrd="0" destOrd="0" presId="urn:microsoft.com/office/officeart/2008/layout/VerticalAccentList"/>
    <dgm:cxn modelId="{03E4947D-AAD8-4B45-B47D-72DF8C2FB53C}" type="presParOf" srcId="{1BAD7CF9-7703-45A8-A1BA-95F76AF92A4F}" destId="{98CFAE1A-DCDF-4BA9-AD7B-5FEB3FBD0DEE}" srcOrd="1" destOrd="0" presId="urn:microsoft.com/office/officeart/2008/layout/VerticalAccentList"/>
    <dgm:cxn modelId="{C9000610-3E5B-4B3B-93FF-CC37D7E43DA3}" type="presParOf" srcId="{1BAD7CF9-7703-45A8-A1BA-95F76AF92A4F}" destId="{9D7537C9-D819-4F49-A14F-12C802124AF0}" srcOrd="2" destOrd="0" presId="urn:microsoft.com/office/officeart/2008/layout/VerticalAccentList"/>
    <dgm:cxn modelId="{8B70BCEF-F5BE-4722-AAA0-31CE225F5EB3}" type="presParOf" srcId="{1BAD7CF9-7703-45A8-A1BA-95F76AF92A4F}" destId="{923C6F53-AEA7-4052-95C1-4AE1D6D26749}" srcOrd="3" destOrd="0" presId="urn:microsoft.com/office/officeart/2008/layout/VerticalAccentList"/>
    <dgm:cxn modelId="{F824DBF5-5E95-4C49-BB7D-A4CC4A6E0560}" type="presParOf" srcId="{1BAD7CF9-7703-45A8-A1BA-95F76AF92A4F}" destId="{7D765E0B-D6FB-4E85-B080-F5617836BAFC}" srcOrd="4" destOrd="0" presId="urn:microsoft.com/office/officeart/2008/layout/VerticalAccentList"/>
    <dgm:cxn modelId="{FE0071ED-9E9B-40BB-840D-A160EF9C5972}" type="presParOf" srcId="{1BAD7CF9-7703-45A8-A1BA-95F76AF92A4F}" destId="{580B1515-4160-4417-81B8-10749FB1B20B}" srcOrd="5" destOrd="0" presId="urn:microsoft.com/office/officeart/2008/layout/VerticalAccentList"/>
    <dgm:cxn modelId="{EA7DB04B-0071-4006-B837-2E99FACC1A67}" type="presParOf" srcId="{1BAD7CF9-7703-45A8-A1BA-95F76AF92A4F}" destId="{AA19582B-AD5A-4E56-977E-30F1D4B476F0}" srcOrd="6" destOrd="0" presId="urn:microsoft.com/office/officeart/2008/layout/VerticalAccentList"/>
    <dgm:cxn modelId="{7BAF02C9-AF9A-4190-A76F-58EFCC65AAD3}" type="presParOf" srcId="{5BD7C2A1-376C-47D9-A130-7FEE020E5CDA}" destId="{DF4E6F50-8DC7-4DB1-9C01-F3F4A57DB384}" srcOrd="5" destOrd="0" presId="urn:microsoft.com/office/officeart/2008/layout/VerticalAccentList"/>
    <dgm:cxn modelId="{8218B5EA-6521-4B50-B8FB-15AD79F77FCB}" type="presParOf" srcId="{5BD7C2A1-376C-47D9-A130-7FEE020E5CDA}" destId="{2290D553-10F6-443D-B35A-28C0DCC55D07}" srcOrd="6" destOrd="0" presId="urn:microsoft.com/office/officeart/2008/layout/VerticalAccentList"/>
    <dgm:cxn modelId="{EC1091F4-A8BF-457E-9DA7-3AC69D2F2D00}" type="presParOf" srcId="{2290D553-10F6-443D-B35A-28C0DCC55D07}" destId="{94DA807A-16AD-4840-8E20-DDEDC0B833D6}" srcOrd="0" destOrd="0" presId="urn:microsoft.com/office/officeart/2008/layout/VerticalAccentList"/>
    <dgm:cxn modelId="{A1EF572B-FACB-49E9-BF76-4AE5E0CBB128}" type="presParOf" srcId="{5BD7C2A1-376C-47D9-A130-7FEE020E5CDA}" destId="{959DD3F8-BF7A-4A43-8DC4-98C75B20BB87}" srcOrd="7" destOrd="0" presId="urn:microsoft.com/office/officeart/2008/layout/VerticalAccentList"/>
    <dgm:cxn modelId="{1026E467-8047-43FC-953A-BB9F5104BA13}" type="presParOf" srcId="{959DD3F8-BF7A-4A43-8DC4-98C75B20BB87}" destId="{D8C453C4-0A00-45CF-8F7B-A6AF0B50C645}" srcOrd="0" destOrd="0" presId="urn:microsoft.com/office/officeart/2008/layout/VerticalAccentList"/>
    <dgm:cxn modelId="{A232CE73-77F1-4514-8A70-74CFC58D1DF2}" type="presParOf" srcId="{959DD3F8-BF7A-4A43-8DC4-98C75B20BB87}" destId="{1D62CEE5-336F-44EC-AC62-AFE2071485BD}" srcOrd="1" destOrd="0" presId="urn:microsoft.com/office/officeart/2008/layout/VerticalAccentList"/>
    <dgm:cxn modelId="{ABC23EF3-97C1-4CF3-8152-498E7D0DDA13}" type="presParOf" srcId="{959DD3F8-BF7A-4A43-8DC4-98C75B20BB87}" destId="{73F5CD3B-1080-48DF-86F8-648B9D8ED7B0}" srcOrd="2" destOrd="0" presId="urn:microsoft.com/office/officeart/2008/layout/VerticalAccentList"/>
    <dgm:cxn modelId="{CA9BDF6B-7DA1-43DF-A524-3CD6DC9BED66}" type="presParOf" srcId="{959DD3F8-BF7A-4A43-8DC4-98C75B20BB87}" destId="{1106F494-8AA9-4758-8A3E-C1375BAAF956}" srcOrd="3" destOrd="0" presId="urn:microsoft.com/office/officeart/2008/layout/VerticalAccentList"/>
    <dgm:cxn modelId="{3299700C-912A-452F-A8F2-1B89A2C19621}" type="presParOf" srcId="{959DD3F8-BF7A-4A43-8DC4-98C75B20BB87}" destId="{6FDBCFD4-51A3-4E71-9D52-33A3827EB371}" srcOrd="4" destOrd="0" presId="urn:microsoft.com/office/officeart/2008/layout/VerticalAccentList"/>
    <dgm:cxn modelId="{F2A38DCD-0B1A-4092-894A-D11CA9A0423C}" type="presParOf" srcId="{959DD3F8-BF7A-4A43-8DC4-98C75B20BB87}" destId="{16D263F0-328D-4092-933A-9C978FB54CF6}" srcOrd="5" destOrd="0" presId="urn:microsoft.com/office/officeart/2008/layout/VerticalAccentList"/>
    <dgm:cxn modelId="{21D4EB74-A42E-4622-8555-8A5185627191}" type="presParOf" srcId="{959DD3F8-BF7A-4A43-8DC4-98C75B20BB87}" destId="{8AE266CB-DC4F-4AEC-BBA3-9491D1CE0506}" srcOrd="6" destOrd="0" presId="urn:microsoft.com/office/officeart/2008/layout/VerticalAccent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440ABC-D416-4284-BEA7-E5524411FDA1}" type="doc">
      <dgm:prSet loTypeId="urn:microsoft.com/office/officeart/2008/layout/VerticalAccentList" loCatId="list" qsTypeId="urn:microsoft.com/office/officeart/2005/8/quickstyle/simple1" qsCatId="simple" csTypeId="urn:microsoft.com/office/officeart/2005/8/colors/colorful1#5" csCatId="colorful" phldr="1"/>
      <dgm:spPr/>
      <dgm:t>
        <a:bodyPr/>
        <a:lstStyle/>
        <a:p>
          <a:endParaRPr lang="ru-RU"/>
        </a:p>
      </dgm:t>
    </dgm:pt>
    <dgm:pt modelId="{B89BBB2A-5C29-45FD-9188-51304CC4260B}">
      <dgm:prSet/>
      <dgm:spPr/>
      <dgm:t>
        <a:bodyPr/>
        <a:lstStyle/>
        <a:p>
          <a:r>
            <a:rPr lang="ru-RU" dirty="0" err="1" smtClean="0">
              <a:solidFill>
                <a:schemeClr val="bg1"/>
              </a:solidFill>
            </a:rPr>
            <a:t>Державна</a:t>
          </a:r>
          <a:r>
            <a:rPr lang="ru-RU" dirty="0" smtClean="0">
              <a:solidFill>
                <a:schemeClr val="bg1"/>
              </a:solidFill>
            </a:rPr>
            <a:t> </a:t>
          </a:r>
          <a:r>
            <a:rPr lang="ru-RU" dirty="0" err="1" smtClean="0">
              <a:solidFill>
                <a:schemeClr val="bg1"/>
              </a:solidFill>
            </a:rPr>
            <a:t>соціальна</a:t>
          </a:r>
          <a:r>
            <a:rPr lang="ru-RU" dirty="0" smtClean="0">
              <a:solidFill>
                <a:schemeClr val="bg1"/>
              </a:solidFill>
            </a:rPr>
            <a:t> </a:t>
          </a:r>
          <a:r>
            <a:rPr lang="ru-RU" dirty="0" err="1" smtClean="0">
              <a:solidFill>
                <a:schemeClr val="bg1"/>
              </a:solidFill>
            </a:rPr>
            <a:t>допомога</a:t>
          </a:r>
          <a:r>
            <a:rPr lang="ru-RU" dirty="0" smtClean="0">
              <a:solidFill>
                <a:schemeClr val="bg1"/>
              </a:solidFill>
            </a:rPr>
            <a:t> особам з </a:t>
          </a:r>
          <a:r>
            <a:rPr lang="ru-RU" dirty="0" err="1" smtClean="0">
              <a:solidFill>
                <a:schemeClr val="bg1"/>
              </a:solidFill>
            </a:rPr>
            <a:t>інвалідністю</a:t>
          </a:r>
          <a:r>
            <a:rPr lang="ru-RU" dirty="0" smtClean="0">
              <a:solidFill>
                <a:schemeClr val="bg1"/>
              </a:solidFill>
            </a:rPr>
            <a:t> з </a:t>
          </a:r>
          <a:r>
            <a:rPr lang="ru-RU" dirty="0" err="1" smtClean="0">
              <a:solidFill>
                <a:schemeClr val="bg1"/>
              </a:solidFill>
            </a:rPr>
            <a:t>дитинства</a:t>
          </a:r>
          <a:r>
            <a:rPr lang="ru-RU" dirty="0" smtClean="0">
              <a:solidFill>
                <a:schemeClr val="bg1"/>
              </a:solidFill>
            </a:rPr>
            <a:t> та </a:t>
          </a:r>
          <a:r>
            <a:rPr lang="ru-RU" dirty="0" err="1" smtClean="0">
              <a:solidFill>
                <a:schemeClr val="bg1"/>
              </a:solidFill>
            </a:rPr>
            <a:t>дітям</a:t>
          </a:r>
          <a:r>
            <a:rPr lang="ru-RU" dirty="0" smtClean="0">
              <a:solidFill>
                <a:schemeClr val="bg1"/>
              </a:solidFill>
            </a:rPr>
            <a:t> з </a:t>
          </a:r>
          <a:r>
            <a:rPr lang="ru-RU" dirty="0" err="1" smtClean="0">
              <a:solidFill>
                <a:schemeClr val="bg1"/>
              </a:solidFill>
            </a:rPr>
            <a:t>інвалідністю</a:t>
          </a:r>
          <a:r>
            <a:rPr lang="ru-RU" dirty="0" smtClean="0">
              <a:solidFill>
                <a:schemeClr val="bg1"/>
              </a:solidFill>
            </a:rPr>
            <a:t> </a:t>
          </a:r>
          <a:r>
            <a:rPr lang="ru-RU" dirty="0" err="1" smtClean="0">
              <a:solidFill>
                <a:schemeClr val="bg1"/>
              </a:solidFill>
            </a:rPr>
            <a:t>призначається</a:t>
          </a:r>
          <a:r>
            <a:rPr lang="ru-RU" dirty="0" smtClean="0">
              <a:solidFill>
                <a:schemeClr val="bg1"/>
              </a:solidFill>
            </a:rPr>
            <a:t> у таких </a:t>
          </a:r>
          <a:r>
            <a:rPr lang="ru-RU" dirty="0" err="1" smtClean="0">
              <a:solidFill>
                <a:schemeClr val="bg1"/>
              </a:solidFill>
            </a:rPr>
            <a:t>розмірах</a:t>
          </a:r>
          <a:r>
            <a:rPr lang="ru-RU" dirty="0" smtClean="0">
              <a:solidFill>
                <a:schemeClr val="bg1"/>
              </a:solidFill>
            </a:rPr>
            <a:t>:</a:t>
          </a:r>
          <a:endParaRPr lang="ru-RU" dirty="0">
            <a:solidFill>
              <a:schemeClr val="bg1"/>
            </a:solidFill>
          </a:endParaRPr>
        </a:p>
      </dgm:t>
    </dgm:pt>
    <dgm:pt modelId="{DE9BF0B6-4776-4561-9276-CAF061410DB2}" type="parTrans" cxnId="{9D4A7624-FA68-4B7A-8F06-1C96C810AE40}">
      <dgm:prSet/>
      <dgm:spPr/>
      <dgm:t>
        <a:bodyPr/>
        <a:lstStyle/>
        <a:p>
          <a:endParaRPr lang="ru-RU"/>
        </a:p>
      </dgm:t>
    </dgm:pt>
    <dgm:pt modelId="{D5A9DF06-3133-45FC-B1F5-C8047F6D0C75}" type="sibTrans" cxnId="{9D4A7624-FA68-4B7A-8F06-1C96C810AE40}">
      <dgm:prSet/>
      <dgm:spPr/>
      <dgm:t>
        <a:bodyPr/>
        <a:lstStyle/>
        <a:p>
          <a:endParaRPr lang="ru-RU"/>
        </a:p>
      </dgm:t>
    </dgm:pt>
    <dgm:pt modelId="{302331BE-0217-481B-87DC-A9833BE0AF78}">
      <dgm:prSet/>
      <dgm:spPr/>
      <dgm:t>
        <a:bodyPr/>
        <a:lstStyle/>
        <a:p>
          <a:r>
            <a:rPr lang="ru-RU" dirty="0" smtClean="0">
              <a:solidFill>
                <a:schemeClr val="bg1"/>
              </a:solidFill>
            </a:rPr>
            <a:t>особам з </a:t>
          </a:r>
          <a:r>
            <a:rPr lang="ru-RU" dirty="0" err="1" smtClean="0">
              <a:solidFill>
                <a:schemeClr val="bg1"/>
              </a:solidFill>
            </a:rPr>
            <a:t>інвалідністю</a:t>
          </a:r>
          <a:r>
            <a:rPr lang="ru-RU" dirty="0" smtClean="0">
              <a:solidFill>
                <a:schemeClr val="bg1"/>
              </a:solidFill>
            </a:rPr>
            <a:t> з </a:t>
          </a:r>
          <a:r>
            <a:rPr lang="ru-RU" dirty="0" err="1" smtClean="0">
              <a:solidFill>
                <a:schemeClr val="bg1"/>
              </a:solidFill>
            </a:rPr>
            <a:t>дитинства</a:t>
          </a:r>
          <a:r>
            <a:rPr lang="ru-RU" dirty="0" smtClean="0">
              <a:solidFill>
                <a:schemeClr val="bg1"/>
              </a:solidFill>
            </a:rPr>
            <a:t> </a:t>
          </a:r>
          <a:r>
            <a:rPr lang="en-US" dirty="0" smtClean="0">
              <a:solidFill>
                <a:schemeClr val="bg1"/>
              </a:solidFill>
            </a:rPr>
            <a:t>I </a:t>
          </a:r>
          <a:r>
            <a:rPr lang="ru-RU" dirty="0" err="1" smtClean="0">
              <a:solidFill>
                <a:schemeClr val="bg1"/>
              </a:solidFill>
            </a:rPr>
            <a:t>групи</a:t>
          </a:r>
          <a:r>
            <a:rPr lang="ru-RU" dirty="0" smtClean="0">
              <a:solidFill>
                <a:schemeClr val="bg1"/>
              </a:solidFill>
            </a:rPr>
            <a:t> - 100 </a:t>
          </a:r>
          <a:r>
            <a:rPr lang="ru-RU" dirty="0" err="1" smtClean="0">
              <a:solidFill>
                <a:schemeClr val="bg1"/>
              </a:solidFill>
            </a:rPr>
            <a:t>відсотків</a:t>
          </a:r>
          <a:r>
            <a:rPr lang="ru-RU" dirty="0" smtClean="0">
              <a:solidFill>
                <a:schemeClr val="bg1"/>
              </a:solidFill>
            </a:rPr>
            <a:t> </a:t>
          </a:r>
          <a:r>
            <a:rPr lang="ru-RU" dirty="0" err="1" smtClean="0">
              <a:solidFill>
                <a:schemeClr val="bg1"/>
              </a:solidFill>
            </a:rPr>
            <a:t>прожиткового</a:t>
          </a:r>
          <a:r>
            <a:rPr lang="ru-RU" dirty="0" smtClean="0">
              <a:solidFill>
                <a:schemeClr val="bg1"/>
              </a:solidFill>
            </a:rPr>
            <a:t> </a:t>
          </a:r>
          <a:r>
            <a:rPr lang="ru-RU" dirty="0" err="1" smtClean="0">
              <a:solidFill>
                <a:schemeClr val="bg1"/>
              </a:solidFill>
            </a:rPr>
            <a:t>мінімуму</a:t>
          </a:r>
          <a:r>
            <a:rPr lang="ru-RU" dirty="0" smtClean="0">
              <a:solidFill>
                <a:schemeClr val="bg1"/>
              </a:solidFill>
            </a:rPr>
            <a:t> для </a:t>
          </a:r>
          <a:r>
            <a:rPr lang="ru-RU" dirty="0" err="1" smtClean="0">
              <a:solidFill>
                <a:schemeClr val="bg1"/>
              </a:solidFill>
            </a:rPr>
            <a:t>осіб</a:t>
          </a:r>
          <a:r>
            <a:rPr lang="ru-RU" dirty="0" smtClean="0">
              <a:solidFill>
                <a:schemeClr val="bg1"/>
              </a:solidFill>
            </a:rPr>
            <a:t>, </a:t>
          </a:r>
          <a:r>
            <a:rPr lang="ru-RU" dirty="0" err="1" smtClean="0">
              <a:solidFill>
                <a:schemeClr val="bg1"/>
              </a:solidFill>
            </a:rPr>
            <a:t>які</a:t>
          </a:r>
          <a:r>
            <a:rPr lang="ru-RU" dirty="0" smtClean="0">
              <a:solidFill>
                <a:schemeClr val="bg1"/>
              </a:solidFill>
            </a:rPr>
            <a:t> </a:t>
          </a:r>
          <a:r>
            <a:rPr lang="ru-RU" dirty="0" err="1" smtClean="0">
              <a:solidFill>
                <a:schemeClr val="bg1"/>
              </a:solidFill>
            </a:rPr>
            <a:t>втратили</a:t>
          </a:r>
          <a:r>
            <a:rPr lang="ru-RU" dirty="0" smtClean="0">
              <a:solidFill>
                <a:schemeClr val="bg1"/>
              </a:solidFill>
            </a:rPr>
            <a:t> </a:t>
          </a:r>
          <a:r>
            <a:rPr lang="ru-RU" dirty="0" err="1" smtClean="0">
              <a:solidFill>
                <a:schemeClr val="bg1"/>
              </a:solidFill>
            </a:rPr>
            <a:t>працездатність</a:t>
          </a:r>
          <a:r>
            <a:rPr lang="ru-RU" dirty="0" smtClean="0">
              <a:solidFill>
                <a:schemeClr val="bg1"/>
              </a:solidFill>
            </a:rPr>
            <a:t>;</a:t>
          </a:r>
          <a:endParaRPr lang="ru-RU" dirty="0">
            <a:solidFill>
              <a:schemeClr val="bg1"/>
            </a:solidFill>
          </a:endParaRPr>
        </a:p>
      </dgm:t>
    </dgm:pt>
    <dgm:pt modelId="{186E8DE3-8810-4029-BEDA-1B866C15835E}" type="parTrans" cxnId="{124B5AAA-0E1D-4DFC-B9BA-2BF67D3C765C}">
      <dgm:prSet/>
      <dgm:spPr/>
      <dgm:t>
        <a:bodyPr/>
        <a:lstStyle/>
        <a:p>
          <a:endParaRPr lang="ru-RU"/>
        </a:p>
      </dgm:t>
    </dgm:pt>
    <dgm:pt modelId="{EDBE776C-5C58-4D7C-8A1C-894B85C747E2}" type="sibTrans" cxnId="{124B5AAA-0E1D-4DFC-B9BA-2BF67D3C765C}">
      <dgm:prSet/>
      <dgm:spPr/>
      <dgm:t>
        <a:bodyPr/>
        <a:lstStyle/>
        <a:p>
          <a:endParaRPr lang="ru-RU"/>
        </a:p>
      </dgm:t>
    </dgm:pt>
    <dgm:pt modelId="{C1A74529-5D76-4122-80CE-EBEEB3A502BB}">
      <dgm:prSet/>
      <dgm:spPr/>
      <dgm:t>
        <a:bodyPr/>
        <a:lstStyle/>
        <a:p>
          <a:r>
            <a:rPr lang="ru-RU" dirty="0" smtClean="0">
              <a:solidFill>
                <a:schemeClr val="bg1"/>
              </a:solidFill>
            </a:rPr>
            <a:t>особам з </a:t>
          </a:r>
          <a:r>
            <a:rPr lang="ru-RU" dirty="0" err="1" smtClean="0">
              <a:solidFill>
                <a:schemeClr val="bg1"/>
              </a:solidFill>
            </a:rPr>
            <a:t>інвалідністю</a:t>
          </a:r>
          <a:r>
            <a:rPr lang="ru-RU" dirty="0" smtClean="0">
              <a:solidFill>
                <a:schemeClr val="bg1"/>
              </a:solidFill>
            </a:rPr>
            <a:t> з </a:t>
          </a:r>
          <a:r>
            <a:rPr lang="ru-RU" dirty="0" err="1" smtClean="0">
              <a:solidFill>
                <a:schemeClr val="bg1"/>
              </a:solidFill>
            </a:rPr>
            <a:t>дитинства</a:t>
          </a:r>
          <a:r>
            <a:rPr lang="ru-RU" dirty="0" smtClean="0">
              <a:solidFill>
                <a:schemeClr val="bg1"/>
              </a:solidFill>
            </a:rPr>
            <a:t> II </a:t>
          </a:r>
          <a:r>
            <a:rPr lang="ru-RU" dirty="0" err="1" smtClean="0">
              <a:solidFill>
                <a:schemeClr val="bg1"/>
              </a:solidFill>
            </a:rPr>
            <a:t>групи</a:t>
          </a:r>
          <a:r>
            <a:rPr lang="ru-RU" dirty="0" smtClean="0">
              <a:solidFill>
                <a:schemeClr val="bg1"/>
              </a:solidFill>
            </a:rPr>
            <a:t> - 80 </a:t>
          </a:r>
          <a:r>
            <a:rPr lang="ru-RU" dirty="0" err="1" smtClean="0">
              <a:solidFill>
                <a:schemeClr val="bg1"/>
              </a:solidFill>
            </a:rPr>
            <a:t>відсотків</a:t>
          </a:r>
          <a:r>
            <a:rPr lang="ru-RU" dirty="0" smtClean="0">
              <a:solidFill>
                <a:schemeClr val="bg1"/>
              </a:solidFill>
            </a:rPr>
            <a:t> </a:t>
          </a:r>
          <a:r>
            <a:rPr lang="ru-RU" dirty="0" err="1" smtClean="0">
              <a:solidFill>
                <a:schemeClr val="bg1"/>
              </a:solidFill>
            </a:rPr>
            <a:t>прожиткового</a:t>
          </a:r>
          <a:r>
            <a:rPr lang="ru-RU" dirty="0" smtClean="0">
              <a:solidFill>
                <a:schemeClr val="bg1"/>
              </a:solidFill>
            </a:rPr>
            <a:t> </a:t>
          </a:r>
          <a:r>
            <a:rPr lang="ru-RU" dirty="0" err="1" smtClean="0">
              <a:solidFill>
                <a:schemeClr val="bg1"/>
              </a:solidFill>
            </a:rPr>
            <a:t>мінімуму</a:t>
          </a:r>
          <a:r>
            <a:rPr lang="ru-RU" dirty="0" smtClean="0">
              <a:solidFill>
                <a:schemeClr val="bg1"/>
              </a:solidFill>
            </a:rPr>
            <a:t> для </a:t>
          </a:r>
          <a:r>
            <a:rPr lang="ru-RU" dirty="0" err="1" smtClean="0">
              <a:solidFill>
                <a:schemeClr val="bg1"/>
              </a:solidFill>
            </a:rPr>
            <a:t>осіб</a:t>
          </a:r>
          <a:r>
            <a:rPr lang="ru-RU" dirty="0" smtClean="0">
              <a:solidFill>
                <a:schemeClr val="bg1"/>
              </a:solidFill>
            </a:rPr>
            <a:t>, </a:t>
          </a:r>
          <a:r>
            <a:rPr lang="ru-RU" dirty="0" err="1" smtClean="0">
              <a:solidFill>
                <a:schemeClr val="bg1"/>
              </a:solidFill>
            </a:rPr>
            <a:t>які</a:t>
          </a:r>
          <a:r>
            <a:rPr lang="ru-RU" dirty="0" smtClean="0">
              <a:solidFill>
                <a:schemeClr val="bg1"/>
              </a:solidFill>
            </a:rPr>
            <a:t> </a:t>
          </a:r>
          <a:r>
            <a:rPr lang="ru-RU" dirty="0" err="1" smtClean="0">
              <a:solidFill>
                <a:schemeClr val="bg1"/>
              </a:solidFill>
            </a:rPr>
            <a:t>втратили</a:t>
          </a:r>
          <a:r>
            <a:rPr lang="ru-RU" dirty="0" smtClean="0">
              <a:solidFill>
                <a:schemeClr val="bg1"/>
              </a:solidFill>
            </a:rPr>
            <a:t> </a:t>
          </a:r>
          <a:r>
            <a:rPr lang="ru-RU" dirty="0" err="1" smtClean="0">
              <a:solidFill>
                <a:schemeClr val="bg1"/>
              </a:solidFill>
            </a:rPr>
            <a:t>працездатність</a:t>
          </a:r>
          <a:r>
            <a:rPr lang="ru-RU" dirty="0" smtClean="0">
              <a:solidFill>
                <a:schemeClr val="bg1"/>
              </a:solidFill>
            </a:rPr>
            <a:t>;</a:t>
          </a:r>
          <a:endParaRPr lang="ru-RU" dirty="0">
            <a:solidFill>
              <a:schemeClr val="bg1"/>
            </a:solidFill>
          </a:endParaRPr>
        </a:p>
      </dgm:t>
    </dgm:pt>
    <dgm:pt modelId="{59D4CA60-E97B-444B-B83D-615C16B0F77B}" type="parTrans" cxnId="{0ABA0EA9-62B8-44EB-9CED-1F3F4CAEE1E5}">
      <dgm:prSet/>
      <dgm:spPr/>
      <dgm:t>
        <a:bodyPr/>
        <a:lstStyle/>
        <a:p>
          <a:endParaRPr lang="ru-RU"/>
        </a:p>
      </dgm:t>
    </dgm:pt>
    <dgm:pt modelId="{C3E671A4-8A49-4E6B-A2C6-DD266F815751}" type="sibTrans" cxnId="{0ABA0EA9-62B8-44EB-9CED-1F3F4CAEE1E5}">
      <dgm:prSet/>
      <dgm:spPr/>
      <dgm:t>
        <a:bodyPr/>
        <a:lstStyle/>
        <a:p>
          <a:endParaRPr lang="ru-RU"/>
        </a:p>
      </dgm:t>
    </dgm:pt>
    <dgm:pt modelId="{BC8DB1FC-9967-40C2-9819-F65C2105340C}">
      <dgm:prSet/>
      <dgm:spPr/>
      <dgm:t>
        <a:bodyPr/>
        <a:lstStyle/>
        <a:p>
          <a:r>
            <a:rPr lang="ru-RU" dirty="0" smtClean="0">
              <a:solidFill>
                <a:schemeClr val="bg1"/>
              </a:solidFill>
            </a:rPr>
            <a:t>особам з </a:t>
          </a:r>
          <a:r>
            <a:rPr lang="ru-RU" dirty="0" err="1" smtClean="0">
              <a:solidFill>
                <a:schemeClr val="bg1"/>
              </a:solidFill>
            </a:rPr>
            <a:t>інвалідністю</a:t>
          </a:r>
          <a:r>
            <a:rPr lang="ru-RU" dirty="0" smtClean="0">
              <a:solidFill>
                <a:schemeClr val="bg1"/>
              </a:solidFill>
            </a:rPr>
            <a:t> з </a:t>
          </a:r>
          <a:r>
            <a:rPr lang="ru-RU" dirty="0" err="1" smtClean="0">
              <a:solidFill>
                <a:schemeClr val="bg1"/>
              </a:solidFill>
            </a:rPr>
            <a:t>дитинства</a:t>
          </a:r>
          <a:r>
            <a:rPr lang="ru-RU" dirty="0" smtClean="0">
              <a:solidFill>
                <a:schemeClr val="bg1"/>
              </a:solidFill>
            </a:rPr>
            <a:t> III </a:t>
          </a:r>
          <a:r>
            <a:rPr lang="ru-RU" dirty="0" err="1" smtClean="0">
              <a:solidFill>
                <a:schemeClr val="bg1"/>
              </a:solidFill>
            </a:rPr>
            <a:t>групи</a:t>
          </a:r>
          <a:r>
            <a:rPr lang="ru-RU" dirty="0" smtClean="0">
              <a:solidFill>
                <a:schemeClr val="bg1"/>
              </a:solidFill>
            </a:rPr>
            <a:t> - 60 </a:t>
          </a:r>
          <a:r>
            <a:rPr lang="ru-RU" dirty="0" err="1" smtClean="0">
              <a:solidFill>
                <a:schemeClr val="bg1"/>
              </a:solidFill>
            </a:rPr>
            <a:t>відсотків</a:t>
          </a:r>
          <a:r>
            <a:rPr lang="ru-RU" dirty="0" smtClean="0">
              <a:solidFill>
                <a:schemeClr val="bg1"/>
              </a:solidFill>
            </a:rPr>
            <a:t> </a:t>
          </a:r>
          <a:r>
            <a:rPr lang="ru-RU" dirty="0" err="1" smtClean="0">
              <a:solidFill>
                <a:schemeClr val="bg1"/>
              </a:solidFill>
            </a:rPr>
            <a:t>прожиткового</a:t>
          </a:r>
          <a:r>
            <a:rPr lang="ru-RU" dirty="0" smtClean="0">
              <a:solidFill>
                <a:schemeClr val="bg1"/>
              </a:solidFill>
            </a:rPr>
            <a:t> </a:t>
          </a:r>
          <a:r>
            <a:rPr lang="ru-RU" dirty="0" err="1" smtClean="0">
              <a:solidFill>
                <a:schemeClr val="bg1"/>
              </a:solidFill>
            </a:rPr>
            <a:t>мінімуму</a:t>
          </a:r>
          <a:r>
            <a:rPr lang="ru-RU" dirty="0" smtClean="0">
              <a:solidFill>
                <a:schemeClr val="bg1"/>
              </a:solidFill>
            </a:rPr>
            <a:t> для </a:t>
          </a:r>
          <a:r>
            <a:rPr lang="ru-RU" dirty="0" err="1" smtClean="0">
              <a:solidFill>
                <a:schemeClr val="bg1"/>
              </a:solidFill>
            </a:rPr>
            <a:t>осіб</a:t>
          </a:r>
          <a:r>
            <a:rPr lang="ru-RU" dirty="0" smtClean="0">
              <a:solidFill>
                <a:schemeClr val="bg1"/>
              </a:solidFill>
            </a:rPr>
            <a:t>, </a:t>
          </a:r>
          <a:r>
            <a:rPr lang="ru-RU" dirty="0" err="1" smtClean="0">
              <a:solidFill>
                <a:schemeClr val="bg1"/>
              </a:solidFill>
            </a:rPr>
            <a:t>які</a:t>
          </a:r>
          <a:r>
            <a:rPr lang="ru-RU" dirty="0" smtClean="0">
              <a:solidFill>
                <a:schemeClr val="bg1"/>
              </a:solidFill>
            </a:rPr>
            <a:t> </a:t>
          </a:r>
          <a:r>
            <a:rPr lang="ru-RU" dirty="0" err="1" smtClean="0">
              <a:solidFill>
                <a:schemeClr val="bg1"/>
              </a:solidFill>
            </a:rPr>
            <a:t>втратили</a:t>
          </a:r>
          <a:r>
            <a:rPr lang="ru-RU" dirty="0" smtClean="0">
              <a:solidFill>
                <a:schemeClr val="bg1"/>
              </a:solidFill>
            </a:rPr>
            <a:t> </a:t>
          </a:r>
          <a:r>
            <a:rPr lang="ru-RU" dirty="0" err="1" smtClean="0">
              <a:solidFill>
                <a:schemeClr val="bg1"/>
              </a:solidFill>
            </a:rPr>
            <a:t>працездатність</a:t>
          </a:r>
          <a:r>
            <a:rPr lang="ru-RU" dirty="0" smtClean="0">
              <a:solidFill>
                <a:schemeClr val="bg1"/>
              </a:solidFill>
            </a:rPr>
            <a:t>;</a:t>
          </a:r>
          <a:endParaRPr lang="ru-RU" dirty="0">
            <a:solidFill>
              <a:schemeClr val="bg1"/>
            </a:solidFill>
          </a:endParaRPr>
        </a:p>
      </dgm:t>
    </dgm:pt>
    <dgm:pt modelId="{3E6B817A-9EE5-4E78-A397-77C0CB7F4B26}" type="parTrans" cxnId="{409C15E7-844D-4A1D-90B8-3515EF872F3F}">
      <dgm:prSet/>
      <dgm:spPr/>
      <dgm:t>
        <a:bodyPr/>
        <a:lstStyle/>
        <a:p>
          <a:endParaRPr lang="ru-RU"/>
        </a:p>
      </dgm:t>
    </dgm:pt>
    <dgm:pt modelId="{DA1DD577-B206-4ADD-92C5-A4663902E34A}" type="sibTrans" cxnId="{409C15E7-844D-4A1D-90B8-3515EF872F3F}">
      <dgm:prSet/>
      <dgm:spPr/>
      <dgm:t>
        <a:bodyPr/>
        <a:lstStyle/>
        <a:p>
          <a:endParaRPr lang="ru-RU"/>
        </a:p>
      </dgm:t>
    </dgm:pt>
    <dgm:pt modelId="{78254B66-4FEB-4B64-B3BD-8402D10F8034}">
      <dgm:prSet/>
      <dgm:spPr/>
      <dgm:t>
        <a:bodyPr/>
        <a:lstStyle/>
        <a:p>
          <a:r>
            <a:rPr lang="ru-RU" dirty="0" smtClean="0">
              <a:solidFill>
                <a:schemeClr val="bg1"/>
              </a:solidFill>
            </a:rPr>
            <a:t>на </a:t>
          </a:r>
          <a:r>
            <a:rPr lang="ru-RU" dirty="0" err="1" smtClean="0">
              <a:solidFill>
                <a:schemeClr val="bg1"/>
              </a:solidFill>
            </a:rPr>
            <a:t>дітей</a:t>
          </a:r>
          <a:r>
            <a:rPr lang="ru-RU" dirty="0" smtClean="0">
              <a:solidFill>
                <a:schemeClr val="bg1"/>
              </a:solidFill>
            </a:rPr>
            <a:t> з </a:t>
          </a:r>
          <a:r>
            <a:rPr lang="ru-RU" dirty="0" err="1" smtClean="0">
              <a:solidFill>
                <a:schemeClr val="bg1"/>
              </a:solidFill>
            </a:rPr>
            <a:t>інвалідністю</a:t>
          </a:r>
          <a:r>
            <a:rPr lang="ru-RU" dirty="0" smtClean="0">
              <a:solidFill>
                <a:schemeClr val="bg1"/>
              </a:solidFill>
            </a:rPr>
            <a:t> </a:t>
          </a:r>
          <a:r>
            <a:rPr lang="ru-RU" dirty="0" err="1" smtClean="0">
              <a:solidFill>
                <a:schemeClr val="bg1"/>
              </a:solidFill>
            </a:rPr>
            <a:t>віком</a:t>
          </a:r>
          <a:r>
            <a:rPr lang="ru-RU" dirty="0" smtClean="0">
              <a:solidFill>
                <a:schemeClr val="bg1"/>
              </a:solidFill>
            </a:rPr>
            <a:t> до 18 </a:t>
          </a:r>
          <a:r>
            <a:rPr lang="ru-RU" dirty="0" err="1" smtClean="0">
              <a:solidFill>
                <a:schemeClr val="bg1"/>
              </a:solidFill>
            </a:rPr>
            <a:t>років</a:t>
          </a:r>
          <a:r>
            <a:rPr lang="ru-RU" dirty="0" smtClean="0">
              <a:solidFill>
                <a:schemeClr val="bg1"/>
              </a:solidFill>
            </a:rPr>
            <a:t> - 70 </a:t>
          </a:r>
          <a:r>
            <a:rPr lang="ru-RU" dirty="0" err="1" smtClean="0">
              <a:solidFill>
                <a:schemeClr val="bg1"/>
              </a:solidFill>
            </a:rPr>
            <a:t>відсотків</a:t>
          </a:r>
          <a:r>
            <a:rPr lang="ru-RU" dirty="0" smtClean="0">
              <a:solidFill>
                <a:schemeClr val="bg1"/>
              </a:solidFill>
            </a:rPr>
            <a:t> </a:t>
          </a:r>
          <a:r>
            <a:rPr lang="ru-RU" dirty="0" err="1" smtClean="0">
              <a:solidFill>
                <a:schemeClr val="bg1"/>
              </a:solidFill>
            </a:rPr>
            <a:t>прожиткового</a:t>
          </a:r>
          <a:r>
            <a:rPr lang="ru-RU" dirty="0" smtClean="0">
              <a:solidFill>
                <a:schemeClr val="bg1"/>
              </a:solidFill>
            </a:rPr>
            <a:t> </a:t>
          </a:r>
          <a:r>
            <a:rPr lang="ru-RU" dirty="0" err="1" smtClean="0">
              <a:solidFill>
                <a:schemeClr val="bg1"/>
              </a:solidFill>
            </a:rPr>
            <a:t>мінімуму</a:t>
          </a:r>
          <a:r>
            <a:rPr lang="ru-RU" dirty="0" smtClean="0">
              <a:solidFill>
                <a:schemeClr val="bg1"/>
              </a:solidFill>
            </a:rPr>
            <a:t> для </a:t>
          </a:r>
          <a:r>
            <a:rPr lang="ru-RU" dirty="0" err="1" smtClean="0">
              <a:solidFill>
                <a:schemeClr val="bg1"/>
              </a:solidFill>
            </a:rPr>
            <a:t>осіб</a:t>
          </a:r>
          <a:r>
            <a:rPr lang="ru-RU" dirty="0" smtClean="0">
              <a:solidFill>
                <a:schemeClr val="bg1"/>
              </a:solidFill>
            </a:rPr>
            <a:t>, </a:t>
          </a:r>
          <a:r>
            <a:rPr lang="ru-RU" dirty="0" err="1" smtClean="0">
              <a:solidFill>
                <a:schemeClr val="bg1"/>
              </a:solidFill>
            </a:rPr>
            <a:t>які</a:t>
          </a:r>
          <a:r>
            <a:rPr lang="ru-RU" dirty="0" smtClean="0">
              <a:solidFill>
                <a:schemeClr val="bg1"/>
              </a:solidFill>
            </a:rPr>
            <a:t> </a:t>
          </a:r>
          <a:r>
            <a:rPr lang="ru-RU" dirty="0" err="1" smtClean="0">
              <a:solidFill>
                <a:schemeClr val="bg1"/>
              </a:solidFill>
            </a:rPr>
            <a:t>втратили</a:t>
          </a:r>
          <a:r>
            <a:rPr lang="ru-RU" dirty="0" smtClean="0">
              <a:solidFill>
                <a:schemeClr val="bg1"/>
              </a:solidFill>
            </a:rPr>
            <a:t> </a:t>
          </a:r>
          <a:r>
            <a:rPr lang="ru-RU" dirty="0" err="1" smtClean="0">
              <a:solidFill>
                <a:schemeClr val="bg1"/>
              </a:solidFill>
            </a:rPr>
            <a:t>працездатність</a:t>
          </a:r>
          <a:r>
            <a:rPr lang="ru-RU" dirty="0" smtClean="0">
              <a:solidFill>
                <a:schemeClr val="bg1"/>
              </a:solidFill>
            </a:rPr>
            <a:t>.</a:t>
          </a:r>
          <a:endParaRPr lang="ru-RU" dirty="0">
            <a:solidFill>
              <a:schemeClr val="bg1"/>
            </a:solidFill>
          </a:endParaRPr>
        </a:p>
      </dgm:t>
    </dgm:pt>
    <dgm:pt modelId="{C64CA49A-E5EC-4047-9DDF-0262E031EF06}" type="parTrans" cxnId="{D8B1A963-4AFB-45F3-B0DE-8162A5BB09D4}">
      <dgm:prSet/>
      <dgm:spPr/>
      <dgm:t>
        <a:bodyPr/>
        <a:lstStyle/>
        <a:p>
          <a:endParaRPr lang="ru-RU"/>
        </a:p>
      </dgm:t>
    </dgm:pt>
    <dgm:pt modelId="{E760BE99-6273-476B-8732-A2D6D0E502D8}" type="sibTrans" cxnId="{D8B1A963-4AFB-45F3-B0DE-8162A5BB09D4}">
      <dgm:prSet/>
      <dgm:spPr/>
      <dgm:t>
        <a:bodyPr/>
        <a:lstStyle/>
        <a:p>
          <a:endParaRPr lang="ru-RU"/>
        </a:p>
      </dgm:t>
    </dgm:pt>
    <dgm:pt modelId="{2ECAF48B-284A-4E6F-A91A-353BC5B69974}">
      <dgm:prSet/>
      <dgm:spPr/>
      <dgm:t>
        <a:bodyPr/>
        <a:lstStyle/>
        <a:p>
          <a:r>
            <a:rPr lang="ru-RU" dirty="0" err="1" smtClean="0">
              <a:solidFill>
                <a:schemeClr val="bg1"/>
              </a:solidFill>
            </a:rPr>
            <a:t>Державна</a:t>
          </a:r>
          <a:r>
            <a:rPr lang="ru-RU" dirty="0" smtClean="0">
              <a:solidFill>
                <a:schemeClr val="bg1"/>
              </a:solidFill>
            </a:rPr>
            <a:t> </a:t>
          </a:r>
          <a:r>
            <a:rPr lang="ru-RU" dirty="0" err="1" smtClean="0">
              <a:solidFill>
                <a:schemeClr val="bg1"/>
              </a:solidFill>
            </a:rPr>
            <a:t>соціальна</a:t>
          </a:r>
          <a:r>
            <a:rPr lang="ru-RU" dirty="0" smtClean="0">
              <a:solidFill>
                <a:schemeClr val="bg1"/>
              </a:solidFill>
            </a:rPr>
            <a:t> </a:t>
          </a:r>
          <a:r>
            <a:rPr lang="ru-RU" dirty="0" err="1" smtClean="0">
              <a:solidFill>
                <a:schemeClr val="bg1"/>
              </a:solidFill>
            </a:rPr>
            <a:t>допомога</a:t>
          </a:r>
          <a:r>
            <a:rPr lang="ru-RU" dirty="0" smtClean="0">
              <a:solidFill>
                <a:schemeClr val="bg1"/>
              </a:solidFill>
            </a:rPr>
            <a:t> </a:t>
          </a:r>
          <a:r>
            <a:rPr lang="ru-RU" dirty="0" err="1" smtClean="0">
              <a:solidFill>
                <a:schemeClr val="bg1"/>
              </a:solidFill>
            </a:rPr>
            <a:t>призначається</a:t>
          </a:r>
          <a:r>
            <a:rPr lang="ru-RU" dirty="0" smtClean="0">
              <a:solidFill>
                <a:schemeClr val="bg1"/>
              </a:solidFill>
            </a:rPr>
            <a:t> на </a:t>
          </a:r>
          <a:r>
            <a:rPr lang="ru-RU" dirty="0" err="1" smtClean="0">
              <a:solidFill>
                <a:schemeClr val="bg1"/>
              </a:solidFill>
            </a:rPr>
            <a:t>кожну</a:t>
          </a:r>
          <a:r>
            <a:rPr lang="ru-RU" dirty="0" smtClean="0">
              <a:solidFill>
                <a:schemeClr val="bg1"/>
              </a:solidFill>
            </a:rPr>
            <a:t> особу з </a:t>
          </a:r>
          <a:r>
            <a:rPr lang="ru-RU" dirty="0" err="1" smtClean="0">
              <a:solidFill>
                <a:schemeClr val="bg1"/>
              </a:solidFill>
            </a:rPr>
            <a:t>інвалідністю</a:t>
          </a:r>
          <a:r>
            <a:rPr lang="ru-RU" dirty="0" smtClean="0">
              <a:solidFill>
                <a:schemeClr val="bg1"/>
              </a:solidFill>
            </a:rPr>
            <a:t> з </a:t>
          </a:r>
          <a:r>
            <a:rPr lang="ru-RU" dirty="0" err="1" smtClean="0">
              <a:solidFill>
                <a:schemeClr val="bg1"/>
              </a:solidFill>
            </a:rPr>
            <a:t>дитинства</a:t>
          </a:r>
          <a:r>
            <a:rPr lang="ru-RU" dirty="0" smtClean="0">
              <a:solidFill>
                <a:schemeClr val="bg1"/>
              </a:solidFill>
            </a:rPr>
            <a:t> </a:t>
          </a:r>
          <a:r>
            <a:rPr lang="ru-RU" dirty="0" err="1" smtClean="0">
              <a:solidFill>
                <a:schemeClr val="bg1"/>
              </a:solidFill>
            </a:rPr>
            <a:t>чи</a:t>
          </a:r>
          <a:r>
            <a:rPr lang="ru-RU" dirty="0" smtClean="0">
              <a:solidFill>
                <a:schemeClr val="bg1"/>
              </a:solidFill>
            </a:rPr>
            <a:t> </a:t>
          </a:r>
          <a:r>
            <a:rPr lang="ru-RU" dirty="0" err="1" smtClean="0">
              <a:solidFill>
                <a:schemeClr val="bg1"/>
              </a:solidFill>
            </a:rPr>
            <a:t>дитину</a:t>
          </a:r>
          <a:r>
            <a:rPr lang="ru-RU" dirty="0" smtClean="0">
              <a:solidFill>
                <a:schemeClr val="bg1"/>
              </a:solidFill>
            </a:rPr>
            <a:t> з </a:t>
          </a:r>
          <a:r>
            <a:rPr lang="ru-RU" dirty="0" err="1" smtClean="0">
              <a:solidFill>
                <a:schemeClr val="bg1"/>
              </a:solidFill>
            </a:rPr>
            <a:t>інвалідністю</a:t>
          </a:r>
          <a:r>
            <a:rPr lang="ru-RU" dirty="0" smtClean="0">
              <a:solidFill>
                <a:schemeClr val="bg1"/>
              </a:solidFill>
            </a:rPr>
            <a:t> </a:t>
          </a:r>
          <a:r>
            <a:rPr lang="ru-RU" dirty="0" err="1" smtClean="0">
              <a:solidFill>
                <a:schemeClr val="bg1"/>
              </a:solidFill>
            </a:rPr>
            <a:t>відповідно</a:t>
          </a:r>
          <a:r>
            <a:rPr lang="ru-RU" dirty="0" smtClean="0">
              <a:solidFill>
                <a:schemeClr val="bg1"/>
              </a:solidFill>
            </a:rPr>
            <a:t> до </a:t>
          </a:r>
          <a:r>
            <a:rPr lang="ru-RU" dirty="0" err="1" smtClean="0">
              <a:solidFill>
                <a:schemeClr val="bg1"/>
              </a:solidFill>
            </a:rPr>
            <a:t>цього</a:t>
          </a:r>
          <a:r>
            <a:rPr lang="ru-RU" dirty="0" smtClean="0">
              <a:solidFill>
                <a:schemeClr val="bg1"/>
              </a:solidFill>
            </a:rPr>
            <a:t> Порядку.</a:t>
          </a:r>
          <a:endParaRPr lang="ru-RU" dirty="0">
            <a:solidFill>
              <a:schemeClr val="bg1"/>
            </a:solidFill>
          </a:endParaRPr>
        </a:p>
      </dgm:t>
    </dgm:pt>
    <dgm:pt modelId="{EF41835A-24E3-46F1-8A44-D3149CBF0E02}" type="parTrans" cxnId="{166B7DCB-9EF0-4EB6-A46D-3552815474E4}">
      <dgm:prSet/>
      <dgm:spPr/>
      <dgm:t>
        <a:bodyPr/>
        <a:lstStyle/>
        <a:p>
          <a:endParaRPr lang="ru-RU"/>
        </a:p>
      </dgm:t>
    </dgm:pt>
    <dgm:pt modelId="{82A802A2-60A7-48E9-A1C5-79D138D40830}" type="sibTrans" cxnId="{166B7DCB-9EF0-4EB6-A46D-3552815474E4}">
      <dgm:prSet/>
      <dgm:spPr/>
      <dgm:t>
        <a:bodyPr/>
        <a:lstStyle/>
        <a:p>
          <a:endParaRPr lang="ru-RU"/>
        </a:p>
      </dgm:t>
    </dgm:pt>
    <dgm:pt modelId="{2A0C8196-157D-4CF4-BC82-236A567FA62F}" type="pres">
      <dgm:prSet presAssocID="{E1440ABC-D416-4284-BEA7-E5524411FDA1}" presName="Name0" presStyleCnt="0">
        <dgm:presLayoutVars>
          <dgm:chMax/>
          <dgm:chPref/>
          <dgm:dir/>
        </dgm:presLayoutVars>
      </dgm:prSet>
      <dgm:spPr/>
      <dgm:t>
        <a:bodyPr/>
        <a:lstStyle/>
        <a:p>
          <a:endParaRPr lang="ru-RU"/>
        </a:p>
      </dgm:t>
    </dgm:pt>
    <dgm:pt modelId="{D738F422-FBE9-4BCF-9AB8-F484E174CD71}" type="pres">
      <dgm:prSet presAssocID="{B89BBB2A-5C29-45FD-9188-51304CC4260B}" presName="parenttextcomposite" presStyleCnt="0"/>
      <dgm:spPr/>
    </dgm:pt>
    <dgm:pt modelId="{DFC52F67-9E7B-4D24-8ADB-42A7163CC6B7}" type="pres">
      <dgm:prSet presAssocID="{B89BBB2A-5C29-45FD-9188-51304CC4260B}" presName="parenttext" presStyleLbl="revTx" presStyleIdx="0" presStyleCnt="6">
        <dgm:presLayoutVars>
          <dgm:chMax/>
          <dgm:chPref val="2"/>
          <dgm:bulletEnabled val="1"/>
        </dgm:presLayoutVars>
      </dgm:prSet>
      <dgm:spPr/>
      <dgm:t>
        <a:bodyPr/>
        <a:lstStyle/>
        <a:p>
          <a:endParaRPr lang="ru-RU"/>
        </a:p>
      </dgm:t>
    </dgm:pt>
    <dgm:pt modelId="{75893E20-5560-4AE7-BF19-4E0602AAC334}" type="pres">
      <dgm:prSet presAssocID="{B89BBB2A-5C29-45FD-9188-51304CC4260B}" presName="parallelogramComposite" presStyleCnt="0"/>
      <dgm:spPr/>
    </dgm:pt>
    <dgm:pt modelId="{92F90275-3946-4878-A28D-45AA9A2E2492}" type="pres">
      <dgm:prSet presAssocID="{B89BBB2A-5C29-45FD-9188-51304CC4260B}" presName="parallelogram1" presStyleLbl="alignNode1" presStyleIdx="0" presStyleCnt="42"/>
      <dgm:spPr/>
    </dgm:pt>
    <dgm:pt modelId="{AAE343DB-25C7-4F9B-9D70-75477198F987}" type="pres">
      <dgm:prSet presAssocID="{B89BBB2A-5C29-45FD-9188-51304CC4260B}" presName="parallelogram2" presStyleLbl="alignNode1" presStyleIdx="1" presStyleCnt="42"/>
      <dgm:spPr/>
    </dgm:pt>
    <dgm:pt modelId="{CEE97F06-60D2-4404-B78A-947CF0E7C41B}" type="pres">
      <dgm:prSet presAssocID="{B89BBB2A-5C29-45FD-9188-51304CC4260B}" presName="parallelogram3" presStyleLbl="alignNode1" presStyleIdx="2" presStyleCnt="42"/>
      <dgm:spPr/>
    </dgm:pt>
    <dgm:pt modelId="{8CFDDBF8-57C0-467A-94AA-AA20A8DE0E7F}" type="pres">
      <dgm:prSet presAssocID="{B89BBB2A-5C29-45FD-9188-51304CC4260B}" presName="parallelogram4" presStyleLbl="alignNode1" presStyleIdx="3" presStyleCnt="42"/>
      <dgm:spPr/>
    </dgm:pt>
    <dgm:pt modelId="{83F5D833-64F9-4C1F-BCCA-8CB20A2A3284}" type="pres">
      <dgm:prSet presAssocID="{B89BBB2A-5C29-45FD-9188-51304CC4260B}" presName="parallelogram5" presStyleLbl="alignNode1" presStyleIdx="4" presStyleCnt="42"/>
      <dgm:spPr/>
    </dgm:pt>
    <dgm:pt modelId="{3D81F200-7D8E-4D94-B59D-9182B031BFAA}" type="pres">
      <dgm:prSet presAssocID="{B89BBB2A-5C29-45FD-9188-51304CC4260B}" presName="parallelogram6" presStyleLbl="alignNode1" presStyleIdx="5" presStyleCnt="42"/>
      <dgm:spPr/>
    </dgm:pt>
    <dgm:pt modelId="{6EC95EDD-49C7-4432-910C-312FF51C1F72}" type="pres">
      <dgm:prSet presAssocID="{B89BBB2A-5C29-45FD-9188-51304CC4260B}" presName="parallelogram7" presStyleLbl="alignNode1" presStyleIdx="6" presStyleCnt="42"/>
      <dgm:spPr/>
    </dgm:pt>
    <dgm:pt modelId="{3973DF44-B0F3-4F1F-8284-1F0792EBB22E}" type="pres">
      <dgm:prSet presAssocID="{D5A9DF06-3133-45FC-B1F5-C8047F6D0C75}" presName="sibTrans" presStyleCnt="0"/>
      <dgm:spPr/>
    </dgm:pt>
    <dgm:pt modelId="{B39C4269-4798-46E9-A693-60C8594A1833}" type="pres">
      <dgm:prSet presAssocID="{302331BE-0217-481B-87DC-A9833BE0AF78}" presName="parenttextcomposite" presStyleCnt="0"/>
      <dgm:spPr/>
    </dgm:pt>
    <dgm:pt modelId="{7ECFFC5B-0DDB-4A4C-9C76-1761844B2DFA}" type="pres">
      <dgm:prSet presAssocID="{302331BE-0217-481B-87DC-A9833BE0AF78}" presName="parenttext" presStyleLbl="revTx" presStyleIdx="1" presStyleCnt="6">
        <dgm:presLayoutVars>
          <dgm:chMax/>
          <dgm:chPref val="2"/>
          <dgm:bulletEnabled val="1"/>
        </dgm:presLayoutVars>
      </dgm:prSet>
      <dgm:spPr/>
      <dgm:t>
        <a:bodyPr/>
        <a:lstStyle/>
        <a:p>
          <a:endParaRPr lang="ru-RU"/>
        </a:p>
      </dgm:t>
    </dgm:pt>
    <dgm:pt modelId="{950E3E24-5243-40C9-8804-C357E0C138E5}" type="pres">
      <dgm:prSet presAssocID="{302331BE-0217-481B-87DC-A9833BE0AF78}" presName="parallelogramComposite" presStyleCnt="0"/>
      <dgm:spPr/>
    </dgm:pt>
    <dgm:pt modelId="{C30801CD-500A-4C3B-AA11-D07520BC16EC}" type="pres">
      <dgm:prSet presAssocID="{302331BE-0217-481B-87DC-A9833BE0AF78}" presName="parallelogram1" presStyleLbl="alignNode1" presStyleIdx="7" presStyleCnt="42"/>
      <dgm:spPr/>
    </dgm:pt>
    <dgm:pt modelId="{FF3D62FF-FA47-4697-9CEB-1869860C915C}" type="pres">
      <dgm:prSet presAssocID="{302331BE-0217-481B-87DC-A9833BE0AF78}" presName="parallelogram2" presStyleLbl="alignNode1" presStyleIdx="8" presStyleCnt="42"/>
      <dgm:spPr/>
    </dgm:pt>
    <dgm:pt modelId="{E41A89DE-3AE6-4C94-9EBA-0953F2DB7DCD}" type="pres">
      <dgm:prSet presAssocID="{302331BE-0217-481B-87DC-A9833BE0AF78}" presName="parallelogram3" presStyleLbl="alignNode1" presStyleIdx="9" presStyleCnt="42"/>
      <dgm:spPr/>
    </dgm:pt>
    <dgm:pt modelId="{B25BB7BA-7F90-4F5E-BE63-1879FC903121}" type="pres">
      <dgm:prSet presAssocID="{302331BE-0217-481B-87DC-A9833BE0AF78}" presName="parallelogram4" presStyleLbl="alignNode1" presStyleIdx="10" presStyleCnt="42"/>
      <dgm:spPr/>
    </dgm:pt>
    <dgm:pt modelId="{BCA3C917-2457-4D88-B775-3DD68F7E1AC7}" type="pres">
      <dgm:prSet presAssocID="{302331BE-0217-481B-87DC-A9833BE0AF78}" presName="parallelogram5" presStyleLbl="alignNode1" presStyleIdx="11" presStyleCnt="42"/>
      <dgm:spPr/>
    </dgm:pt>
    <dgm:pt modelId="{957C7FBC-2062-45C8-BF1A-C091806808FA}" type="pres">
      <dgm:prSet presAssocID="{302331BE-0217-481B-87DC-A9833BE0AF78}" presName="parallelogram6" presStyleLbl="alignNode1" presStyleIdx="12" presStyleCnt="42"/>
      <dgm:spPr/>
    </dgm:pt>
    <dgm:pt modelId="{BEF574E3-B62C-41CD-B590-84E866E74A0C}" type="pres">
      <dgm:prSet presAssocID="{302331BE-0217-481B-87DC-A9833BE0AF78}" presName="parallelogram7" presStyleLbl="alignNode1" presStyleIdx="13" presStyleCnt="42"/>
      <dgm:spPr/>
    </dgm:pt>
    <dgm:pt modelId="{47F03ABA-9161-4EEF-AF23-DB03F4136098}" type="pres">
      <dgm:prSet presAssocID="{EDBE776C-5C58-4D7C-8A1C-894B85C747E2}" presName="sibTrans" presStyleCnt="0"/>
      <dgm:spPr/>
    </dgm:pt>
    <dgm:pt modelId="{53C5E1B1-732D-4F21-92EA-ADE08C448C66}" type="pres">
      <dgm:prSet presAssocID="{C1A74529-5D76-4122-80CE-EBEEB3A502BB}" presName="parenttextcomposite" presStyleCnt="0"/>
      <dgm:spPr/>
    </dgm:pt>
    <dgm:pt modelId="{80FBAB2D-FAD4-41E7-9002-25CB755D07CD}" type="pres">
      <dgm:prSet presAssocID="{C1A74529-5D76-4122-80CE-EBEEB3A502BB}" presName="parenttext" presStyleLbl="revTx" presStyleIdx="2" presStyleCnt="6">
        <dgm:presLayoutVars>
          <dgm:chMax/>
          <dgm:chPref val="2"/>
          <dgm:bulletEnabled val="1"/>
        </dgm:presLayoutVars>
      </dgm:prSet>
      <dgm:spPr/>
      <dgm:t>
        <a:bodyPr/>
        <a:lstStyle/>
        <a:p>
          <a:endParaRPr lang="ru-RU"/>
        </a:p>
      </dgm:t>
    </dgm:pt>
    <dgm:pt modelId="{FE212D94-BB60-47EC-847D-3701324CCC37}" type="pres">
      <dgm:prSet presAssocID="{C1A74529-5D76-4122-80CE-EBEEB3A502BB}" presName="parallelogramComposite" presStyleCnt="0"/>
      <dgm:spPr/>
    </dgm:pt>
    <dgm:pt modelId="{6EA81EA8-7CCC-4689-B0E6-6E861A6AC84A}" type="pres">
      <dgm:prSet presAssocID="{C1A74529-5D76-4122-80CE-EBEEB3A502BB}" presName="parallelogram1" presStyleLbl="alignNode1" presStyleIdx="14" presStyleCnt="42"/>
      <dgm:spPr/>
    </dgm:pt>
    <dgm:pt modelId="{542FB335-7612-4CE7-8362-0604F7DA4DB2}" type="pres">
      <dgm:prSet presAssocID="{C1A74529-5D76-4122-80CE-EBEEB3A502BB}" presName="parallelogram2" presStyleLbl="alignNode1" presStyleIdx="15" presStyleCnt="42"/>
      <dgm:spPr/>
    </dgm:pt>
    <dgm:pt modelId="{E0B402EC-C337-42D3-9854-4A945CD27952}" type="pres">
      <dgm:prSet presAssocID="{C1A74529-5D76-4122-80CE-EBEEB3A502BB}" presName="parallelogram3" presStyleLbl="alignNode1" presStyleIdx="16" presStyleCnt="42"/>
      <dgm:spPr/>
    </dgm:pt>
    <dgm:pt modelId="{D82EB70F-8928-4EA2-829D-62A12683DCB2}" type="pres">
      <dgm:prSet presAssocID="{C1A74529-5D76-4122-80CE-EBEEB3A502BB}" presName="parallelogram4" presStyleLbl="alignNode1" presStyleIdx="17" presStyleCnt="42"/>
      <dgm:spPr/>
    </dgm:pt>
    <dgm:pt modelId="{2CD7C8ED-80B6-451A-B3DC-E0D28817F921}" type="pres">
      <dgm:prSet presAssocID="{C1A74529-5D76-4122-80CE-EBEEB3A502BB}" presName="parallelogram5" presStyleLbl="alignNode1" presStyleIdx="18" presStyleCnt="42"/>
      <dgm:spPr/>
    </dgm:pt>
    <dgm:pt modelId="{FFDB31CE-16B3-475D-8EE4-BFC96F907990}" type="pres">
      <dgm:prSet presAssocID="{C1A74529-5D76-4122-80CE-EBEEB3A502BB}" presName="parallelogram6" presStyleLbl="alignNode1" presStyleIdx="19" presStyleCnt="42"/>
      <dgm:spPr/>
    </dgm:pt>
    <dgm:pt modelId="{825FBDB5-125D-4496-ABC7-831C97D301AB}" type="pres">
      <dgm:prSet presAssocID="{C1A74529-5D76-4122-80CE-EBEEB3A502BB}" presName="parallelogram7" presStyleLbl="alignNode1" presStyleIdx="20" presStyleCnt="42"/>
      <dgm:spPr/>
    </dgm:pt>
    <dgm:pt modelId="{49242465-6228-4A15-8134-FFE7F4645A7F}" type="pres">
      <dgm:prSet presAssocID="{C3E671A4-8A49-4E6B-A2C6-DD266F815751}" presName="sibTrans" presStyleCnt="0"/>
      <dgm:spPr/>
    </dgm:pt>
    <dgm:pt modelId="{0FF33387-4442-4BF0-9272-09195C94AE35}" type="pres">
      <dgm:prSet presAssocID="{BC8DB1FC-9967-40C2-9819-F65C2105340C}" presName="parenttextcomposite" presStyleCnt="0"/>
      <dgm:spPr/>
    </dgm:pt>
    <dgm:pt modelId="{283BF32C-E729-4EB8-8D52-7855AC50B7DC}" type="pres">
      <dgm:prSet presAssocID="{BC8DB1FC-9967-40C2-9819-F65C2105340C}" presName="parenttext" presStyleLbl="revTx" presStyleIdx="3" presStyleCnt="6">
        <dgm:presLayoutVars>
          <dgm:chMax/>
          <dgm:chPref val="2"/>
          <dgm:bulletEnabled val="1"/>
        </dgm:presLayoutVars>
      </dgm:prSet>
      <dgm:spPr/>
      <dgm:t>
        <a:bodyPr/>
        <a:lstStyle/>
        <a:p>
          <a:endParaRPr lang="ru-RU"/>
        </a:p>
      </dgm:t>
    </dgm:pt>
    <dgm:pt modelId="{1A78C1C7-0B84-403C-84FE-DEE662A2531D}" type="pres">
      <dgm:prSet presAssocID="{BC8DB1FC-9967-40C2-9819-F65C2105340C}" presName="parallelogramComposite" presStyleCnt="0"/>
      <dgm:spPr/>
    </dgm:pt>
    <dgm:pt modelId="{B7776871-7494-452B-B12A-19B943C97C71}" type="pres">
      <dgm:prSet presAssocID="{BC8DB1FC-9967-40C2-9819-F65C2105340C}" presName="parallelogram1" presStyleLbl="alignNode1" presStyleIdx="21" presStyleCnt="42"/>
      <dgm:spPr/>
    </dgm:pt>
    <dgm:pt modelId="{B5C7830A-8B6C-40FA-BE5F-BBD4684CFF21}" type="pres">
      <dgm:prSet presAssocID="{BC8DB1FC-9967-40C2-9819-F65C2105340C}" presName="parallelogram2" presStyleLbl="alignNode1" presStyleIdx="22" presStyleCnt="42"/>
      <dgm:spPr/>
    </dgm:pt>
    <dgm:pt modelId="{E5BE2294-8D59-483E-813C-1C74438976C5}" type="pres">
      <dgm:prSet presAssocID="{BC8DB1FC-9967-40C2-9819-F65C2105340C}" presName="parallelogram3" presStyleLbl="alignNode1" presStyleIdx="23" presStyleCnt="42"/>
      <dgm:spPr/>
    </dgm:pt>
    <dgm:pt modelId="{AFDFCEFB-580F-44B7-A9D0-C17E0FF66565}" type="pres">
      <dgm:prSet presAssocID="{BC8DB1FC-9967-40C2-9819-F65C2105340C}" presName="parallelogram4" presStyleLbl="alignNode1" presStyleIdx="24" presStyleCnt="42"/>
      <dgm:spPr/>
    </dgm:pt>
    <dgm:pt modelId="{FB12E13E-9590-4EF3-B869-955CFF6FA9D5}" type="pres">
      <dgm:prSet presAssocID="{BC8DB1FC-9967-40C2-9819-F65C2105340C}" presName="parallelogram5" presStyleLbl="alignNode1" presStyleIdx="25" presStyleCnt="42"/>
      <dgm:spPr/>
    </dgm:pt>
    <dgm:pt modelId="{7441ACA9-0A62-4B70-BC45-CACC630156BB}" type="pres">
      <dgm:prSet presAssocID="{BC8DB1FC-9967-40C2-9819-F65C2105340C}" presName="parallelogram6" presStyleLbl="alignNode1" presStyleIdx="26" presStyleCnt="42"/>
      <dgm:spPr/>
    </dgm:pt>
    <dgm:pt modelId="{7DF8251C-3246-413F-9B12-D13510784235}" type="pres">
      <dgm:prSet presAssocID="{BC8DB1FC-9967-40C2-9819-F65C2105340C}" presName="parallelogram7" presStyleLbl="alignNode1" presStyleIdx="27" presStyleCnt="42"/>
      <dgm:spPr/>
    </dgm:pt>
    <dgm:pt modelId="{F94545AF-D8C9-4247-AB00-AD15AC23EEFC}" type="pres">
      <dgm:prSet presAssocID="{DA1DD577-B206-4ADD-92C5-A4663902E34A}" presName="sibTrans" presStyleCnt="0"/>
      <dgm:spPr/>
    </dgm:pt>
    <dgm:pt modelId="{27C286A7-7A93-4E23-805C-75615446731A}" type="pres">
      <dgm:prSet presAssocID="{78254B66-4FEB-4B64-B3BD-8402D10F8034}" presName="parenttextcomposite" presStyleCnt="0"/>
      <dgm:spPr/>
    </dgm:pt>
    <dgm:pt modelId="{F91B6BB4-DFE8-4BC0-B07C-30BDB1AB2AA8}" type="pres">
      <dgm:prSet presAssocID="{78254B66-4FEB-4B64-B3BD-8402D10F8034}" presName="parenttext" presStyleLbl="revTx" presStyleIdx="4" presStyleCnt="6">
        <dgm:presLayoutVars>
          <dgm:chMax/>
          <dgm:chPref val="2"/>
          <dgm:bulletEnabled val="1"/>
        </dgm:presLayoutVars>
      </dgm:prSet>
      <dgm:spPr/>
      <dgm:t>
        <a:bodyPr/>
        <a:lstStyle/>
        <a:p>
          <a:endParaRPr lang="ru-RU"/>
        </a:p>
      </dgm:t>
    </dgm:pt>
    <dgm:pt modelId="{C5D7BD1E-F96E-4E66-86ED-7B080E9ABD4A}" type="pres">
      <dgm:prSet presAssocID="{78254B66-4FEB-4B64-B3BD-8402D10F8034}" presName="parallelogramComposite" presStyleCnt="0"/>
      <dgm:spPr/>
    </dgm:pt>
    <dgm:pt modelId="{04B5F793-F290-483C-95A8-D33BEA53EDA5}" type="pres">
      <dgm:prSet presAssocID="{78254B66-4FEB-4B64-B3BD-8402D10F8034}" presName="parallelogram1" presStyleLbl="alignNode1" presStyleIdx="28" presStyleCnt="42"/>
      <dgm:spPr/>
    </dgm:pt>
    <dgm:pt modelId="{FE279841-35C5-494C-8F17-5839099A16B8}" type="pres">
      <dgm:prSet presAssocID="{78254B66-4FEB-4B64-B3BD-8402D10F8034}" presName="parallelogram2" presStyleLbl="alignNode1" presStyleIdx="29" presStyleCnt="42"/>
      <dgm:spPr/>
    </dgm:pt>
    <dgm:pt modelId="{C2DC4F4D-E11C-4E29-86E5-E93C2D4EFAE7}" type="pres">
      <dgm:prSet presAssocID="{78254B66-4FEB-4B64-B3BD-8402D10F8034}" presName="parallelogram3" presStyleLbl="alignNode1" presStyleIdx="30" presStyleCnt="42"/>
      <dgm:spPr/>
    </dgm:pt>
    <dgm:pt modelId="{69F4684E-EED5-4243-B097-FC43639A529F}" type="pres">
      <dgm:prSet presAssocID="{78254B66-4FEB-4B64-B3BD-8402D10F8034}" presName="parallelogram4" presStyleLbl="alignNode1" presStyleIdx="31" presStyleCnt="42"/>
      <dgm:spPr/>
    </dgm:pt>
    <dgm:pt modelId="{6F32F89B-E810-4934-9956-8434842C050C}" type="pres">
      <dgm:prSet presAssocID="{78254B66-4FEB-4B64-B3BD-8402D10F8034}" presName="parallelogram5" presStyleLbl="alignNode1" presStyleIdx="32" presStyleCnt="42"/>
      <dgm:spPr/>
    </dgm:pt>
    <dgm:pt modelId="{E46DB529-F997-4CC2-B5A1-A8C2CBEB03C0}" type="pres">
      <dgm:prSet presAssocID="{78254B66-4FEB-4B64-B3BD-8402D10F8034}" presName="parallelogram6" presStyleLbl="alignNode1" presStyleIdx="33" presStyleCnt="42"/>
      <dgm:spPr/>
    </dgm:pt>
    <dgm:pt modelId="{86D76B81-BF4C-49D9-A446-2EFC98D6CE73}" type="pres">
      <dgm:prSet presAssocID="{78254B66-4FEB-4B64-B3BD-8402D10F8034}" presName="parallelogram7" presStyleLbl="alignNode1" presStyleIdx="34" presStyleCnt="42"/>
      <dgm:spPr/>
    </dgm:pt>
    <dgm:pt modelId="{641B4558-9CC1-4EC0-9DB2-5B34EC88BE60}" type="pres">
      <dgm:prSet presAssocID="{E760BE99-6273-476B-8732-A2D6D0E502D8}" presName="sibTrans" presStyleCnt="0"/>
      <dgm:spPr/>
    </dgm:pt>
    <dgm:pt modelId="{1A11E8E1-FE7E-46A4-A336-8C87EDABA153}" type="pres">
      <dgm:prSet presAssocID="{2ECAF48B-284A-4E6F-A91A-353BC5B69974}" presName="parenttextcomposite" presStyleCnt="0"/>
      <dgm:spPr/>
    </dgm:pt>
    <dgm:pt modelId="{E6A09914-5B4C-4421-AF9D-89CB659487FF}" type="pres">
      <dgm:prSet presAssocID="{2ECAF48B-284A-4E6F-A91A-353BC5B69974}" presName="parenttext" presStyleLbl="revTx" presStyleIdx="5" presStyleCnt="6">
        <dgm:presLayoutVars>
          <dgm:chMax/>
          <dgm:chPref val="2"/>
          <dgm:bulletEnabled val="1"/>
        </dgm:presLayoutVars>
      </dgm:prSet>
      <dgm:spPr/>
      <dgm:t>
        <a:bodyPr/>
        <a:lstStyle/>
        <a:p>
          <a:endParaRPr lang="ru-RU"/>
        </a:p>
      </dgm:t>
    </dgm:pt>
    <dgm:pt modelId="{2EA1D267-5254-4F87-88F4-0E30AF9C09FF}" type="pres">
      <dgm:prSet presAssocID="{2ECAF48B-284A-4E6F-A91A-353BC5B69974}" presName="parallelogramComposite" presStyleCnt="0"/>
      <dgm:spPr/>
    </dgm:pt>
    <dgm:pt modelId="{52E58C0F-340F-447F-9750-63477B4277AF}" type="pres">
      <dgm:prSet presAssocID="{2ECAF48B-284A-4E6F-A91A-353BC5B69974}" presName="parallelogram1" presStyleLbl="alignNode1" presStyleIdx="35" presStyleCnt="42"/>
      <dgm:spPr/>
    </dgm:pt>
    <dgm:pt modelId="{75CD95C7-553C-4A94-8E41-0C5D9BBFBAE2}" type="pres">
      <dgm:prSet presAssocID="{2ECAF48B-284A-4E6F-A91A-353BC5B69974}" presName="parallelogram2" presStyleLbl="alignNode1" presStyleIdx="36" presStyleCnt="42"/>
      <dgm:spPr/>
    </dgm:pt>
    <dgm:pt modelId="{4775E795-958C-4249-9EAE-710A96C30F09}" type="pres">
      <dgm:prSet presAssocID="{2ECAF48B-284A-4E6F-A91A-353BC5B69974}" presName="parallelogram3" presStyleLbl="alignNode1" presStyleIdx="37" presStyleCnt="42"/>
      <dgm:spPr/>
    </dgm:pt>
    <dgm:pt modelId="{EFF62F68-CDAC-4F07-893A-1808AD6E1A88}" type="pres">
      <dgm:prSet presAssocID="{2ECAF48B-284A-4E6F-A91A-353BC5B69974}" presName="parallelogram4" presStyleLbl="alignNode1" presStyleIdx="38" presStyleCnt="42"/>
      <dgm:spPr/>
    </dgm:pt>
    <dgm:pt modelId="{32EE9AC8-BE1A-4A13-8DB2-6E1E74826D12}" type="pres">
      <dgm:prSet presAssocID="{2ECAF48B-284A-4E6F-A91A-353BC5B69974}" presName="parallelogram5" presStyleLbl="alignNode1" presStyleIdx="39" presStyleCnt="42"/>
      <dgm:spPr/>
    </dgm:pt>
    <dgm:pt modelId="{A1089799-9CA2-4CD6-B7B6-AB09CDDE68A1}" type="pres">
      <dgm:prSet presAssocID="{2ECAF48B-284A-4E6F-A91A-353BC5B69974}" presName="parallelogram6" presStyleLbl="alignNode1" presStyleIdx="40" presStyleCnt="42"/>
      <dgm:spPr/>
    </dgm:pt>
    <dgm:pt modelId="{6C8E0520-1CAC-435B-B457-38C32D347ACD}" type="pres">
      <dgm:prSet presAssocID="{2ECAF48B-284A-4E6F-A91A-353BC5B69974}" presName="parallelogram7" presStyleLbl="alignNode1" presStyleIdx="41" presStyleCnt="42"/>
      <dgm:spPr/>
    </dgm:pt>
  </dgm:ptLst>
  <dgm:cxnLst>
    <dgm:cxn modelId="{A54E3E47-3349-4034-BAFF-0AA36A8F2D8D}" type="presOf" srcId="{302331BE-0217-481B-87DC-A9833BE0AF78}" destId="{7ECFFC5B-0DDB-4A4C-9C76-1761844B2DFA}" srcOrd="0" destOrd="0" presId="urn:microsoft.com/office/officeart/2008/layout/VerticalAccentList"/>
    <dgm:cxn modelId="{9D4A7624-FA68-4B7A-8F06-1C96C810AE40}" srcId="{E1440ABC-D416-4284-BEA7-E5524411FDA1}" destId="{B89BBB2A-5C29-45FD-9188-51304CC4260B}" srcOrd="0" destOrd="0" parTransId="{DE9BF0B6-4776-4561-9276-CAF061410DB2}" sibTransId="{D5A9DF06-3133-45FC-B1F5-C8047F6D0C75}"/>
    <dgm:cxn modelId="{4FE1E45E-1860-4EC4-8532-78F97B14783F}" type="presOf" srcId="{2ECAF48B-284A-4E6F-A91A-353BC5B69974}" destId="{E6A09914-5B4C-4421-AF9D-89CB659487FF}" srcOrd="0" destOrd="0" presId="urn:microsoft.com/office/officeart/2008/layout/VerticalAccentList"/>
    <dgm:cxn modelId="{1F72AB3C-C551-4D68-9AE9-9D0A5D50EF15}" type="presOf" srcId="{B89BBB2A-5C29-45FD-9188-51304CC4260B}" destId="{DFC52F67-9E7B-4D24-8ADB-42A7163CC6B7}" srcOrd="0" destOrd="0" presId="urn:microsoft.com/office/officeart/2008/layout/VerticalAccentList"/>
    <dgm:cxn modelId="{124B5AAA-0E1D-4DFC-B9BA-2BF67D3C765C}" srcId="{E1440ABC-D416-4284-BEA7-E5524411FDA1}" destId="{302331BE-0217-481B-87DC-A9833BE0AF78}" srcOrd="1" destOrd="0" parTransId="{186E8DE3-8810-4029-BEDA-1B866C15835E}" sibTransId="{EDBE776C-5C58-4D7C-8A1C-894B85C747E2}"/>
    <dgm:cxn modelId="{761A6EA4-7C37-4AA0-B1E3-833DBE501E31}" type="presOf" srcId="{E1440ABC-D416-4284-BEA7-E5524411FDA1}" destId="{2A0C8196-157D-4CF4-BC82-236A567FA62F}" srcOrd="0" destOrd="0" presId="urn:microsoft.com/office/officeart/2008/layout/VerticalAccentList"/>
    <dgm:cxn modelId="{4725B346-6913-46F5-897E-0451B4559258}" type="presOf" srcId="{78254B66-4FEB-4B64-B3BD-8402D10F8034}" destId="{F91B6BB4-DFE8-4BC0-B07C-30BDB1AB2AA8}" srcOrd="0" destOrd="0" presId="urn:microsoft.com/office/officeart/2008/layout/VerticalAccentList"/>
    <dgm:cxn modelId="{D8B1A963-4AFB-45F3-B0DE-8162A5BB09D4}" srcId="{E1440ABC-D416-4284-BEA7-E5524411FDA1}" destId="{78254B66-4FEB-4B64-B3BD-8402D10F8034}" srcOrd="4" destOrd="0" parTransId="{C64CA49A-E5EC-4047-9DDF-0262E031EF06}" sibTransId="{E760BE99-6273-476B-8732-A2D6D0E502D8}"/>
    <dgm:cxn modelId="{409C15E7-844D-4A1D-90B8-3515EF872F3F}" srcId="{E1440ABC-D416-4284-BEA7-E5524411FDA1}" destId="{BC8DB1FC-9967-40C2-9819-F65C2105340C}" srcOrd="3" destOrd="0" parTransId="{3E6B817A-9EE5-4E78-A397-77C0CB7F4B26}" sibTransId="{DA1DD577-B206-4ADD-92C5-A4663902E34A}"/>
    <dgm:cxn modelId="{F8755C92-F474-4852-B082-D80BCF00B28C}" type="presOf" srcId="{BC8DB1FC-9967-40C2-9819-F65C2105340C}" destId="{283BF32C-E729-4EB8-8D52-7855AC50B7DC}" srcOrd="0" destOrd="0" presId="urn:microsoft.com/office/officeart/2008/layout/VerticalAccentList"/>
    <dgm:cxn modelId="{166B7DCB-9EF0-4EB6-A46D-3552815474E4}" srcId="{E1440ABC-D416-4284-BEA7-E5524411FDA1}" destId="{2ECAF48B-284A-4E6F-A91A-353BC5B69974}" srcOrd="5" destOrd="0" parTransId="{EF41835A-24E3-46F1-8A44-D3149CBF0E02}" sibTransId="{82A802A2-60A7-48E9-A1C5-79D138D40830}"/>
    <dgm:cxn modelId="{0ABA0EA9-62B8-44EB-9CED-1F3F4CAEE1E5}" srcId="{E1440ABC-D416-4284-BEA7-E5524411FDA1}" destId="{C1A74529-5D76-4122-80CE-EBEEB3A502BB}" srcOrd="2" destOrd="0" parTransId="{59D4CA60-E97B-444B-B83D-615C16B0F77B}" sibTransId="{C3E671A4-8A49-4E6B-A2C6-DD266F815751}"/>
    <dgm:cxn modelId="{4304A1D2-F42C-44A4-91DA-EA35CCB3F1F7}" type="presOf" srcId="{C1A74529-5D76-4122-80CE-EBEEB3A502BB}" destId="{80FBAB2D-FAD4-41E7-9002-25CB755D07CD}" srcOrd="0" destOrd="0" presId="urn:microsoft.com/office/officeart/2008/layout/VerticalAccentList"/>
    <dgm:cxn modelId="{D84CE8EB-5C21-4BDE-91BA-8A0C9D03373D}" type="presParOf" srcId="{2A0C8196-157D-4CF4-BC82-236A567FA62F}" destId="{D738F422-FBE9-4BCF-9AB8-F484E174CD71}" srcOrd="0" destOrd="0" presId="urn:microsoft.com/office/officeart/2008/layout/VerticalAccentList"/>
    <dgm:cxn modelId="{5677A7BE-20C9-46C5-A7F4-B4AEB6B6E0FB}" type="presParOf" srcId="{D738F422-FBE9-4BCF-9AB8-F484E174CD71}" destId="{DFC52F67-9E7B-4D24-8ADB-42A7163CC6B7}" srcOrd="0" destOrd="0" presId="urn:microsoft.com/office/officeart/2008/layout/VerticalAccentList"/>
    <dgm:cxn modelId="{819C1929-4B9F-45E0-A154-246D55A0A385}" type="presParOf" srcId="{2A0C8196-157D-4CF4-BC82-236A567FA62F}" destId="{75893E20-5560-4AE7-BF19-4E0602AAC334}" srcOrd="1" destOrd="0" presId="urn:microsoft.com/office/officeart/2008/layout/VerticalAccentList"/>
    <dgm:cxn modelId="{6A5AA4A9-3A1E-4D0D-9FA6-094E41E783D8}" type="presParOf" srcId="{75893E20-5560-4AE7-BF19-4E0602AAC334}" destId="{92F90275-3946-4878-A28D-45AA9A2E2492}" srcOrd="0" destOrd="0" presId="urn:microsoft.com/office/officeart/2008/layout/VerticalAccentList"/>
    <dgm:cxn modelId="{EA6033C1-3B30-4111-AF14-BCB300724129}" type="presParOf" srcId="{75893E20-5560-4AE7-BF19-4E0602AAC334}" destId="{AAE343DB-25C7-4F9B-9D70-75477198F987}" srcOrd="1" destOrd="0" presId="urn:microsoft.com/office/officeart/2008/layout/VerticalAccentList"/>
    <dgm:cxn modelId="{1FEFCCAC-383E-4AA5-AAD0-48B0AF176D82}" type="presParOf" srcId="{75893E20-5560-4AE7-BF19-4E0602AAC334}" destId="{CEE97F06-60D2-4404-B78A-947CF0E7C41B}" srcOrd="2" destOrd="0" presId="urn:microsoft.com/office/officeart/2008/layout/VerticalAccentList"/>
    <dgm:cxn modelId="{B8823CF8-E7C2-4C25-B46F-55A7D8F5E8FE}" type="presParOf" srcId="{75893E20-5560-4AE7-BF19-4E0602AAC334}" destId="{8CFDDBF8-57C0-467A-94AA-AA20A8DE0E7F}" srcOrd="3" destOrd="0" presId="urn:microsoft.com/office/officeart/2008/layout/VerticalAccentList"/>
    <dgm:cxn modelId="{1F8F7223-42E5-4435-AC42-D6416F7B4803}" type="presParOf" srcId="{75893E20-5560-4AE7-BF19-4E0602AAC334}" destId="{83F5D833-64F9-4C1F-BCCA-8CB20A2A3284}" srcOrd="4" destOrd="0" presId="urn:microsoft.com/office/officeart/2008/layout/VerticalAccentList"/>
    <dgm:cxn modelId="{D06CEE5B-66DF-4251-AFC1-FCFD18E7EFFD}" type="presParOf" srcId="{75893E20-5560-4AE7-BF19-4E0602AAC334}" destId="{3D81F200-7D8E-4D94-B59D-9182B031BFAA}" srcOrd="5" destOrd="0" presId="urn:microsoft.com/office/officeart/2008/layout/VerticalAccentList"/>
    <dgm:cxn modelId="{5D7E5873-21F7-4661-AE74-A8764E229CE9}" type="presParOf" srcId="{75893E20-5560-4AE7-BF19-4E0602AAC334}" destId="{6EC95EDD-49C7-4432-910C-312FF51C1F72}" srcOrd="6" destOrd="0" presId="urn:microsoft.com/office/officeart/2008/layout/VerticalAccentList"/>
    <dgm:cxn modelId="{8BF5A97F-A014-4CBB-9749-B975756B6BCA}" type="presParOf" srcId="{2A0C8196-157D-4CF4-BC82-236A567FA62F}" destId="{3973DF44-B0F3-4F1F-8284-1F0792EBB22E}" srcOrd="2" destOrd="0" presId="urn:microsoft.com/office/officeart/2008/layout/VerticalAccentList"/>
    <dgm:cxn modelId="{51FB8AFB-6B36-479F-A1B6-4F01A1D30489}" type="presParOf" srcId="{2A0C8196-157D-4CF4-BC82-236A567FA62F}" destId="{B39C4269-4798-46E9-A693-60C8594A1833}" srcOrd="3" destOrd="0" presId="urn:microsoft.com/office/officeart/2008/layout/VerticalAccentList"/>
    <dgm:cxn modelId="{B79CC60D-79BF-4524-941E-FE847A9D8FF6}" type="presParOf" srcId="{B39C4269-4798-46E9-A693-60C8594A1833}" destId="{7ECFFC5B-0DDB-4A4C-9C76-1761844B2DFA}" srcOrd="0" destOrd="0" presId="urn:microsoft.com/office/officeart/2008/layout/VerticalAccentList"/>
    <dgm:cxn modelId="{71F24452-C404-47E8-8350-53D6EE556172}" type="presParOf" srcId="{2A0C8196-157D-4CF4-BC82-236A567FA62F}" destId="{950E3E24-5243-40C9-8804-C357E0C138E5}" srcOrd="4" destOrd="0" presId="urn:microsoft.com/office/officeart/2008/layout/VerticalAccentList"/>
    <dgm:cxn modelId="{7B0BC27E-4AB4-4BE9-B1C8-FC1BA4CEA2EB}" type="presParOf" srcId="{950E3E24-5243-40C9-8804-C357E0C138E5}" destId="{C30801CD-500A-4C3B-AA11-D07520BC16EC}" srcOrd="0" destOrd="0" presId="urn:microsoft.com/office/officeart/2008/layout/VerticalAccentList"/>
    <dgm:cxn modelId="{3371A738-297B-4C27-8E19-04B75B3C3C4B}" type="presParOf" srcId="{950E3E24-5243-40C9-8804-C357E0C138E5}" destId="{FF3D62FF-FA47-4697-9CEB-1869860C915C}" srcOrd="1" destOrd="0" presId="urn:microsoft.com/office/officeart/2008/layout/VerticalAccentList"/>
    <dgm:cxn modelId="{4D936A7F-0BBD-4DEE-A862-A4545816ECD6}" type="presParOf" srcId="{950E3E24-5243-40C9-8804-C357E0C138E5}" destId="{E41A89DE-3AE6-4C94-9EBA-0953F2DB7DCD}" srcOrd="2" destOrd="0" presId="urn:microsoft.com/office/officeart/2008/layout/VerticalAccentList"/>
    <dgm:cxn modelId="{C7DE51E5-1455-4F7C-B91E-5B9C968A9753}" type="presParOf" srcId="{950E3E24-5243-40C9-8804-C357E0C138E5}" destId="{B25BB7BA-7F90-4F5E-BE63-1879FC903121}" srcOrd="3" destOrd="0" presId="urn:microsoft.com/office/officeart/2008/layout/VerticalAccentList"/>
    <dgm:cxn modelId="{AB9330C1-B1C5-4ED0-9E81-EA8343940188}" type="presParOf" srcId="{950E3E24-5243-40C9-8804-C357E0C138E5}" destId="{BCA3C917-2457-4D88-B775-3DD68F7E1AC7}" srcOrd="4" destOrd="0" presId="urn:microsoft.com/office/officeart/2008/layout/VerticalAccentList"/>
    <dgm:cxn modelId="{C4F162C3-605E-4C6A-9939-9BEF95C0FDD7}" type="presParOf" srcId="{950E3E24-5243-40C9-8804-C357E0C138E5}" destId="{957C7FBC-2062-45C8-BF1A-C091806808FA}" srcOrd="5" destOrd="0" presId="urn:microsoft.com/office/officeart/2008/layout/VerticalAccentList"/>
    <dgm:cxn modelId="{1F976567-151F-416E-B82D-ECC58F180988}" type="presParOf" srcId="{950E3E24-5243-40C9-8804-C357E0C138E5}" destId="{BEF574E3-B62C-41CD-B590-84E866E74A0C}" srcOrd="6" destOrd="0" presId="urn:microsoft.com/office/officeart/2008/layout/VerticalAccentList"/>
    <dgm:cxn modelId="{62410251-2776-4C2B-8ECE-E948128AC82D}" type="presParOf" srcId="{2A0C8196-157D-4CF4-BC82-236A567FA62F}" destId="{47F03ABA-9161-4EEF-AF23-DB03F4136098}" srcOrd="5" destOrd="0" presId="urn:microsoft.com/office/officeart/2008/layout/VerticalAccentList"/>
    <dgm:cxn modelId="{F7FF2009-D492-4154-9959-8DC22536B7A7}" type="presParOf" srcId="{2A0C8196-157D-4CF4-BC82-236A567FA62F}" destId="{53C5E1B1-732D-4F21-92EA-ADE08C448C66}" srcOrd="6" destOrd="0" presId="urn:microsoft.com/office/officeart/2008/layout/VerticalAccentList"/>
    <dgm:cxn modelId="{7F56F2AB-0DEF-42D2-B855-71AC199BC913}" type="presParOf" srcId="{53C5E1B1-732D-4F21-92EA-ADE08C448C66}" destId="{80FBAB2D-FAD4-41E7-9002-25CB755D07CD}" srcOrd="0" destOrd="0" presId="urn:microsoft.com/office/officeart/2008/layout/VerticalAccentList"/>
    <dgm:cxn modelId="{9FB42463-41DF-4C5A-AE64-0C38D06D5AA2}" type="presParOf" srcId="{2A0C8196-157D-4CF4-BC82-236A567FA62F}" destId="{FE212D94-BB60-47EC-847D-3701324CCC37}" srcOrd="7" destOrd="0" presId="urn:microsoft.com/office/officeart/2008/layout/VerticalAccentList"/>
    <dgm:cxn modelId="{DF39AF5C-E9FD-42A9-A1BF-45FBE136EDD6}" type="presParOf" srcId="{FE212D94-BB60-47EC-847D-3701324CCC37}" destId="{6EA81EA8-7CCC-4689-B0E6-6E861A6AC84A}" srcOrd="0" destOrd="0" presId="urn:microsoft.com/office/officeart/2008/layout/VerticalAccentList"/>
    <dgm:cxn modelId="{106AEC1E-6C79-473D-A5BD-F602E1D62FF1}" type="presParOf" srcId="{FE212D94-BB60-47EC-847D-3701324CCC37}" destId="{542FB335-7612-4CE7-8362-0604F7DA4DB2}" srcOrd="1" destOrd="0" presId="urn:microsoft.com/office/officeart/2008/layout/VerticalAccentList"/>
    <dgm:cxn modelId="{CC87D0CC-4CE2-4568-B1D9-CFBAE6BB5EE6}" type="presParOf" srcId="{FE212D94-BB60-47EC-847D-3701324CCC37}" destId="{E0B402EC-C337-42D3-9854-4A945CD27952}" srcOrd="2" destOrd="0" presId="urn:microsoft.com/office/officeart/2008/layout/VerticalAccentList"/>
    <dgm:cxn modelId="{7CA55A7D-0543-439B-B204-9FC29E1E1C30}" type="presParOf" srcId="{FE212D94-BB60-47EC-847D-3701324CCC37}" destId="{D82EB70F-8928-4EA2-829D-62A12683DCB2}" srcOrd="3" destOrd="0" presId="urn:microsoft.com/office/officeart/2008/layout/VerticalAccentList"/>
    <dgm:cxn modelId="{7D461943-A718-403F-98AE-470CD48B42D5}" type="presParOf" srcId="{FE212D94-BB60-47EC-847D-3701324CCC37}" destId="{2CD7C8ED-80B6-451A-B3DC-E0D28817F921}" srcOrd="4" destOrd="0" presId="urn:microsoft.com/office/officeart/2008/layout/VerticalAccentList"/>
    <dgm:cxn modelId="{D2DF27E8-E86E-4FF2-B715-E64DBE769AA7}" type="presParOf" srcId="{FE212D94-BB60-47EC-847D-3701324CCC37}" destId="{FFDB31CE-16B3-475D-8EE4-BFC96F907990}" srcOrd="5" destOrd="0" presId="urn:microsoft.com/office/officeart/2008/layout/VerticalAccentList"/>
    <dgm:cxn modelId="{F94EC724-BCC3-4521-9A62-E04AFFE49FDB}" type="presParOf" srcId="{FE212D94-BB60-47EC-847D-3701324CCC37}" destId="{825FBDB5-125D-4496-ABC7-831C97D301AB}" srcOrd="6" destOrd="0" presId="urn:microsoft.com/office/officeart/2008/layout/VerticalAccentList"/>
    <dgm:cxn modelId="{12C17C91-7777-4C9E-BADE-BAF9D06FC957}" type="presParOf" srcId="{2A0C8196-157D-4CF4-BC82-236A567FA62F}" destId="{49242465-6228-4A15-8134-FFE7F4645A7F}" srcOrd="8" destOrd="0" presId="urn:microsoft.com/office/officeart/2008/layout/VerticalAccentList"/>
    <dgm:cxn modelId="{443AFAFC-9DAA-4B39-A972-3AF4BEC49376}" type="presParOf" srcId="{2A0C8196-157D-4CF4-BC82-236A567FA62F}" destId="{0FF33387-4442-4BF0-9272-09195C94AE35}" srcOrd="9" destOrd="0" presId="urn:microsoft.com/office/officeart/2008/layout/VerticalAccentList"/>
    <dgm:cxn modelId="{3027AC2F-D54D-42D6-8BEA-5B0C8BF17A96}" type="presParOf" srcId="{0FF33387-4442-4BF0-9272-09195C94AE35}" destId="{283BF32C-E729-4EB8-8D52-7855AC50B7DC}" srcOrd="0" destOrd="0" presId="urn:microsoft.com/office/officeart/2008/layout/VerticalAccentList"/>
    <dgm:cxn modelId="{46492044-4650-475C-8C5D-B0D700EC164E}" type="presParOf" srcId="{2A0C8196-157D-4CF4-BC82-236A567FA62F}" destId="{1A78C1C7-0B84-403C-84FE-DEE662A2531D}" srcOrd="10" destOrd="0" presId="urn:microsoft.com/office/officeart/2008/layout/VerticalAccentList"/>
    <dgm:cxn modelId="{C7682136-153F-4667-8C27-DE75710F14F0}" type="presParOf" srcId="{1A78C1C7-0B84-403C-84FE-DEE662A2531D}" destId="{B7776871-7494-452B-B12A-19B943C97C71}" srcOrd="0" destOrd="0" presId="urn:microsoft.com/office/officeart/2008/layout/VerticalAccentList"/>
    <dgm:cxn modelId="{3A57D6D6-5EAF-42C1-BD81-544A99192746}" type="presParOf" srcId="{1A78C1C7-0B84-403C-84FE-DEE662A2531D}" destId="{B5C7830A-8B6C-40FA-BE5F-BBD4684CFF21}" srcOrd="1" destOrd="0" presId="urn:microsoft.com/office/officeart/2008/layout/VerticalAccentList"/>
    <dgm:cxn modelId="{DDC40016-FE28-4CC3-91C6-B96A38C19C6C}" type="presParOf" srcId="{1A78C1C7-0B84-403C-84FE-DEE662A2531D}" destId="{E5BE2294-8D59-483E-813C-1C74438976C5}" srcOrd="2" destOrd="0" presId="urn:microsoft.com/office/officeart/2008/layout/VerticalAccentList"/>
    <dgm:cxn modelId="{D11A9109-ED22-49F1-B53E-FD41A6E759C6}" type="presParOf" srcId="{1A78C1C7-0B84-403C-84FE-DEE662A2531D}" destId="{AFDFCEFB-580F-44B7-A9D0-C17E0FF66565}" srcOrd="3" destOrd="0" presId="urn:microsoft.com/office/officeart/2008/layout/VerticalAccentList"/>
    <dgm:cxn modelId="{0CDAE6BA-DE64-4038-8431-A42C8439F58C}" type="presParOf" srcId="{1A78C1C7-0B84-403C-84FE-DEE662A2531D}" destId="{FB12E13E-9590-4EF3-B869-955CFF6FA9D5}" srcOrd="4" destOrd="0" presId="urn:microsoft.com/office/officeart/2008/layout/VerticalAccentList"/>
    <dgm:cxn modelId="{D154B8BC-1117-476E-8629-F5B1879065D3}" type="presParOf" srcId="{1A78C1C7-0B84-403C-84FE-DEE662A2531D}" destId="{7441ACA9-0A62-4B70-BC45-CACC630156BB}" srcOrd="5" destOrd="0" presId="urn:microsoft.com/office/officeart/2008/layout/VerticalAccentList"/>
    <dgm:cxn modelId="{335FCB50-4B0A-4DFD-9192-5D19A0EACC15}" type="presParOf" srcId="{1A78C1C7-0B84-403C-84FE-DEE662A2531D}" destId="{7DF8251C-3246-413F-9B12-D13510784235}" srcOrd="6" destOrd="0" presId="urn:microsoft.com/office/officeart/2008/layout/VerticalAccentList"/>
    <dgm:cxn modelId="{6923003B-A285-4A6D-8D82-066AF3C5335D}" type="presParOf" srcId="{2A0C8196-157D-4CF4-BC82-236A567FA62F}" destId="{F94545AF-D8C9-4247-AB00-AD15AC23EEFC}" srcOrd="11" destOrd="0" presId="urn:microsoft.com/office/officeart/2008/layout/VerticalAccentList"/>
    <dgm:cxn modelId="{6CF1D9B3-0DFF-4583-A4C4-65BEAE00502A}" type="presParOf" srcId="{2A0C8196-157D-4CF4-BC82-236A567FA62F}" destId="{27C286A7-7A93-4E23-805C-75615446731A}" srcOrd="12" destOrd="0" presId="urn:microsoft.com/office/officeart/2008/layout/VerticalAccentList"/>
    <dgm:cxn modelId="{D08AFF2B-91EA-4CDC-9AD2-9D42EEE5551F}" type="presParOf" srcId="{27C286A7-7A93-4E23-805C-75615446731A}" destId="{F91B6BB4-DFE8-4BC0-B07C-30BDB1AB2AA8}" srcOrd="0" destOrd="0" presId="urn:microsoft.com/office/officeart/2008/layout/VerticalAccentList"/>
    <dgm:cxn modelId="{C4A3ED9F-7CF7-4E4A-BF1F-1D66EF21C6E8}" type="presParOf" srcId="{2A0C8196-157D-4CF4-BC82-236A567FA62F}" destId="{C5D7BD1E-F96E-4E66-86ED-7B080E9ABD4A}" srcOrd="13" destOrd="0" presId="urn:microsoft.com/office/officeart/2008/layout/VerticalAccentList"/>
    <dgm:cxn modelId="{93C0F80A-BC28-4C73-8B24-B8A9E4A61337}" type="presParOf" srcId="{C5D7BD1E-F96E-4E66-86ED-7B080E9ABD4A}" destId="{04B5F793-F290-483C-95A8-D33BEA53EDA5}" srcOrd="0" destOrd="0" presId="urn:microsoft.com/office/officeart/2008/layout/VerticalAccentList"/>
    <dgm:cxn modelId="{658E33E0-D426-4357-933F-1A09B683C4DA}" type="presParOf" srcId="{C5D7BD1E-F96E-4E66-86ED-7B080E9ABD4A}" destId="{FE279841-35C5-494C-8F17-5839099A16B8}" srcOrd="1" destOrd="0" presId="urn:microsoft.com/office/officeart/2008/layout/VerticalAccentList"/>
    <dgm:cxn modelId="{08242B52-C1CE-4575-B04E-4F9B89F25A78}" type="presParOf" srcId="{C5D7BD1E-F96E-4E66-86ED-7B080E9ABD4A}" destId="{C2DC4F4D-E11C-4E29-86E5-E93C2D4EFAE7}" srcOrd="2" destOrd="0" presId="urn:microsoft.com/office/officeart/2008/layout/VerticalAccentList"/>
    <dgm:cxn modelId="{3C7CE245-E531-4106-9CB4-4BFAADFF812D}" type="presParOf" srcId="{C5D7BD1E-F96E-4E66-86ED-7B080E9ABD4A}" destId="{69F4684E-EED5-4243-B097-FC43639A529F}" srcOrd="3" destOrd="0" presId="urn:microsoft.com/office/officeart/2008/layout/VerticalAccentList"/>
    <dgm:cxn modelId="{508F968A-2F81-494C-BBC2-38E8FD1BCC07}" type="presParOf" srcId="{C5D7BD1E-F96E-4E66-86ED-7B080E9ABD4A}" destId="{6F32F89B-E810-4934-9956-8434842C050C}" srcOrd="4" destOrd="0" presId="urn:microsoft.com/office/officeart/2008/layout/VerticalAccentList"/>
    <dgm:cxn modelId="{376A6D35-2567-43BE-84D3-9C53568E4D6D}" type="presParOf" srcId="{C5D7BD1E-F96E-4E66-86ED-7B080E9ABD4A}" destId="{E46DB529-F997-4CC2-B5A1-A8C2CBEB03C0}" srcOrd="5" destOrd="0" presId="urn:microsoft.com/office/officeart/2008/layout/VerticalAccentList"/>
    <dgm:cxn modelId="{9D312B55-8CA6-4549-897B-3F3258B5398A}" type="presParOf" srcId="{C5D7BD1E-F96E-4E66-86ED-7B080E9ABD4A}" destId="{86D76B81-BF4C-49D9-A446-2EFC98D6CE73}" srcOrd="6" destOrd="0" presId="urn:microsoft.com/office/officeart/2008/layout/VerticalAccentList"/>
    <dgm:cxn modelId="{CAE1B955-EABD-499F-92E6-1A2A598D07A0}" type="presParOf" srcId="{2A0C8196-157D-4CF4-BC82-236A567FA62F}" destId="{641B4558-9CC1-4EC0-9DB2-5B34EC88BE60}" srcOrd="14" destOrd="0" presId="urn:microsoft.com/office/officeart/2008/layout/VerticalAccentList"/>
    <dgm:cxn modelId="{0511C1EC-FE93-41D8-B998-1439422BC297}" type="presParOf" srcId="{2A0C8196-157D-4CF4-BC82-236A567FA62F}" destId="{1A11E8E1-FE7E-46A4-A336-8C87EDABA153}" srcOrd="15" destOrd="0" presId="urn:microsoft.com/office/officeart/2008/layout/VerticalAccentList"/>
    <dgm:cxn modelId="{F6B8D501-D66D-4899-BF40-3CB5B74190F6}" type="presParOf" srcId="{1A11E8E1-FE7E-46A4-A336-8C87EDABA153}" destId="{E6A09914-5B4C-4421-AF9D-89CB659487FF}" srcOrd="0" destOrd="0" presId="urn:microsoft.com/office/officeart/2008/layout/VerticalAccentList"/>
    <dgm:cxn modelId="{A147D643-A72C-4030-8220-D9D75B167A02}" type="presParOf" srcId="{2A0C8196-157D-4CF4-BC82-236A567FA62F}" destId="{2EA1D267-5254-4F87-88F4-0E30AF9C09FF}" srcOrd="16" destOrd="0" presId="urn:microsoft.com/office/officeart/2008/layout/VerticalAccentList"/>
    <dgm:cxn modelId="{FC85A9B7-8D42-49E6-9F8B-C9AB6AB4CB80}" type="presParOf" srcId="{2EA1D267-5254-4F87-88F4-0E30AF9C09FF}" destId="{52E58C0F-340F-447F-9750-63477B4277AF}" srcOrd="0" destOrd="0" presId="urn:microsoft.com/office/officeart/2008/layout/VerticalAccentList"/>
    <dgm:cxn modelId="{6D6DCF6F-73DF-443E-A193-404F02148512}" type="presParOf" srcId="{2EA1D267-5254-4F87-88F4-0E30AF9C09FF}" destId="{75CD95C7-553C-4A94-8E41-0C5D9BBFBAE2}" srcOrd="1" destOrd="0" presId="urn:microsoft.com/office/officeart/2008/layout/VerticalAccentList"/>
    <dgm:cxn modelId="{6A912D4C-4102-47D4-A918-FD7C0E6D29F4}" type="presParOf" srcId="{2EA1D267-5254-4F87-88F4-0E30AF9C09FF}" destId="{4775E795-958C-4249-9EAE-710A96C30F09}" srcOrd="2" destOrd="0" presId="urn:microsoft.com/office/officeart/2008/layout/VerticalAccentList"/>
    <dgm:cxn modelId="{B4679FF5-0911-4C01-A1C6-9015141BFD0D}" type="presParOf" srcId="{2EA1D267-5254-4F87-88F4-0E30AF9C09FF}" destId="{EFF62F68-CDAC-4F07-893A-1808AD6E1A88}" srcOrd="3" destOrd="0" presId="urn:microsoft.com/office/officeart/2008/layout/VerticalAccentList"/>
    <dgm:cxn modelId="{45432215-C175-42E4-B61F-A2C753F5662B}" type="presParOf" srcId="{2EA1D267-5254-4F87-88F4-0E30AF9C09FF}" destId="{32EE9AC8-BE1A-4A13-8DB2-6E1E74826D12}" srcOrd="4" destOrd="0" presId="urn:microsoft.com/office/officeart/2008/layout/VerticalAccentList"/>
    <dgm:cxn modelId="{F4D919BE-3FBA-4316-A321-F58DBD28F202}" type="presParOf" srcId="{2EA1D267-5254-4F87-88F4-0E30AF9C09FF}" destId="{A1089799-9CA2-4CD6-B7B6-AB09CDDE68A1}" srcOrd="5" destOrd="0" presId="urn:microsoft.com/office/officeart/2008/layout/VerticalAccentList"/>
    <dgm:cxn modelId="{C80D3F35-7C3A-4313-B8BD-533C67704C9B}" type="presParOf" srcId="{2EA1D267-5254-4F87-88F4-0E30AF9C09FF}" destId="{6C8E0520-1CAC-435B-B457-38C32D347ACD}" srcOrd="6" destOrd="0" presId="urn:microsoft.com/office/officeart/2008/layout/VerticalAccent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F7B196-853A-4BFD-B8B8-31D0640AF86D}"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ru-RU"/>
        </a:p>
      </dgm:t>
    </dgm:pt>
    <dgm:pt modelId="{02867C6F-DBFE-45DC-8E0E-F55695368961}">
      <dgm:prSet custT="1"/>
      <dgm:spPr/>
      <dgm:t>
        <a:bodyPr/>
        <a:lstStyle/>
        <a:p>
          <a:r>
            <a:rPr lang="ru-RU" sz="1200" dirty="0" err="1" smtClean="0"/>
            <a:t>Органи</a:t>
          </a:r>
          <a:r>
            <a:rPr lang="ru-RU" sz="1200" dirty="0" smtClean="0"/>
            <a:t> медико-</a:t>
          </a:r>
          <a:r>
            <a:rPr lang="ru-RU" sz="1200" dirty="0" err="1" smtClean="0"/>
            <a:t>соціальної</a:t>
          </a:r>
          <a:r>
            <a:rPr lang="ru-RU" sz="1200" dirty="0" smtClean="0"/>
            <a:t> </a:t>
          </a:r>
          <a:r>
            <a:rPr lang="ru-RU" sz="1200" dirty="0" err="1" smtClean="0"/>
            <a:t>експертизи</a:t>
          </a:r>
          <a:r>
            <a:rPr lang="ru-RU" sz="1200" dirty="0" smtClean="0"/>
            <a:t> та </a:t>
          </a:r>
          <a:r>
            <a:rPr lang="ru-RU" sz="1200" dirty="0" err="1" smtClean="0"/>
            <a:t>заклади</a:t>
          </a:r>
          <a:r>
            <a:rPr lang="ru-RU" sz="1200" dirty="0" smtClean="0"/>
            <a:t> </a:t>
          </a:r>
          <a:r>
            <a:rPr lang="ru-RU" sz="1200" dirty="0" err="1" smtClean="0"/>
            <a:t>охорони</a:t>
          </a:r>
          <a:r>
            <a:rPr lang="ru-RU" sz="1200" dirty="0" smtClean="0"/>
            <a:t> </a:t>
          </a:r>
          <a:r>
            <a:rPr lang="ru-RU" sz="1200" dirty="0" err="1" smtClean="0"/>
            <a:t>здоров'я</a:t>
          </a:r>
          <a:r>
            <a:rPr lang="ru-RU" sz="1200" dirty="0" smtClean="0"/>
            <a:t> у </a:t>
          </a:r>
          <a:r>
            <a:rPr lang="ru-RU" sz="1200" dirty="0" err="1" smtClean="0"/>
            <a:t>триденний</a:t>
          </a:r>
          <a:r>
            <a:rPr lang="ru-RU" sz="1200" dirty="0" smtClean="0"/>
            <a:t> строк </a:t>
          </a:r>
          <a:r>
            <a:rPr lang="ru-RU" sz="1200" dirty="0" err="1" smtClean="0"/>
            <a:t>зобов'язані</a:t>
          </a:r>
          <a:r>
            <a:rPr lang="ru-RU" sz="1200" dirty="0" smtClean="0"/>
            <a:t> </a:t>
          </a:r>
          <a:r>
            <a:rPr lang="ru-RU" sz="1200" dirty="0" err="1" smtClean="0"/>
            <a:t>надіслати</a:t>
          </a:r>
          <a:r>
            <a:rPr lang="ru-RU" sz="1200" dirty="0" smtClean="0"/>
            <a:t> </a:t>
          </a:r>
          <a:r>
            <a:rPr lang="ru-RU" sz="1200" dirty="0" err="1" smtClean="0"/>
            <a:t>виписку</a:t>
          </a:r>
          <a:r>
            <a:rPr lang="ru-RU" sz="1200" dirty="0" smtClean="0"/>
            <a:t> з акта </a:t>
          </a:r>
          <a:r>
            <a:rPr lang="ru-RU" sz="1200" dirty="0" err="1" smtClean="0"/>
            <a:t>огляду</a:t>
          </a:r>
          <a:r>
            <a:rPr lang="ru-RU" sz="1200" dirty="0" smtClean="0"/>
            <a:t> медико-</a:t>
          </a:r>
          <a:r>
            <a:rPr lang="ru-RU" sz="1200" dirty="0" err="1" smtClean="0"/>
            <a:t>соціальною</a:t>
          </a:r>
          <a:r>
            <a:rPr lang="ru-RU" sz="1200" dirty="0" smtClean="0"/>
            <a:t> </a:t>
          </a:r>
          <a:r>
            <a:rPr lang="ru-RU" sz="1200" dirty="0" err="1" smtClean="0"/>
            <a:t>експертною</a:t>
          </a:r>
          <a:r>
            <a:rPr lang="ru-RU" sz="1200" dirty="0" smtClean="0"/>
            <a:t> </a:t>
          </a:r>
          <a:r>
            <a:rPr lang="ru-RU" sz="1200" dirty="0" err="1" smtClean="0"/>
            <a:t>комісією</a:t>
          </a:r>
          <a:r>
            <a:rPr lang="ru-RU" sz="1200" dirty="0" smtClean="0"/>
            <a:t> (</a:t>
          </a:r>
          <a:r>
            <a:rPr lang="ru-RU" sz="1200" dirty="0" err="1" smtClean="0"/>
            <a:t>далі</a:t>
          </a:r>
          <a:r>
            <a:rPr lang="ru-RU" sz="1200" dirty="0" smtClean="0"/>
            <a:t> - </a:t>
          </a:r>
          <a:r>
            <a:rPr lang="ru-RU" sz="1200" dirty="0" err="1" smtClean="0"/>
            <a:t>виписка</a:t>
          </a:r>
          <a:r>
            <a:rPr lang="ru-RU" sz="1200" dirty="0" smtClean="0"/>
            <a:t> з акта </a:t>
          </a:r>
          <a:r>
            <a:rPr lang="ru-RU" sz="1200" dirty="0" err="1" smtClean="0"/>
            <a:t>огляду</a:t>
          </a:r>
          <a:r>
            <a:rPr lang="ru-RU" sz="1200" dirty="0" smtClean="0"/>
            <a:t> МСЕК) особи з </a:t>
          </a:r>
          <a:r>
            <a:rPr lang="ru-RU" sz="1200" dirty="0" err="1" smtClean="0"/>
            <a:t>інвалідністю</a:t>
          </a:r>
          <a:r>
            <a:rPr lang="ru-RU" sz="1200" dirty="0" smtClean="0"/>
            <a:t> з </a:t>
          </a:r>
          <a:r>
            <a:rPr lang="ru-RU" sz="1200" dirty="0" err="1" smtClean="0"/>
            <a:t>дитинства</a:t>
          </a:r>
          <a:r>
            <a:rPr lang="ru-RU" sz="1200" dirty="0" smtClean="0"/>
            <a:t> </a:t>
          </a:r>
          <a:r>
            <a:rPr lang="ru-RU" sz="1200" dirty="0" err="1" smtClean="0"/>
            <a:t>або</a:t>
          </a:r>
          <a:r>
            <a:rPr lang="ru-RU" sz="1200" dirty="0" smtClean="0"/>
            <a:t> </a:t>
          </a:r>
          <a:r>
            <a:rPr lang="ru-RU" sz="1200" dirty="0" err="1" smtClean="0"/>
            <a:t>медичний</a:t>
          </a:r>
          <a:r>
            <a:rPr lang="ru-RU" sz="1200" dirty="0" smtClean="0"/>
            <a:t> </a:t>
          </a:r>
          <a:r>
            <a:rPr lang="ru-RU" sz="1200" dirty="0" err="1" smtClean="0"/>
            <a:t>висновок</a:t>
          </a:r>
          <a:r>
            <a:rPr lang="ru-RU" sz="1200" dirty="0" smtClean="0"/>
            <a:t> про </a:t>
          </a:r>
          <a:r>
            <a:rPr lang="ru-RU" sz="1200" dirty="0" err="1" smtClean="0"/>
            <a:t>дитину</a:t>
          </a:r>
          <a:r>
            <a:rPr lang="ru-RU" sz="1200" dirty="0" smtClean="0"/>
            <a:t> з </a:t>
          </a:r>
          <a:r>
            <a:rPr lang="ru-RU" sz="1200" dirty="0" err="1" smtClean="0"/>
            <a:t>інвалідністю</a:t>
          </a:r>
          <a:r>
            <a:rPr lang="ru-RU" sz="1200" dirty="0" smtClean="0"/>
            <a:t> </a:t>
          </a:r>
          <a:r>
            <a:rPr lang="ru-RU" sz="1200" dirty="0" err="1" smtClean="0"/>
            <a:t>віком</a:t>
          </a:r>
          <a:r>
            <a:rPr lang="ru-RU" sz="1200" dirty="0" smtClean="0"/>
            <a:t> до 18 </a:t>
          </a:r>
          <a:r>
            <a:rPr lang="ru-RU" sz="1200" dirty="0" err="1" smtClean="0"/>
            <a:t>років</a:t>
          </a:r>
          <a:r>
            <a:rPr lang="ru-RU" sz="1200" dirty="0" smtClean="0"/>
            <a:t> (</a:t>
          </a:r>
          <a:r>
            <a:rPr lang="ru-RU" sz="1200" dirty="0" err="1" smtClean="0"/>
            <a:t>далі</a:t>
          </a:r>
          <a:r>
            <a:rPr lang="ru-RU" sz="1200" dirty="0" smtClean="0"/>
            <a:t> - </a:t>
          </a:r>
          <a:r>
            <a:rPr lang="ru-RU" sz="1200" dirty="0" err="1" smtClean="0"/>
            <a:t>медичний</a:t>
          </a:r>
          <a:r>
            <a:rPr lang="ru-RU" sz="1200" dirty="0" smtClean="0"/>
            <a:t> </a:t>
          </a:r>
          <a:r>
            <a:rPr lang="ru-RU" sz="1200" dirty="0" err="1" smtClean="0"/>
            <a:t>висновок</a:t>
          </a:r>
          <a:r>
            <a:rPr lang="ru-RU" sz="1200" dirty="0" smtClean="0"/>
            <a:t> про </a:t>
          </a:r>
          <a:r>
            <a:rPr lang="ru-RU" sz="1200" dirty="0" err="1" smtClean="0"/>
            <a:t>дитину</a:t>
          </a:r>
          <a:r>
            <a:rPr lang="ru-RU" sz="1200" dirty="0" smtClean="0"/>
            <a:t> з </a:t>
          </a:r>
          <a:r>
            <a:rPr lang="ru-RU" sz="1200" dirty="0" err="1" smtClean="0"/>
            <a:t>інвалідністю</a:t>
          </a:r>
          <a:r>
            <a:rPr lang="ru-RU" sz="1200" dirty="0" smtClean="0"/>
            <a:t>) до структурного </a:t>
          </a:r>
          <a:r>
            <a:rPr lang="ru-RU" sz="1200" dirty="0" err="1" smtClean="0"/>
            <a:t>підрозділу</a:t>
          </a:r>
          <a:r>
            <a:rPr lang="ru-RU" sz="1200" dirty="0" smtClean="0"/>
            <a:t> з </a:t>
          </a:r>
          <a:r>
            <a:rPr lang="ru-RU" sz="1200" dirty="0" err="1" smtClean="0"/>
            <a:t>питань</a:t>
          </a:r>
          <a:r>
            <a:rPr lang="ru-RU" sz="1200" dirty="0" smtClean="0"/>
            <a:t> </a:t>
          </a:r>
          <a:r>
            <a:rPr lang="ru-RU" sz="1200" dirty="0" err="1" smtClean="0"/>
            <a:t>соціального</a:t>
          </a:r>
          <a:r>
            <a:rPr lang="ru-RU" sz="1200" dirty="0" smtClean="0"/>
            <a:t> </a:t>
          </a:r>
          <a:r>
            <a:rPr lang="ru-RU" sz="1200" dirty="0" err="1" smtClean="0"/>
            <a:t>захисту</a:t>
          </a:r>
          <a:r>
            <a:rPr lang="ru-RU" sz="1200" dirty="0" smtClean="0"/>
            <a:t> </a:t>
          </a:r>
          <a:r>
            <a:rPr lang="ru-RU" sz="1200" dirty="0" err="1" smtClean="0"/>
            <a:t>населення</a:t>
          </a:r>
          <a:r>
            <a:rPr lang="ru-RU" sz="1200" dirty="0" smtClean="0"/>
            <a:t> за </a:t>
          </a:r>
          <a:r>
            <a:rPr lang="ru-RU" sz="1200" dirty="0" err="1" smtClean="0"/>
            <a:t>місцем</a:t>
          </a:r>
          <a:r>
            <a:rPr lang="ru-RU" sz="1200" dirty="0" smtClean="0"/>
            <a:t> </a:t>
          </a:r>
          <a:r>
            <a:rPr lang="ru-RU" sz="1200" dirty="0" err="1" smtClean="0"/>
            <a:t>проживання</a:t>
          </a:r>
          <a:r>
            <a:rPr lang="ru-RU" sz="1200" dirty="0" smtClean="0"/>
            <a:t> особи з </a:t>
          </a:r>
          <a:r>
            <a:rPr lang="ru-RU" sz="1200" dirty="0" err="1" smtClean="0"/>
            <a:t>інвалідністю</a:t>
          </a:r>
          <a:r>
            <a:rPr lang="ru-RU" sz="1200" dirty="0" smtClean="0"/>
            <a:t> з </a:t>
          </a:r>
          <a:r>
            <a:rPr lang="ru-RU" sz="1200" dirty="0" err="1" smtClean="0"/>
            <a:t>дитинства</a:t>
          </a:r>
          <a:r>
            <a:rPr lang="ru-RU" sz="1200" dirty="0" smtClean="0"/>
            <a:t> </a:t>
          </a:r>
          <a:r>
            <a:rPr lang="ru-RU" sz="1200" dirty="0" err="1" smtClean="0"/>
            <a:t>або</a:t>
          </a:r>
          <a:r>
            <a:rPr lang="ru-RU" sz="1200" dirty="0" smtClean="0"/>
            <a:t> законного </a:t>
          </a:r>
          <a:r>
            <a:rPr lang="ru-RU" sz="1200" dirty="0" err="1" smtClean="0"/>
            <a:t>представника</a:t>
          </a:r>
          <a:r>
            <a:rPr lang="ru-RU" sz="1200" dirty="0" smtClean="0"/>
            <a:t> </a:t>
          </a:r>
          <a:r>
            <a:rPr lang="ru-RU" sz="1200" dirty="0" err="1" smtClean="0"/>
            <a:t>дитини</a:t>
          </a:r>
          <a:r>
            <a:rPr lang="ru-RU" sz="1200" dirty="0" smtClean="0"/>
            <a:t> з </a:t>
          </a:r>
          <a:r>
            <a:rPr lang="ru-RU" sz="1200" dirty="0" err="1" smtClean="0"/>
            <a:t>інвалідністю</a:t>
          </a:r>
          <a:r>
            <a:rPr lang="ru-RU" sz="1200" dirty="0" smtClean="0"/>
            <a:t>.</a:t>
          </a:r>
          <a:endParaRPr lang="ru-RU" sz="1200" dirty="0"/>
        </a:p>
      </dgm:t>
    </dgm:pt>
    <dgm:pt modelId="{B74B0687-4F65-4136-86C6-E0467DE6F24A}" type="parTrans" cxnId="{6BAE71EE-2FF4-4285-8D60-DF4004675057}">
      <dgm:prSet/>
      <dgm:spPr/>
      <dgm:t>
        <a:bodyPr/>
        <a:lstStyle/>
        <a:p>
          <a:endParaRPr lang="ru-RU"/>
        </a:p>
      </dgm:t>
    </dgm:pt>
    <dgm:pt modelId="{14D0BED8-9FC1-4533-915B-45FC762457D3}" type="sibTrans" cxnId="{6BAE71EE-2FF4-4285-8D60-DF4004675057}">
      <dgm:prSet/>
      <dgm:spPr/>
      <dgm:t>
        <a:bodyPr/>
        <a:lstStyle/>
        <a:p>
          <a:endParaRPr lang="ru-RU"/>
        </a:p>
      </dgm:t>
    </dgm:pt>
    <dgm:pt modelId="{32D4A5CA-7F51-41DE-BC9B-808924DADCE7}">
      <dgm:prSet custT="1"/>
      <dgm:spPr/>
      <dgm:t>
        <a:bodyPr/>
        <a:lstStyle/>
        <a:p>
          <a:r>
            <a:rPr lang="ru-RU" sz="1400" dirty="0" smtClean="0"/>
            <a:t>Не </a:t>
          </a:r>
          <a:r>
            <a:rPr lang="ru-RU" sz="1400" dirty="0" err="1" smtClean="0"/>
            <a:t>пізніше</a:t>
          </a:r>
          <a:r>
            <a:rPr lang="ru-RU" sz="1400" dirty="0" smtClean="0"/>
            <a:t> 10 </a:t>
          </a:r>
          <a:r>
            <a:rPr lang="ru-RU" sz="1400" dirty="0" err="1" smtClean="0"/>
            <a:t>днів</a:t>
          </a:r>
          <a:r>
            <a:rPr lang="ru-RU" sz="1400" dirty="0" smtClean="0"/>
            <a:t> </a:t>
          </a:r>
          <a:r>
            <a:rPr lang="ru-RU" sz="1400" dirty="0" err="1" smtClean="0"/>
            <a:t>після</a:t>
          </a:r>
          <a:r>
            <a:rPr lang="ru-RU" sz="1400" dirty="0" smtClean="0"/>
            <a:t> </a:t>
          </a:r>
          <a:r>
            <a:rPr lang="ru-RU" sz="1400" dirty="0" err="1" smtClean="0"/>
            <a:t>надходження</a:t>
          </a:r>
          <a:r>
            <a:rPr lang="ru-RU" sz="1400" dirty="0" smtClean="0"/>
            <a:t> </a:t>
          </a:r>
          <a:r>
            <a:rPr lang="ru-RU" sz="1400" dirty="0" err="1" smtClean="0"/>
            <a:t>зазначених</a:t>
          </a:r>
          <a:r>
            <a:rPr lang="ru-RU" sz="1400" dirty="0" smtClean="0"/>
            <a:t> </a:t>
          </a:r>
          <a:r>
            <a:rPr lang="ru-RU" sz="1400" dirty="0" err="1" smtClean="0"/>
            <a:t>документів</a:t>
          </a:r>
          <a:r>
            <a:rPr lang="ru-RU" sz="1400" dirty="0" smtClean="0"/>
            <a:t> </a:t>
          </a:r>
          <a:r>
            <a:rPr lang="ru-RU" sz="1400" dirty="0" err="1" smtClean="0"/>
            <a:t>структурний</a:t>
          </a:r>
          <a:r>
            <a:rPr lang="ru-RU" sz="1400" dirty="0" smtClean="0"/>
            <a:t> </a:t>
          </a:r>
          <a:r>
            <a:rPr lang="ru-RU" sz="1400" dirty="0" err="1" smtClean="0"/>
            <a:t>підрозділ</a:t>
          </a:r>
          <a:r>
            <a:rPr lang="ru-RU" sz="1400" dirty="0" smtClean="0"/>
            <a:t> з </a:t>
          </a:r>
          <a:r>
            <a:rPr lang="ru-RU" sz="1400" dirty="0" err="1" smtClean="0"/>
            <a:t>питань</a:t>
          </a:r>
          <a:r>
            <a:rPr lang="ru-RU" sz="1400" dirty="0" smtClean="0"/>
            <a:t> </a:t>
          </a:r>
          <a:r>
            <a:rPr lang="ru-RU" sz="1400" dirty="0" err="1" smtClean="0"/>
            <a:t>соціального</a:t>
          </a:r>
          <a:r>
            <a:rPr lang="ru-RU" sz="1400" dirty="0" smtClean="0"/>
            <a:t> </a:t>
          </a:r>
          <a:r>
            <a:rPr lang="ru-RU" sz="1400" dirty="0" err="1" smtClean="0"/>
            <a:t>захисту</a:t>
          </a:r>
          <a:r>
            <a:rPr lang="ru-RU" sz="1400" dirty="0" smtClean="0"/>
            <a:t> </a:t>
          </a:r>
          <a:r>
            <a:rPr lang="ru-RU" sz="1400" dirty="0" err="1" smtClean="0"/>
            <a:t>населення</a:t>
          </a:r>
          <a:r>
            <a:rPr lang="ru-RU" sz="1400" dirty="0" smtClean="0"/>
            <a:t> </a:t>
          </a:r>
          <a:r>
            <a:rPr lang="ru-RU" sz="1400" dirty="0" err="1" smtClean="0"/>
            <a:t>зобов'язаний</a:t>
          </a:r>
          <a:r>
            <a:rPr lang="ru-RU" sz="1400" dirty="0" smtClean="0"/>
            <a:t> </a:t>
          </a:r>
          <a:r>
            <a:rPr lang="ru-RU" sz="1400" dirty="0" err="1" smtClean="0"/>
            <a:t>направити</a:t>
          </a:r>
          <a:r>
            <a:rPr lang="ru-RU" sz="1400" dirty="0" smtClean="0"/>
            <a:t> </a:t>
          </a:r>
          <a:r>
            <a:rPr lang="ru-RU" sz="1400" dirty="0" err="1" smtClean="0"/>
            <a:t>письмове</a:t>
          </a:r>
          <a:r>
            <a:rPr lang="ru-RU" sz="1400" dirty="0" smtClean="0"/>
            <a:t> </a:t>
          </a:r>
          <a:r>
            <a:rPr lang="ru-RU" sz="1400" dirty="0" err="1" smtClean="0"/>
            <a:t>повідомлення</a:t>
          </a:r>
          <a:r>
            <a:rPr lang="ru-RU" sz="1400" dirty="0" smtClean="0"/>
            <a:t> </a:t>
          </a:r>
          <a:r>
            <a:rPr lang="ru-RU" sz="1400" dirty="0" err="1" smtClean="0"/>
            <a:t>особі</a:t>
          </a:r>
          <a:r>
            <a:rPr lang="ru-RU" sz="1400" dirty="0" smtClean="0"/>
            <a:t> з </a:t>
          </a:r>
          <a:r>
            <a:rPr lang="ru-RU" sz="1400" dirty="0" err="1" smtClean="0"/>
            <a:t>інвалідністю</a:t>
          </a:r>
          <a:r>
            <a:rPr lang="ru-RU" sz="1400" dirty="0" smtClean="0"/>
            <a:t> з </a:t>
          </a:r>
          <a:r>
            <a:rPr lang="ru-RU" sz="1400" dirty="0" err="1" smtClean="0"/>
            <a:t>дитинства</a:t>
          </a:r>
          <a:r>
            <a:rPr lang="ru-RU" sz="1400" dirty="0" smtClean="0"/>
            <a:t>, законному </a:t>
          </a:r>
          <a:r>
            <a:rPr lang="ru-RU" sz="1400" dirty="0" err="1" smtClean="0"/>
            <a:t>представнику</a:t>
          </a:r>
          <a:r>
            <a:rPr lang="ru-RU" sz="1400" dirty="0" smtClean="0"/>
            <a:t> </a:t>
          </a:r>
          <a:r>
            <a:rPr lang="ru-RU" sz="1400" dirty="0" err="1" smtClean="0"/>
            <a:t>дитини</a:t>
          </a:r>
          <a:r>
            <a:rPr lang="ru-RU" sz="1400" dirty="0" smtClean="0"/>
            <a:t> з </a:t>
          </a:r>
          <a:r>
            <a:rPr lang="ru-RU" sz="1400" dirty="0" err="1" smtClean="0"/>
            <a:t>інвалідністю</a:t>
          </a:r>
          <a:r>
            <a:rPr lang="ru-RU" sz="1400" dirty="0" smtClean="0"/>
            <a:t> про право на </a:t>
          </a:r>
          <a:r>
            <a:rPr lang="ru-RU" sz="1400" dirty="0" err="1" smtClean="0"/>
            <a:t>державну</a:t>
          </a:r>
          <a:r>
            <a:rPr lang="ru-RU" sz="1400" dirty="0" smtClean="0"/>
            <a:t> </a:t>
          </a:r>
          <a:r>
            <a:rPr lang="ru-RU" sz="1400" dirty="0" err="1" smtClean="0"/>
            <a:t>соціальну</a:t>
          </a:r>
          <a:r>
            <a:rPr lang="ru-RU" sz="1400" dirty="0" smtClean="0"/>
            <a:t> </a:t>
          </a:r>
          <a:r>
            <a:rPr lang="ru-RU" sz="1400" dirty="0" err="1" smtClean="0"/>
            <a:t>допомогу</a:t>
          </a:r>
          <a:r>
            <a:rPr lang="ru-RU" sz="1400" dirty="0" smtClean="0"/>
            <a:t>, </a:t>
          </a:r>
          <a:r>
            <a:rPr lang="ru-RU" sz="1400" dirty="0" err="1" smtClean="0"/>
            <a:t>умови</a:t>
          </a:r>
          <a:r>
            <a:rPr lang="ru-RU" sz="1400" dirty="0" smtClean="0"/>
            <a:t>, </a:t>
          </a:r>
          <a:r>
            <a:rPr lang="ru-RU" sz="1400" dirty="0" err="1" smtClean="0"/>
            <a:t>розмір</a:t>
          </a:r>
          <a:r>
            <a:rPr lang="ru-RU" sz="1400" dirty="0" smtClean="0"/>
            <a:t> і порядок </a:t>
          </a:r>
          <a:r>
            <a:rPr lang="ru-RU" sz="1400" dirty="0" err="1" smtClean="0"/>
            <a:t>її</a:t>
          </a:r>
          <a:r>
            <a:rPr lang="ru-RU" sz="1400" dirty="0" smtClean="0"/>
            <a:t> </a:t>
          </a:r>
          <a:r>
            <a:rPr lang="ru-RU" sz="1400" dirty="0" err="1" smtClean="0"/>
            <a:t>призначення</a:t>
          </a:r>
          <a:r>
            <a:rPr lang="ru-RU" sz="1400" dirty="0" smtClean="0"/>
            <a:t>.</a:t>
          </a:r>
          <a:endParaRPr lang="ru-RU" sz="1400" dirty="0"/>
        </a:p>
      </dgm:t>
    </dgm:pt>
    <dgm:pt modelId="{0BBA012E-A696-4C58-9A65-D09F0E4E3767}" type="parTrans" cxnId="{68C38E6D-E191-434A-A11C-7C74DCBD0D8B}">
      <dgm:prSet/>
      <dgm:spPr/>
      <dgm:t>
        <a:bodyPr/>
        <a:lstStyle/>
        <a:p>
          <a:endParaRPr lang="ru-RU"/>
        </a:p>
      </dgm:t>
    </dgm:pt>
    <dgm:pt modelId="{EEA3C361-DE4E-4352-B057-8818CF260120}" type="sibTrans" cxnId="{68C38E6D-E191-434A-A11C-7C74DCBD0D8B}">
      <dgm:prSet/>
      <dgm:spPr/>
      <dgm:t>
        <a:bodyPr/>
        <a:lstStyle/>
        <a:p>
          <a:endParaRPr lang="ru-RU"/>
        </a:p>
      </dgm:t>
    </dgm:pt>
    <dgm:pt modelId="{673068C1-2DBB-4D4F-942A-BCC5A99F38F5}" type="pres">
      <dgm:prSet presAssocID="{C5F7B196-853A-4BFD-B8B8-31D0640AF86D}" presName="Name0" presStyleCnt="0">
        <dgm:presLayoutVars>
          <dgm:dir/>
          <dgm:animLvl val="lvl"/>
          <dgm:resizeHandles/>
        </dgm:presLayoutVars>
      </dgm:prSet>
      <dgm:spPr/>
      <dgm:t>
        <a:bodyPr/>
        <a:lstStyle/>
        <a:p>
          <a:endParaRPr lang="ru-RU"/>
        </a:p>
      </dgm:t>
    </dgm:pt>
    <dgm:pt modelId="{E4AB9875-144E-4716-BA5D-EBE5532705E9}" type="pres">
      <dgm:prSet presAssocID="{02867C6F-DBFE-45DC-8E0E-F55695368961}" presName="linNode" presStyleCnt="0"/>
      <dgm:spPr/>
    </dgm:pt>
    <dgm:pt modelId="{BF209576-6E0B-48F8-9488-0CC1A8E7F759}" type="pres">
      <dgm:prSet presAssocID="{02867C6F-DBFE-45DC-8E0E-F55695368961}" presName="parentShp" presStyleLbl="node1" presStyleIdx="0" presStyleCnt="2">
        <dgm:presLayoutVars>
          <dgm:bulletEnabled val="1"/>
        </dgm:presLayoutVars>
      </dgm:prSet>
      <dgm:spPr/>
      <dgm:t>
        <a:bodyPr/>
        <a:lstStyle/>
        <a:p>
          <a:endParaRPr lang="ru-RU"/>
        </a:p>
      </dgm:t>
    </dgm:pt>
    <dgm:pt modelId="{66503DD8-BE85-4DAF-8B15-7C54CCA694AB}" type="pres">
      <dgm:prSet presAssocID="{02867C6F-DBFE-45DC-8E0E-F55695368961}" presName="childShp" presStyleLbl="bgAccFollowNode1" presStyleIdx="0" presStyleCnt="2">
        <dgm:presLayoutVars>
          <dgm:bulletEnabled val="1"/>
        </dgm:presLayoutVars>
      </dgm:prSet>
      <dgm:spPr/>
    </dgm:pt>
    <dgm:pt modelId="{420293D9-9D91-4BA0-BC81-9DA0183E7140}" type="pres">
      <dgm:prSet presAssocID="{14D0BED8-9FC1-4533-915B-45FC762457D3}" presName="spacing" presStyleCnt="0"/>
      <dgm:spPr/>
    </dgm:pt>
    <dgm:pt modelId="{C4AE5D75-C6CF-4BF4-BB3E-D211B9773291}" type="pres">
      <dgm:prSet presAssocID="{32D4A5CA-7F51-41DE-BC9B-808924DADCE7}" presName="linNode" presStyleCnt="0"/>
      <dgm:spPr/>
    </dgm:pt>
    <dgm:pt modelId="{64F57901-AC89-4CBA-A16F-A238F8B4D2E4}" type="pres">
      <dgm:prSet presAssocID="{32D4A5CA-7F51-41DE-BC9B-808924DADCE7}" presName="parentShp" presStyleLbl="node1" presStyleIdx="1" presStyleCnt="2">
        <dgm:presLayoutVars>
          <dgm:bulletEnabled val="1"/>
        </dgm:presLayoutVars>
      </dgm:prSet>
      <dgm:spPr/>
      <dgm:t>
        <a:bodyPr/>
        <a:lstStyle/>
        <a:p>
          <a:endParaRPr lang="ru-RU"/>
        </a:p>
      </dgm:t>
    </dgm:pt>
    <dgm:pt modelId="{E49BFD10-E3A0-4803-AFD7-1A4C99556A3B}" type="pres">
      <dgm:prSet presAssocID="{32D4A5CA-7F51-41DE-BC9B-808924DADCE7}" presName="childShp" presStyleLbl="bgAccFollowNode1" presStyleIdx="1" presStyleCnt="2">
        <dgm:presLayoutVars>
          <dgm:bulletEnabled val="1"/>
        </dgm:presLayoutVars>
      </dgm:prSet>
      <dgm:spPr/>
    </dgm:pt>
  </dgm:ptLst>
  <dgm:cxnLst>
    <dgm:cxn modelId="{088CC422-6C3E-449D-B63B-D68A2E42ED06}" type="presOf" srcId="{02867C6F-DBFE-45DC-8E0E-F55695368961}" destId="{BF209576-6E0B-48F8-9488-0CC1A8E7F759}" srcOrd="0" destOrd="0" presId="urn:microsoft.com/office/officeart/2005/8/layout/vList6"/>
    <dgm:cxn modelId="{9EF61FDF-8AEF-4077-B0E4-309A2FBCC005}" type="presOf" srcId="{C5F7B196-853A-4BFD-B8B8-31D0640AF86D}" destId="{673068C1-2DBB-4D4F-942A-BCC5A99F38F5}" srcOrd="0" destOrd="0" presId="urn:microsoft.com/office/officeart/2005/8/layout/vList6"/>
    <dgm:cxn modelId="{68C38E6D-E191-434A-A11C-7C74DCBD0D8B}" srcId="{C5F7B196-853A-4BFD-B8B8-31D0640AF86D}" destId="{32D4A5CA-7F51-41DE-BC9B-808924DADCE7}" srcOrd="1" destOrd="0" parTransId="{0BBA012E-A696-4C58-9A65-D09F0E4E3767}" sibTransId="{EEA3C361-DE4E-4352-B057-8818CF260120}"/>
    <dgm:cxn modelId="{6BAE71EE-2FF4-4285-8D60-DF4004675057}" srcId="{C5F7B196-853A-4BFD-B8B8-31D0640AF86D}" destId="{02867C6F-DBFE-45DC-8E0E-F55695368961}" srcOrd="0" destOrd="0" parTransId="{B74B0687-4F65-4136-86C6-E0467DE6F24A}" sibTransId="{14D0BED8-9FC1-4533-915B-45FC762457D3}"/>
    <dgm:cxn modelId="{790FA12B-AEF6-478D-876C-6EEFA8011CFA}" type="presOf" srcId="{32D4A5CA-7F51-41DE-BC9B-808924DADCE7}" destId="{64F57901-AC89-4CBA-A16F-A238F8B4D2E4}" srcOrd="0" destOrd="0" presId="urn:microsoft.com/office/officeart/2005/8/layout/vList6"/>
    <dgm:cxn modelId="{705DB273-E772-4ACB-B876-011EA007097D}" type="presParOf" srcId="{673068C1-2DBB-4D4F-942A-BCC5A99F38F5}" destId="{E4AB9875-144E-4716-BA5D-EBE5532705E9}" srcOrd="0" destOrd="0" presId="urn:microsoft.com/office/officeart/2005/8/layout/vList6"/>
    <dgm:cxn modelId="{D4BE2478-9BAD-4911-A16D-D8A878F8A5AB}" type="presParOf" srcId="{E4AB9875-144E-4716-BA5D-EBE5532705E9}" destId="{BF209576-6E0B-48F8-9488-0CC1A8E7F759}" srcOrd="0" destOrd="0" presId="urn:microsoft.com/office/officeart/2005/8/layout/vList6"/>
    <dgm:cxn modelId="{B53FD7AF-C16B-4938-AB8A-B5E707669718}" type="presParOf" srcId="{E4AB9875-144E-4716-BA5D-EBE5532705E9}" destId="{66503DD8-BE85-4DAF-8B15-7C54CCA694AB}" srcOrd="1" destOrd="0" presId="urn:microsoft.com/office/officeart/2005/8/layout/vList6"/>
    <dgm:cxn modelId="{C833565F-76CD-4AE0-8A2B-013779B6E3A8}" type="presParOf" srcId="{673068C1-2DBB-4D4F-942A-BCC5A99F38F5}" destId="{420293D9-9D91-4BA0-BC81-9DA0183E7140}" srcOrd="1" destOrd="0" presId="urn:microsoft.com/office/officeart/2005/8/layout/vList6"/>
    <dgm:cxn modelId="{42CA7949-8493-4B6D-BAF3-5C5552702EB9}" type="presParOf" srcId="{673068C1-2DBB-4D4F-942A-BCC5A99F38F5}" destId="{C4AE5D75-C6CF-4BF4-BB3E-D211B9773291}" srcOrd="2" destOrd="0" presId="urn:microsoft.com/office/officeart/2005/8/layout/vList6"/>
    <dgm:cxn modelId="{9A647214-F1F6-48D8-8A5D-F8B56ECAD319}" type="presParOf" srcId="{C4AE5D75-C6CF-4BF4-BB3E-D211B9773291}" destId="{64F57901-AC89-4CBA-A16F-A238F8B4D2E4}" srcOrd="0" destOrd="0" presId="urn:microsoft.com/office/officeart/2005/8/layout/vList6"/>
    <dgm:cxn modelId="{B1B63E72-7F94-4EFF-8B3D-CFFB20C87868}" type="presParOf" srcId="{C4AE5D75-C6CF-4BF4-BB3E-D211B9773291}" destId="{E49BFD10-E3A0-4803-AFD7-1A4C99556A3B}"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2FBD7F-BF19-49FD-9850-BF7142466096}"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ru-RU"/>
        </a:p>
      </dgm:t>
    </dgm:pt>
    <dgm:pt modelId="{FC27CB5B-C044-46F1-8460-AA1D1AE1771E}">
      <dgm:prSet custT="1"/>
      <dgm:spPr/>
      <dgm:t>
        <a:bodyPr/>
        <a:lstStyle/>
        <a:p>
          <a:r>
            <a:rPr lang="ru-RU" sz="1600" dirty="0" smtClean="0"/>
            <a:t>Для </a:t>
          </a:r>
          <a:r>
            <a:rPr lang="ru-RU" sz="1600" dirty="0" err="1" smtClean="0"/>
            <a:t>призначення</a:t>
          </a:r>
          <a:r>
            <a:rPr lang="ru-RU" sz="1600" dirty="0" smtClean="0"/>
            <a:t> </a:t>
          </a:r>
          <a:r>
            <a:rPr lang="ru-RU" sz="1600" dirty="0" err="1" smtClean="0"/>
            <a:t>державної</a:t>
          </a:r>
          <a:r>
            <a:rPr lang="ru-RU" sz="1600" dirty="0" smtClean="0"/>
            <a:t> </a:t>
          </a:r>
          <a:r>
            <a:rPr lang="ru-RU" sz="1600" dirty="0" err="1" smtClean="0"/>
            <a:t>соціальної</a:t>
          </a:r>
          <a:r>
            <a:rPr lang="ru-RU" sz="1600" dirty="0" smtClean="0"/>
            <a:t> </a:t>
          </a:r>
          <a:r>
            <a:rPr lang="ru-RU" sz="1600" dirty="0" err="1" smtClean="0"/>
            <a:t>допомоги</a:t>
          </a:r>
          <a:r>
            <a:rPr lang="ru-RU" sz="1600" dirty="0" smtClean="0"/>
            <a:t> особам з </a:t>
          </a:r>
          <a:r>
            <a:rPr lang="ru-RU" sz="1600" dirty="0" err="1" smtClean="0"/>
            <a:t>інвалідністю</a:t>
          </a:r>
          <a:r>
            <a:rPr lang="ru-RU" sz="1600" dirty="0" smtClean="0"/>
            <a:t> з </a:t>
          </a:r>
          <a:r>
            <a:rPr lang="ru-RU" sz="1600" dirty="0" err="1" smtClean="0"/>
            <a:t>дитинства</a:t>
          </a:r>
          <a:r>
            <a:rPr lang="ru-RU" sz="1600" dirty="0" smtClean="0"/>
            <a:t> і </a:t>
          </a:r>
          <a:r>
            <a:rPr lang="ru-RU" sz="1600" dirty="0" err="1" smtClean="0"/>
            <a:t>дітям</a:t>
          </a:r>
          <a:r>
            <a:rPr lang="ru-RU" sz="1600" dirty="0" smtClean="0"/>
            <a:t> з </a:t>
          </a:r>
          <a:r>
            <a:rPr lang="ru-RU" sz="1600" dirty="0" err="1" smtClean="0"/>
            <a:t>інвалідністю</a:t>
          </a:r>
          <a:r>
            <a:rPr lang="ru-RU" sz="1600" dirty="0" smtClean="0"/>
            <a:t> </a:t>
          </a:r>
          <a:r>
            <a:rPr lang="ru-RU" sz="1600" dirty="0" err="1" smtClean="0"/>
            <a:t>подаються</a:t>
          </a:r>
          <a:r>
            <a:rPr lang="ru-RU" sz="1600" dirty="0" smtClean="0"/>
            <a:t> </a:t>
          </a:r>
          <a:r>
            <a:rPr lang="ru-RU" sz="1600" dirty="0" err="1" smtClean="0"/>
            <a:t>такі</a:t>
          </a:r>
          <a:r>
            <a:rPr lang="ru-RU" sz="1600" dirty="0" smtClean="0"/>
            <a:t> </a:t>
          </a:r>
          <a:r>
            <a:rPr lang="ru-RU" sz="1600" dirty="0" err="1" smtClean="0"/>
            <a:t>документи</a:t>
          </a:r>
          <a:r>
            <a:rPr lang="ru-RU" sz="1600" dirty="0" smtClean="0"/>
            <a:t>:</a:t>
          </a:r>
          <a:endParaRPr lang="ru-RU" sz="1600" dirty="0"/>
        </a:p>
      </dgm:t>
    </dgm:pt>
    <dgm:pt modelId="{01F6C97B-C43D-459C-BA19-E359660E57D2}" type="parTrans" cxnId="{814FE7C2-E9B1-4A44-AB08-8CAE93FF58D7}">
      <dgm:prSet/>
      <dgm:spPr/>
      <dgm:t>
        <a:bodyPr/>
        <a:lstStyle/>
        <a:p>
          <a:endParaRPr lang="ru-RU"/>
        </a:p>
      </dgm:t>
    </dgm:pt>
    <dgm:pt modelId="{3D033E38-BD9A-4B8E-9FCB-51E9A07EC852}" type="sibTrans" cxnId="{814FE7C2-E9B1-4A44-AB08-8CAE93FF58D7}">
      <dgm:prSet/>
      <dgm:spPr/>
      <dgm:t>
        <a:bodyPr/>
        <a:lstStyle/>
        <a:p>
          <a:endParaRPr lang="ru-RU"/>
        </a:p>
      </dgm:t>
    </dgm:pt>
    <dgm:pt modelId="{E979FA63-1D11-48E8-BFCA-EEE8F5BF42B5}">
      <dgm:prSet custT="1"/>
      <dgm:spPr/>
      <dgm:t>
        <a:bodyPr/>
        <a:lstStyle/>
        <a:p>
          <a:r>
            <a:rPr lang="ru-RU" sz="1600" dirty="0" err="1" smtClean="0"/>
            <a:t>заява</a:t>
          </a:r>
          <a:r>
            <a:rPr lang="ru-RU" sz="1600" dirty="0" smtClean="0"/>
            <a:t> про </a:t>
          </a:r>
          <a:r>
            <a:rPr lang="ru-RU" sz="1600" dirty="0" err="1" smtClean="0"/>
            <a:t>призначення</a:t>
          </a:r>
          <a:r>
            <a:rPr lang="ru-RU" sz="1600" dirty="0" smtClean="0"/>
            <a:t> </a:t>
          </a:r>
          <a:r>
            <a:rPr lang="ru-RU" sz="1600" dirty="0" err="1" smtClean="0"/>
            <a:t>усіх</a:t>
          </a:r>
          <a:r>
            <a:rPr lang="ru-RU" sz="1600" dirty="0" smtClean="0"/>
            <a:t> </a:t>
          </a:r>
          <a:r>
            <a:rPr lang="ru-RU" sz="1600" dirty="0" err="1" smtClean="0"/>
            <a:t>видів</a:t>
          </a:r>
          <a:r>
            <a:rPr lang="ru-RU" sz="1600" dirty="0" smtClean="0"/>
            <a:t> </a:t>
          </a:r>
          <a:r>
            <a:rPr lang="ru-RU" sz="1600" dirty="0" err="1" smtClean="0"/>
            <a:t>соціальної</a:t>
          </a:r>
          <a:r>
            <a:rPr lang="ru-RU" sz="1600" dirty="0" smtClean="0"/>
            <a:t> </a:t>
          </a:r>
          <a:r>
            <a:rPr lang="ru-RU" sz="1600" dirty="0" err="1" smtClean="0"/>
            <a:t>допомоги</a:t>
          </a:r>
          <a:r>
            <a:rPr lang="ru-RU" sz="1600" dirty="0" smtClean="0"/>
            <a:t> за формою, </a:t>
          </a:r>
          <a:r>
            <a:rPr lang="ru-RU" sz="1600" dirty="0" err="1" smtClean="0"/>
            <a:t>що</a:t>
          </a:r>
          <a:r>
            <a:rPr lang="ru-RU" sz="1600" dirty="0" smtClean="0"/>
            <a:t> </a:t>
          </a:r>
          <a:r>
            <a:rPr lang="ru-RU" sz="1600" dirty="0" err="1" smtClean="0"/>
            <a:t>затверджується</a:t>
          </a:r>
          <a:r>
            <a:rPr lang="ru-RU" sz="1600" dirty="0" smtClean="0"/>
            <a:t> наказом </a:t>
          </a:r>
          <a:r>
            <a:rPr lang="ru-RU" sz="1600" dirty="0" err="1" smtClean="0"/>
            <a:t>Мінпраці</a:t>
          </a:r>
          <a:r>
            <a:rPr lang="ru-RU" sz="1600" dirty="0" smtClean="0"/>
            <a:t>;</a:t>
          </a:r>
          <a:endParaRPr lang="ru-RU" sz="1600" dirty="0"/>
        </a:p>
      </dgm:t>
    </dgm:pt>
    <dgm:pt modelId="{6213DA92-AB67-43F7-80B2-5F609CF99505}" type="parTrans" cxnId="{85E08537-D472-4608-9569-4A15664DFA56}">
      <dgm:prSet/>
      <dgm:spPr/>
      <dgm:t>
        <a:bodyPr/>
        <a:lstStyle/>
        <a:p>
          <a:endParaRPr lang="ru-RU"/>
        </a:p>
      </dgm:t>
    </dgm:pt>
    <dgm:pt modelId="{574C33D5-3D56-4B52-8BB2-0C0C79A67038}" type="sibTrans" cxnId="{85E08537-D472-4608-9569-4A15664DFA56}">
      <dgm:prSet/>
      <dgm:spPr/>
      <dgm:t>
        <a:bodyPr/>
        <a:lstStyle/>
        <a:p>
          <a:endParaRPr lang="ru-RU"/>
        </a:p>
      </dgm:t>
    </dgm:pt>
    <dgm:pt modelId="{4DCCF33C-EDAC-4A9B-8E2E-3E13F037AF47}">
      <dgm:prSet custT="1"/>
      <dgm:spPr/>
      <dgm:t>
        <a:bodyPr/>
        <a:lstStyle/>
        <a:p>
          <a:r>
            <a:rPr lang="ru-RU" sz="1600" dirty="0" smtClean="0"/>
            <a:t>паспорт </a:t>
          </a:r>
          <a:r>
            <a:rPr lang="ru-RU" sz="1600" dirty="0" err="1" smtClean="0"/>
            <a:t>або</a:t>
          </a:r>
          <a:r>
            <a:rPr lang="ru-RU" sz="1600" dirty="0" smtClean="0"/>
            <a:t> в </a:t>
          </a:r>
          <a:r>
            <a:rPr lang="ru-RU" sz="1600" dirty="0" err="1" smtClean="0"/>
            <a:t>разі</a:t>
          </a:r>
          <a:r>
            <a:rPr lang="ru-RU" sz="1600" dirty="0" smtClean="0"/>
            <a:t> </a:t>
          </a:r>
          <a:r>
            <a:rPr lang="ru-RU" sz="1600" dirty="0" err="1" smtClean="0"/>
            <a:t>його</a:t>
          </a:r>
          <a:r>
            <a:rPr lang="ru-RU" sz="1600" dirty="0" smtClean="0"/>
            <a:t> </a:t>
          </a:r>
          <a:r>
            <a:rPr lang="ru-RU" sz="1600" dirty="0" err="1" smtClean="0"/>
            <a:t>відсутності</a:t>
          </a:r>
          <a:r>
            <a:rPr lang="ru-RU" sz="1600" dirty="0" smtClean="0"/>
            <a:t> </a:t>
          </a:r>
          <a:r>
            <a:rPr lang="ru-RU" sz="1600" dirty="0" err="1" smtClean="0"/>
            <a:t>інший</a:t>
          </a:r>
          <a:r>
            <a:rPr lang="ru-RU" sz="1600" dirty="0" smtClean="0"/>
            <a:t> документ, </a:t>
          </a:r>
          <a:r>
            <a:rPr lang="ru-RU" sz="1600" dirty="0" err="1" smtClean="0"/>
            <a:t>що</a:t>
          </a:r>
          <a:r>
            <a:rPr lang="ru-RU" sz="1600" dirty="0" smtClean="0"/>
            <a:t> </a:t>
          </a:r>
          <a:r>
            <a:rPr lang="ru-RU" sz="1600" dirty="0" err="1" smtClean="0"/>
            <a:t>може</a:t>
          </a:r>
          <a:r>
            <a:rPr lang="ru-RU" sz="1600" dirty="0" smtClean="0"/>
            <a:t> </a:t>
          </a:r>
          <a:r>
            <a:rPr lang="ru-RU" sz="1600" dirty="0" err="1" smtClean="0"/>
            <a:t>засвідчувати</a:t>
          </a:r>
          <a:r>
            <a:rPr lang="ru-RU" sz="1600" dirty="0" smtClean="0"/>
            <a:t> особу, яка </a:t>
          </a:r>
          <a:r>
            <a:rPr lang="ru-RU" sz="1600" dirty="0" err="1" smtClean="0"/>
            <a:t>подає</a:t>
          </a:r>
          <a:r>
            <a:rPr lang="ru-RU" sz="1600" dirty="0" smtClean="0"/>
            <a:t> </a:t>
          </a:r>
          <a:r>
            <a:rPr lang="ru-RU" sz="1600" dirty="0" err="1" smtClean="0"/>
            <a:t>заяву</a:t>
          </a:r>
          <a:r>
            <a:rPr lang="ru-RU" sz="1600" dirty="0" smtClean="0"/>
            <a:t>;</a:t>
          </a:r>
          <a:endParaRPr lang="ru-RU" sz="1600" dirty="0"/>
        </a:p>
      </dgm:t>
    </dgm:pt>
    <dgm:pt modelId="{5C380177-D589-4166-81EE-1BB8D0BDFAE2}" type="parTrans" cxnId="{28CF0D72-8CD4-4BED-9B24-0ABAA99B93C1}">
      <dgm:prSet/>
      <dgm:spPr/>
      <dgm:t>
        <a:bodyPr/>
        <a:lstStyle/>
        <a:p>
          <a:endParaRPr lang="ru-RU"/>
        </a:p>
      </dgm:t>
    </dgm:pt>
    <dgm:pt modelId="{ECE4AFFA-426F-406B-8C48-638BE6CF233B}" type="sibTrans" cxnId="{28CF0D72-8CD4-4BED-9B24-0ABAA99B93C1}">
      <dgm:prSet/>
      <dgm:spPr/>
      <dgm:t>
        <a:bodyPr/>
        <a:lstStyle/>
        <a:p>
          <a:endParaRPr lang="ru-RU"/>
        </a:p>
      </dgm:t>
    </dgm:pt>
    <dgm:pt modelId="{99BB1DE0-AE1E-452A-81E5-CB44E559C1DD}">
      <dgm:prSet custT="1"/>
      <dgm:spPr/>
      <dgm:t>
        <a:bodyPr/>
        <a:lstStyle/>
        <a:p>
          <a:r>
            <a:rPr lang="ru-RU" sz="1300" dirty="0" err="1" smtClean="0"/>
            <a:t>довідка</a:t>
          </a:r>
          <a:r>
            <a:rPr lang="ru-RU" sz="1300" dirty="0" smtClean="0"/>
            <a:t> про </a:t>
          </a:r>
          <a:r>
            <a:rPr lang="ru-RU" sz="1300" dirty="0" err="1" smtClean="0"/>
            <a:t>реєстраційний</a:t>
          </a:r>
          <a:r>
            <a:rPr lang="ru-RU" sz="1300" dirty="0" smtClean="0"/>
            <a:t> номер </a:t>
          </a:r>
          <a:r>
            <a:rPr lang="ru-RU" sz="1300" dirty="0" err="1" smtClean="0"/>
            <a:t>облікової</a:t>
          </a:r>
          <a:r>
            <a:rPr lang="ru-RU" sz="1300" dirty="0" smtClean="0"/>
            <a:t> </a:t>
          </a:r>
          <a:r>
            <a:rPr lang="ru-RU" sz="1300" dirty="0" err="1" smtClean="0"/>
            <a:t>картки</a:t>
          </a:r>
          <a:r>
            <a:rPr lang="ru-RU" sz="1300" dirty="0" smtClean="0"/>
            <a:t> </a:t>
          </a:r>
          <a:r>
            <a:rPr lang="ru-RU" sz="1300" dirty="0" err="1" smtClean="0"/>
            <a:t>платника</a:t>
          </a:r>
          <a:r>
            <a:rPr lang="ru-RU" sz="1300" dirty="0" smtClean="0"/>
            <a:t> </a:t>
          </a:r>
          <a:r>
            <a:rPr lang="ru-RU" sz="1300" dirty="0" err="1" smtClean="0"/>
            <a:t>податків</a:t>
          </a:r>
          <a:r>
            <a:rPr lang="ru-RU" sz="1300" dirty="0" smtClean="0"/>
            <a:t> </a:t>
          </a:r>
          <a:r>
            <a:rPr lang="ru-RU" sz="1300" dirty="0" err="1" smtClean="0"/>
            <a:t>або</a:t>
          </a:r>
          <a:r>
            <a:rPr lang="ru-RU" sz="1300" dirty="0" smtClean="0"/>
            <a:t> </a:t>
          </a:r>
          <a:r>
            <a:rPr lang="ru-RU" sz="1300" dirty="0" err="1" smtClean="0"/>
            <a:t>серія</a:t>
          </a:r>
          <a:r>
            <a:rPr lang="ru-RU" sz="1300" dirty="0" smtClean="0"/>
            <a:t> та номер паспорта (для </a:t>
          </a:r>
          <a:r>
            <a:rPr lang="ru-RU" sz="1300" dirty="0" err="1" smtClean="0"/>
            <a:t>фізичних</a:t>
          </a:r>
          <a:r>
            <a:rPr lang="ru-RU" sz="1300" dirty="0" smtClean="0"/>
            <a:t> </a:t>
          </a:r>
          <a:r>
            <a:rPr lang="ru-RU" sz="1300" dirty="0" err="1" smtClean="0"/>
            <a:t>осіб</a:t>
          </a:r>
          <a:r>
            <a:rPr lang="ru-RU" sz="1300" dirty="0" smtClean="0"/>
            <a:t>, </a:t>
          </a:r>
          <a:r>
            <a:rPr lang="ru-RU" sz="1300" dirty="0" err="1" smtClean="0"/>
            <a:t>які</a:t>
          </a:r>
          <a:r>
            <a:rPr lang="ru-RU" sz="1300" dirty="0" smtClean="0"/>
            <a:t> через </a:t>
          </a:r>
          <a:r>
            <a:rPr lang="ru-RU" sz="1300" dirty="0" err="1" smtClean="0"/>
            <a:t>свої</a:t>
          </a:r>
          <a:r>
            <a:rPr lang="ru-RU" sz="1300" dirty="0" smtClean="0"/>
            <a:t> </a:t>
          </a:r>
          <a:r>
            <a:rPr lang="ru-RU" sz="1300" dirty="0" err="1" smtClean="0"/>
            <a:t>релігійні</a:t>
          </a:r>
          <a:r>
            <a:rPr lang="ru-RU" sz="1300" dirty="0" smtClean="0"/>
            <a:t> </a:t>
          </a:r>
          <a:r>
            <a:rPr lang="ru-RU" sz="1300" dirty="0" err="1" smtClean="0"/>
            <a:t>переконання</a:t>
          </a:r>
          <a:r>
            <a:rPr lang="ru-RU" sz="1300" dirty="0" smtClean="0"/>
            <a:t> </a:t>
          </a:r>
          <a:r>
            <a:rPr lang="ru-RU" sz="1300" dirty="0" err="1" smtClean="0"/>
            <a:t>відмовляються</a:t>
          </a:r>
          <a:r>
            <a:rPr lang="ru-RU" sz="1300" dirty="0" smtClean="0"/>
            <a:t> </a:t>
          </a:r>
          <a:r>
            <a:rPr lang="ru-RU" sz="1300" dirty="0" err="1" smtClean="0"/>
            <a:t>від</a:t>
          </a:r>
          <a:r>
            <a:rPr lang="ru-RU" sz="1300" dirty="0" smtClean="0"/>
            <a:t> </a:t>
          </a:r>
          <a:r>
            <a:rPr lang="ru-RU" sz="1300" dirty="0" err="1" smtClean="0"/>
            <a:t>прийняття</a:t>
          </a:r>
          <a:r>
            <a:rPr lang="ru-RU" sz="1300" dirty="0" smtClean="0"/>
            <a:t> </a:t>
          </a:r>
          <a:r>
            <a:rPr lang="ru-RU" sz="1300" dirty="0" err="1" smtClean="0"/>
            <a:t>реєстраційного</a:t>
          </a:r>
          <a:r>
            <a:rPr lang="ru-RU" sz="1300" dirty="0" smtClean="0"/>
            <a:t> номера </a:t>
          </a:r>
          <a:r>
            <a:rPr lang="ru-RU" sz="1300" dirty="0" err="1" smtClean="0"/>
            <a:t>облікової</a:t>
          </a:r>
          <a:r>
            <a:rPr lang="ru-RU" sz="1300" dirty="0" smtClean="0"/>
            <a:t> </a:t>
          </a:r>
          <a:r>
            <a:rPr lang="ru-RU" sz="1300" dirty="0" err="1" smtClean="0"/>
            <a:t>картки</a:t>
          </a:r>
          <a:r>
            <a:rPr lang="ru-RU" sz="1300" dirty="0" smtClean="0"/>
            <a:t> </a:t>
          </a:r>
          <a:r>
            <a:rPr lang="ru-RU" sz="1300" dirty="0" err="1" smtClean="0"/>
            <a:t>платника</a:t>
          </a:r>
          <a:r>
            <a:rPr lang="ru-RU" sz="1300" dirty="0" smtClean="0"/>
            <a:t> </a:t>
          </a:r>
          <a:r>
            <a:rPr lang="ru-RU" sz="1300" dirty="0" err="1" smtClean="0"/>
            <a:t>податків</a:t>
          </a:r>
          <a:r>
            <a:rPr lang="ru-RU" sz="1300" dirty="0" smtClean="0"/>
            <a:t> та </a:t>
          </a:r>
          <a:r>
            <a:rPr lang="ru-RU" sz="1300" dirty="0" err="1" smtClean="0"/>
            <a:t>офіційно</a:t>
          </a:r>
          <a:r>
            <a:rPr lang="ru-RU" sz="1300" dirty="0" smtClean="0"/>
            <a:t> </a:t>
          </a:r>
          <a:r>
            <a:rPr lang="ru-RU" sz="1300" dirty="0" err="1" smtClean="0"/>
            <a:t>повідомили</a:t>
          </a:r>
          <a:r>
            <a:rPr lang="ru-RU" sz="1300" dirty="0" smtClean="0"/>
            <a:t> про </a:t>
          </a:r>
          <a:r>
            <a:rPr lang="ru-RU" sz="1300" dirty="0" err="1" smtClean="0"/>
            <a:t>це</a:t>
          </a:r>
          <a:r>
            <a:rPr lang="ru-RU" sz="1300" dirty="0" smtClean="0"/>
            <a:t> </a:t>
          </a:r>
          <a:r>
            <a:rPr lang="ru-RU" sz="1300" dirty="0" err="1" smtClean="0"/>
            <a:t>відповідний</a:t>
          </a:r>
          <a:r>
            <a:rPr lang="ru-RU" sz="1300" dirty="0" smtClean="0"/>
            <a:t> орган </a:t>
          </a:r>
          <a:r>
            <a:rPr lang="ru-RU" sz="1300" dirty="0" err="1" smtClean="0"/>
            <a:t>державної</a:t>
          </a:r>
          <a:r>
            <a:rPr lang="ru-RU" sz="1300" dirty="0" smtClean="0"/>
            <a:t> </a:t>
          </a:r>
          <a:r>
            <a:rPr lang="ru-RU" sz="1300" dirty="0" err="1" smtClean="0"/>
            <a:t>податкової</a:t>
          </a:r>
          <a:r>
            <a:rPr lang="ru-RU" sz="1300" dirty="0" smtClean="0"/>
            <a:t> </a:t>
          </a:r>
          <a:r>
            <a:rPr lang="ru-RU" sz="1300" dirty="0" err="1" smtClean="0"/>
            <a:t>служби</a:t>
          </a:r>
          <a:r>
            <a:rPr lang="ru-RU" sz="1300" dirty="0" smtClean="0"/>
            <a:t> і </a:t>
          </a:r>
          <a:r>
            <a:rPr lang="ru-RU" sz="1300" dirty="0" err="1" smtClean="0"/>
            <a:t>мають</a:t>
          </a:r>
          <a:r>
            <a:rPr lang="ru-RU" sz="1300" dirty="0" smtClean="0"/>
            <a:t> </a:t>
          </a:r>
          <a:r>
            <a:rPr lang="ru-RU" sz="1300" dirty="0" err="1" smtClean="0"/>
            <a:t>відмітку</a:t>
          </a:r>
          <a:r>
            <a:rPr lang="ru-RU" sz="1300" dirty="0" smtClean="0"/>
            <a:t> у </a:t>
          </a:r>
          <a:r>
            <a:rPr lang="ru-RU" sz="1300" dirty="0" err="1" smtClean="0"/>
            <a:t>паспорті</a:t>
          </a:r>
          <a:r>
            <a:rPr lang="ru-RU" sz="1300" dirty="0" smtClean="0"/>
            <a:t>);</a:t>
          </a:r>
          <a:endParaRPr lang="ru-RU" sz="1300" dirty="0"/>
        </a:p>
      </dgm:t>
    </dgm:pt>
    <dgm:pt modelId="{D30CB7F1-8AC5-43F8-9A82-57970A81BE3F}" type="parTrans" cxnId="{E2372A39-7721-437D-A23F-EB0DBAA09361}">
      <dgm:prSet/>
      <dgm:spPr/>
      <dgm:t>
        <a:bodyPr/>
        <a:lstStyle/>
        <a:p>
          <a:endParaRPr lang="ru-RU"/>
        </a:p>
      </dgm:t>
    </dgm:pt>
    <dgm:pt modelId="{085FE6EA-250A-4E97-B5F1-8F34BAE5C0E8}" type="sibTrans" cxnId="{E2372A39-7721-437D-A23F-EB0DBAA09361}">
      <dgm:prSet/>
      <dgm:spPr/>
      <dgm:t>
        <a:bodyPr/>
        <a:lstStyle/>
        <a:p>
          <a:endParaRPr lang="ru-RU"/>
        </a:p>
      </dgm:t>
    </dgm:pt>
    <dgm:pt modelId="{DDFFA4AF-D213-40A2-B7E9-7FD37F88EE03}">
      <dgm:prSet custT="1"/>
      <dgm:spPr/>
      <dgm:t>
        <a:bodyPr/>
        <a:lstStyle/>
        <a:p>
          <a:r>
            <a:rPr lang="ru-RU" sz="1600" dirty="0" err="1" smtClean="0"/>
            <a:t>оригінал</a:t>
          </a:r>
          <a:r>
            <a:rPr lang="ru-RU" sz="1600" dirty="0" smtClean="0"/>
            <a:t> та </a:t>
          </a:r>
          <a:r>
            <a:rPr lang="ru-RU" sz="1600" dirty="0" err="1" smtClean="0"/>
            <a:t>копія</a:t>
          </a:r>
          <a:r>
            <a:rPr lang="ru-RU" sz="1600" dirty="0" smtClean="0"/>
            <a:t> </a:t>
          </a:r>
          <a:r>
            <a:rPr lang="ru-RU" sz="1600" dirty="0" err="1" smtClean="0"/>
            <a:t>свідоцтва</a:t>
          </a:r>
          <a:r>
            <a:rPr lang="ru-RU" sz="1600" dirty="0" smtClean="0"/>
            <a:t> про </a:t>
          </a:r>
          <a:r>
            <a:rPr lang="ru-RU" sz="1600" dirty="0" err="1" smtClean="0"/>
            <a:t>народження</a:t>
          </a:r>
          <a:r>
            <a:rPr lang="ru-RU" sz="1600" dirty="0" smtClean="0"/>
            <a:t> </a:t>
          </a:r>
          <a:r>
            <a:rPr lang="ru-RU" sz="1600" dirty="0" err="1" smtClean="0"/>
            <a:t>дитини</a:t>
          </a:r>
          <a:r>
            <a:rPr lang="ru-RU" sz="1600" dirty="0" smtClean="0"/>
            <a:t> з </a:t>
          </a:r>
          <a:r>
            <a:rPr lang="ru-RU" sz="1600" dirty="0" err="1" smtClean="0"/>
            <a:t>інвалідністю</a:t>
          </a:r>
          <a:r>
            <a:rPr lang="ru-RU" sz="1200" dirty="0" smtClean="0"/>
            <a:t>;</a:t>
          </a:r>
          <a:endParaRPr lang="ru-RU" sz="1200" dirty="0"/>
        </a:p>
      </dgm:t>
    </dgm:pt>
    <dgm:pt modelId="{6FF48B10-BCF6-4FC0-8D64-E3346687C19F}" type="parTrans" cxnId="{4A593898-1045-487B-ABCF-C579FAE3C17D}">
      <dgm:prSet/>
      <dgm:spPr/>
      <dgm:t>
        <a:bodyPr/>
        <a:lstStyle/>
        <a:p>
          <a:endParaRPr lang="ru-RU"/>
        </a:p>
      </dgm:t>
    </dgm:pt>
    <dgm:pt modelId="{1F438F36-4F61-4355-84D8-E23AE7B4CC94}" type="sibTrans" cxnId="{4A593898-1045-487B-ABCF-C579FAE3C17D}">
      <dgm:prSet/>
      <dgm:spPr/>
      <dgm:t>
        <a:bodyPr/>
        <a:lstStyle/>
        <a:p>
          <a:endParaRPr lang="ru-RU"/>
        </a:p>
      </dgm:t>
    </dgm:pt>
    <dgm:pt modelId="{70769E3C-4D6A-49CA-8EC0-D19868054BC9}">
      <dgm:prSet custT="1"/>
      <dgm:spPr/>
      <dgm:t>
        <a:bodyPr/>
        <a:lstStyle/>
        <a:p>
          <a:r>
            <a:rPr lang="ru-RU" sz="1600" dirty="0" err="1" smtClean="0"/>
            <a:t>довідка</a:t>
          </a:r>
          <a:r>
            <a:rPr lang="ru-RU" sz="1600" dirty="0" smtClean="0"/>
            <a:t> з </a:t>
          </a:r>
          <a:r>
            <a:rPr lang="ru-RU" sz="1600" dirty="0" err="1" smtClean="0"/>
            <a:t>місця</a:t>
          </a:r>
          <a:r>
            <a:rPr lang="ru-RU" sz="1600" dirty="0" smtClean="0"/>
            <a:t> </a:t>
          </a:r>
          <a:r>
            <a:rPr lang="ru-RU" sz="1600" dirty="0" err="1" smtClean="0"/>
            <a:t>навчання</a:t>
          </a:r>
          <a:r>
            <a:rPr lang="ru-RU" sz="1600" dirty="0" smtClean="0"/>
            <a:t> </a:t>
          </a:r>
          <a:r>
            <a:rPr lang="ru-RU" sz="1600" dirty="0" err="1" smtClean="0"/>
            <a:t>із</a:t>
          </a:r>
          <a:r>
            <a:rPr lang="ru-RU" sz="1600" dirty="0" smtClean="0"/>
            <a:t> </a:t>
          </a:r>
          <a:r>
            <a:rPr lang="ru-RU" sz="1600" dirty="0" err="1" smtClean="0"/>
            <a:t>зазначенням</a:t>
          </a:r>
          <a:r>
            <a:rPr lang="ru-RU" sz="1600" dirty="0" smtClean="0"/>
            <a:t> </a:t>
          </a:r>
          <a:r>
            <a:rPr lang="ru-RU" sz="1600" dirty="0" err="1" smtClean="0"/>
            <a:t>перебування</a:t>
          </a:r>
          <a:r>
            <a:rPr lang="ru-RU" sz="1600" dirty="0" smtClean="0"/>
            <a:t> (не </a:t>
          </a:r>
          <a:r>
            <a:rPr lang="ru-RU" sz="1600" dirty="0" err="1" smtClean="0"/>
            <a:t>перебування</a:t>
          </a:r>
          <a:r>
            <a:rPr lang="ru-RU" sz="1600" dirty="0" smtClean="0"/>
            <a:t>) на </a:t>
          </a:r>
          <a:r>
            <a:rPr lang="ru-RU" sz="1600" dirty="0" err="1" smtClean="0"/>
            <a:t>повному</a:t>
          </a:r>
          <a:r>
            <a:rPr lang="ru-RU" sz="1600" dirty="0" smtClean="0"/>
            <a:t> державному </a:t>
          </a:r>
          <a:r>
            <a:rPr lang="ru-RU" sz="1600" dirty="0" err="1" smtClean="0"/>
            <a:t>утриманні</a:t>
          </a:r>
          <a:r>
            <a:rPr lang="ru-RU" sz="1600" dirty="0" smtClean="0"/>
            <a:t>;</a:t>
          </a:r>
          <a:endParaRPr lang="ru-RU" sz="1600" dirty="0"/>
        </a:p>
      </dgm:t>
    </dgm:pt>
    <dgm:pt modelId="{785B6746-3582-4DAD-B85E-BF50CCF15094}" type="parTrans" cxnId="{9691013A-682C-4FAA-BA3C-AE58B9353557}">
      <dgm:prSet/>
      <dgm:spPr/>
      <dgm:t>
        <a:bodyPr/>
        <a:lstStyle/>
        <a:p>
          <a:endParaRPr lang="ru-RU"/>
        </a:p>
      </dgm:t>
    </dgm:pt>
    <dgm:pt modelId="{06E50D21-199C-4D5F-A4C8-5BFC80F08E3E}" type="sibTrans" cxnId="{9691013A-682C-4FAA-BA3C-AE58B9353557}">
      <dgm:prSet/>
      <dgm:spPr/>
      <dgm:t>
        <a:bodyPr/>
        <a:lstStyle/>
        <a:p>
          <a:endParaRPr lang="ru-RU"/>
        </a:p>
      </dgm:t>
    </dgm:pt>
    <dgm:pt modelId="{9309691D-92AF-497C-B14A-6F2522132143}">
      <dgm:prSet custT="1"/>
      <dgm:spPr/>
      <dgm:t>
        <a:bodyPr/>
        <a:lstStyle/>
        <a:p>
          <a:r>
            <a:rPr lang="ru-RU" sz="1600" dirty="0" err="1" smtClean="0"/>
            <a:t>копія</a:t>
          </a:r>
          <a:r>
            <a:rPr lang="ru-RU" sz="1600" dirty="0" smtClean="0"/>
            <a:t> </a:t>
          </a:r>
          <a:r>
            <a:rPr lang="ru-RU" sz="1600" dirty="0" err="1" smtClean="0"/>
            <a:t>рішення</a:t>
          </a:r>
          <a:r>
            <a:rPr lang="ru-RU" sz="1600" dirty="0" smtClean="0"/>
            <a:t> суду про </a:t>
          </a:r>
          <a:r>
            <a:rPr lang="ru-RU" sz="1600" dirty="0" err="1" smtClean="0"/>
            <a:t>усиновлення</a:t>
          </a:r>
          <a:r>
            <a:rPr lang="ru-RU" sz="1600" dirty="0" smtClean="0"/>
            <a:t> </a:t>
          </a:r>
          <a:r>
            <a:rPr lang="ru-RU" sz="1600" dirty="0" err="1" smtClean="0"/>
            <a:t>дитини</a:t>
          </a:r>
          <a:r>
            <a:rPr lang="ru-RU" sz="1600" dirty="0" smtClean="0"/>
            <a:t>;</a:t>
          </a:r>
          <a:endParaRPr lang="ru-RU" sz="1600" dirty="0"/>
        </a:p>
      </dgm:t>
    </dgm:pt>
    <dgm:pt modelId="{EBC65A30-9D39-495F-A0A7-79E8C0B492AA}" type="parTrans" cxnId="{95C14D82-427B-4EFF-959A-337B1B47B47C}">
      <dgm:prSet/>
      <dgm:spPr/>
      <dgm:t>
        <a:bodyPr/>
        <a:lstStyle/>
        <a:p>
          <a:endParaRPr lang="ru-RU"/>
        </a:p>
      </dgm:t>
    </dgm:pt>
    <dgm:pt modelId="{9CF22C8A-E23E-44FA-902F-24D819AA9233}" type="sibTrans" cxnId="{95C14D82-427B-4EFF-959A-337B1B47B47C}">
      <dgm:prSet/>
      <dgm:spPr/>
      <dgm:t>
        <a:bodyPr/>
        <a:lstStyle/>
        <a:p>
          <a:endParaRPr lang="ru-RU"/>
        </a:p>
      </dgm:t>
    </dgm:pt>
    <dgm:pt modelId="{0A359DA1-D826-4CD1-85DF-1EA796F44F70}">
      <dgm:prSet/>
      <dgm:spPr/>
      <dgm:t>
        <a:bodyPr/>
        <a:lstStyle/>
        <a:p>
          <a:r>
            <a:rPr lang="ru-RU" smtClean="0"/>
            <a:t>довідка про місце проживання особи з інвалідністю з дитинства і дитини з інвалідністю чи копія паспорта особи з інвалідністю з дитинства або дитини з інвалідністю з відомостями про місце проживання;</a:t>
          </a:r>
          <a:endParaRPr lang="ru-RU"/>
        </a:p>
      </dgm:t>
    </dgm:pt>
    <dgm:pt modelId="{5724D7AD-BBBA-4582-92BE-07FA3A150264}" type="parTrans" cxnId="{9F459A4D-3064-4C96-B27D-36A9BCED14A6}">
      <dgm:prSet/>
      <dgm:spPr/>
      <dgm:t>
        <a:bodyPr/>
        <a:lstStyle/>
        <a:p>
          <a:endParaRPr lang="ru-RU"/>
        </a:p>
      </dgm:t>
    </dgm:pt>
    <dgm:pt modelId="{292A7116-6D6B-4AA4-B22E-B4E73C41C66B}" type="sibTrans" cxnId="{9F459A4D-3064-4C96-B27D-36A9BCED14A6}">
      <dgm:prSet/>
      <dgm:spPr/>
      <dgm:t>
        <a:bodyPr/>
        <a:lstStyle/>
        <a:p>
          <a:endParaRPr lang="ru-RU"/>
        </a:p>
      </dgm:t>
    </dgm:pt>
    <dgm:pt modelId="{74D3910A-F7F1-41AC-B4D2-C267A3CB6958}">
      <dgm:prSet/>
      <dgm:spPr/>
      <dgm:t>
        <a:bodyPr/>
        <a:lstStyle/>
        <a:p>
          <a:r>
            <a:rPr lang="ru-RU" smtClean="0"/>
            <a:t>довідка про місце проживання законного представника, піклувальника, який подав заяву, чи копія паспорта з відомостями про місце проживання.</a:t>
          </a:r>
          <a:endParaRPr lang="ru-RU"/>
        </a:p>
      </dgm:t>
    </dgm:pt>
    <dgm:pt modelId="{4E473D68-B3DC-4FF4-9F10-69393115E1C1}" type="parTrans" cxnId="{6874B2E7-BBA1-440D-9064-752C24276B4F}">
      <dgm:prSet/>
      <dgm:spPr/>
      <dgm:t>
        <a:bodyPr/>
        <a:lstStyle/>
        <a:p>
          <a:endParaRPr lang="ru-RU"/>
        </a:p>
      </dgm:t>
    </dgm:pt>
    <dgm:pt modelId="{8F0408C0-A6AD-4E0A-BCB8-51C62C7D1612}" type="sibTrans" cxnId="{6874B2E7-BBA1-440D-9064-752C24276B4F}">
      <dgm:prSet/>
      <dgm:spPr/>
      <dgm:t>
        <a:bodyPr/>
        <a:lstStyle/>
        <a:p>
          <a:endParaRPr lang="ru-RU"/>
        </a:p>
      </dgm:t>
    </dgm:pt>
    <dgm:pt modelId="{0027B44B-8637-41EE-BC39-3F85FBADE18E}" type="pres">
      <dgm:prSet presAssocID="{D12FBD7F-BF19-49FD-9850-BF7142466096}" presName="diagram" presStyleCnt="0">
        <dgm:presLayoutVars>
          <dgm:dir/>
          <dgm:resizeHandles val="exact"/>
        </dgm:presLayoutVars>
      </dgm:prSet>
      <dgm:spPr/>
      <dgm:t>
        <a:bodyPr/>
        <a:lstStyle/>
        <a:p>
          <a:endParaRPr lang="ru-RU"/>
        </a:p>
      </dgm:t>
    </dgm:pt>
    <dgm:pt modelId="{7F3F66A5-83A9-49B6-B81B-32F077F9F29A}" type="pres">
      <dgm:prSet presAssocID="{FC27CB5B-C044-46F1-8460-AA1D1AE1771E}" presName="node" presStyleLbl="node1" presStyleIdx="0" presStyleCnt="9">
        <dgm:presLayoutVars>
          <dgm:bulletEnabled val="1"/>
        </dgm:presLayoutVars>
      </dgm:prSet>
      <dgm:spPr/>
      <dgm:t>
        <a:bodyPr/>
        <a:lstStyle/>
        <a:p>
          <a:endParaRPr lang="ru-RU"/>
        </a:p>
      </dgm:t>
    </dgm:pt>
    <dgm:pt modelId="{C7BBFA56-5720-481C-8B18-48A925282FEB}" type="pres">
      <dgm:prSet presAssocID="{3D033E38-BD9A-4B8E-9FCB-51E9A07EC852}" presName="sibTrans" presStyleCnt="0"/>
      <dgm:spPr/>
    </dgm:pt>
    <dgm:pt modelId="{E9186BBE-2BB9-422F-93F8-9B7A3FE2EC54}" type="pres">
      <dgm:prSet presAssocID="{E979FA63-1D11-48E8-BFCA-EEE8F5BF42B5}" presName="node" presStyleLbl="node1" presStyleIdx="1" presStyleCnt="9">
        <dgm:presLayoutVars>
          <dgm:bulletEnabled val="1"/>
        </dgm:presLayoutVars>
      </dgm:prSet>
      <dgm:spPr/>
      <dgm:t>
        <a:bodyPr/>
        <a:lstStyle/>
        <a:p>
          <a:endParaRPr lang="ru-RU"/>
        </a:p>
      </dgm:t>
    </dgm:pt>
    <dgm:pt modelId="{66682729-2E8B-4F81-BE66-D6BE0A4D1E25}" type="pres">
      <dgm:prSet presAssocID="{574C33D5-3D56-4B52-8BB2-0C0C79A67038}" presName="sibTrans" presStyleCnt="0"/>
      <dgm:spPr/>
    </dgm:pt>
    <dgm:pt modelId="{DBEE980C-94C6-4017-BDEA-9133BE16AD9A}" type="pres">
      <dgm:prSet presAssocID="{4DCCF33C-EDAC-4A9B-8E2E-3E13F037AF47}" presName="node" presStyleLbl="node1" presStyleIdx="2" presStyleCnt="9">
        <dgm:presLayoutVars>
          <dgm:bulletEnabled val="1"/>
        </dgm:presLayoutVars>
      </dgm:prSet>
      <dgm:spPr/>
      <dgm:t>
        <a:bodyPr/>
        <a:lstStyle/>
        <a:p>
          <a:endParaRPr lang="ru-RU"/>
        </a:p>
      </dgm:t>
    </dgm:pt>
    <dgm:pt modelId="{237934AF-8D18-4704-8045-14AB918A57DE}" type="pres">
      <dgm:prSet presAssocID="{ECE4AFFA-426F-406B-8C48-638BE6CF233B}" presName="sibTrans" presStyleCnt="0"/>
      <dgm:spPr/>
    </dgm:pt>
    <dgm:pt modelId="{0898EED6-0F7A-4183-94A5-49901657C08F}" type="pres">
      <dgm:prSet presAssocID="{99BB1DE0-AE1E-452A-81E5-CB44E559C1DD}" presName="node" presStyleLbl="node1" presStyleIdx="3" presStyleCnt="9">
        <dgm:presLayoutVars>
          <dgm:bulletEnabled val="1"/>
        </dgm:presLayoutVars>
      </dgm:prSet>
      <dgm:spPr/>
      <dgm:t>
        <a:bodyPr/>
        <a:lstStyle/>
        <a:p>
          <a:endParaRPr lang="ru-RU"/>
        </a:p>
      </dgm:t>
    </dgm:pt>
    <dgm:pt modelId="{DFBC8BAB-09BC-4A7A-AD4F-2DB327DF862B}" type="pres">
      <dgm:prSet presAssocID="{085FE6EA-250A-4E97-B5F1-8F34BAE5C0E8}" presName="sibTrans" presStyleCnt="0"/>
      <dgm:spPr/>
    </dgm:pt>
    <dgm:pt modelId="{914FA567-B424-4603-9150-20B3271C132C}" type="pres">
      <dgm:prSet presAssocID="{DDFFA4AF-D213-40A2-B7E9-7FD37F88EE03}" presName="node" presStyleLbl="node1" presStyleIdx="4" presStyleCnt="9">
        <dgm:presLayoutVars>
          <dgm:bulletEnabled val="1"/>
        </dgm:presLayoutVars>
      </dgm:prSet>
      <dgm:spPr/>
      <dgm:t>
        <a:bodyPr/>
        <a:lstStyle/>
        <a:p>
          <a:endParaRPr lang="ru-RU"/>
        </a:p>
      </dgm:t>
    </dgm:pt>
    <dgm:pt modelId="{1F628158-6073-43EC-98B5-786E2F877234}" type="pres">
      <dgm:prSet presAssocID="{1F438F36-4F61-4355-84D8-E23AE7B4CC94}" presName="sibTrans" presStyleCnt="0"/>
      <dgm:spPr/>
    </dgm:pt>
    <dgm:pt modelId="{628961B2-DE37-4FC7-AED9-4E214C8AD6C1}" type="pres">
      <dgm:prSet presAssocID="{70769E3C-4D6A-49CA-8EC0-D19868054BC9}" presName="node" presStyleLbl="node1" presStyleIdx="5" presStyleCnt="9">
        <dgm:presLayoutVars>
          <dgm:bulletEnabled val="1"/>
        </dgm:presLayoutVars>
      </dgm:prSet>
      <dgm:spPr/>
      <dgm:t>
        <a:bodyPr/>
        <a:lstStyle/>
        <a:p>
          <a:endParaRPr lang="ru-RU"/>
        </a:p>
      </dgm:t>
    </dgm:pt>
    <dgm:pt modelId="{AFCE20CB-5862-4DD5-B2E8-7443EAB85168}" type="pres">
      <dgm:prSet presAssocID="{06E50D21-199C-4D5F-A4C8-5BFC80F08E3E}" presName="sibTrans" presStyleCnt="0"/>
      <dgm:spPr/>
    </dgm:pt>
    <dgm:pt modelId="{292B6E35-E106-45C0-958B-B0C13FB33771}" type="pres">
      <dgm:prSet presAssocID="{9309691D-92AF-497C-B14A-6F2522132143}" presName="node" presStyleLbl="node1" presStyleIdx="6" presStyleCnt="9">
        <dgm:presLayoutVars>
          <dgm:bulletEnabled val="1"/>
        </dgm:presLayoutVars>
      </dgm:prSet>
      <dgm:spPr/>
      <dgm:t>
        <a:bodyPr/>
        <a:lstStyle/>
        <a:p>
          <a:endParaRPr lang="ru-RU"/>
        </a:p>
      </dgm:t>
    </dgm:pt>
    <dgm:pt modelId="{1A056377-4C21-4200-9890-44D113C074DC}" type="pres">
      <dgm:prSet presAssocID="{9CF22C8A-E23E-44FA-902F-24D819AA9233}" presName="sibTrans" presStyleCnt="0"/>
      <dgm:spPr/>
    </dgm:pt>
    <dgm:pt modelId="{1FE741F1-91D7-48A0-B1C4-13807E253A2F}" type="pres">
      <dgm:prSet presAssocID="{0A359DA1-D826-4CD1-85DF-1EA796F44F70}" presName="node" presStyleLbl="node1" presStyleIdx="7" presStyleCnt="9">
        <dgm:presLayoutVars>
          <dgm:bulletEnabled val="1"/>
        </dgm:presLayoutVars>
      </dgm:prSet>
      <dgm:spPr/>
      <dgm:t>
        <a:bodyPr/>
        <a:lstStyle/>
        <a:p>
          <a:endParaRPr lang="ru-RU"/>
        </a:p>
      </dgm:t>
    </dgm:pt>
    <dgm:pt modelId="{0CEF662F-06AC-405F-99AA-DEF7FF3AEC21}" type="pres">
      <dgm:prSet presAssocID="{292A7116-6D6B-4AA4-B22E-B4E73C41C66B}" presName="sibTrans" presStyleCnt="0"/>
      <dgm:spPr/>
    </dgm:pt>
    <dgm:pt modelId="{A2966BBE-1E92-4E65-9C1E-561C0E1C757E}" type="pres">
      <dgm:prSet presAssocID="{74D3910A-F7F1-41AC-B4D2-C267A3CB6958}" presName="node" presStyleLbl="node1" presStyleIdx="8" presStyleCnt="9">
        <dgm:presLayoutVars>
          <dgm:bulletEnabled val="1"/>
        </dgm:presLayoutVars>
      </dgm:prSet>
      <dgm:spPr/>
      <dgm:t>
        <a:bodyPr/>
        <a:lstStyle/>
        <a:p>
          <a:endParaRPr lang="ru-RU"/>
        </a:p>
      </dgm:t>
    </dgm:pt>
  </dgm:ptLst>
  <dgm:cxnLst>
    <dgm:cxn modelId="{08CE21B5-C0BE-44EB-8DF9-F3D4FFB6F3B8}" type="presOf" srcId="{FC27CB5B-C044-46F1-8460-AA1D1AE1771E}" destId="{7F3F66A5-83A9-49B6-B81B-32F077F9F29A}" srcOrd="0" destOrd="0" presId="urn:microsoft.com/office/officeart/2005/8/layout/default#1"/>
    <dgm:cxn modelId="{85E08537-D472-4608-9569-4A15664DFA56}" srcId="{D12FBD7F-BF19-49FD-9850-BF7142466096}" destId="{E979FA63-1D11-48E8-BFCA-EEE8F5BF42B5}" srcOrd="1" destOrd="0" parTransId="{6213DA92-AB67-43F7-80B2-5F609CF99505}" sibTransId="{574C33D5-3D56-4B52-8BB2-0C0C79A67038}"/>
    <dgm:cxn modelId="{04BDF051-C98D-42DE-B3AD-6CBD48D63348}" type="presOf" srcId="{0A359DA1-D826-4CD1-85DF-1EA796F44F70}" destId="{1FE741F1-91D7-48A0-B1C4-13807E253A2F}" srcOrd="0" destOrd="0" presId="urn:microsoft.com/office/officeart/2005/8/layout/default#1"/>
    <dgm:cxn modelId="{814FE7C2-E9B1-4A44-AB08-8CAE93FF58D7}" srcId="{D12FBD7F-BF19-49FD-9850-BF7142466096}" destId="{FC27CB5B-C044-46F1-8460-AA1D1AE1771E}" srcOrd="0" destOrd="0" parTransId="{01F6C97B-C43D-459C-BA19-E359660E57D2}" sibTransId="{3D033E38-BD9A-4B8E-9FCB-51E9A07EC852}"/>
    <dgm:cxn modelId="{5342B943-4CCF-456D-91FF-451541E0667E}" type="presOf" srcId="{DDFFA4AF-D213-40A2-B7E9-7FD37F88EE03}" destId="{914FA567-B424-4603-9150-20B3271C132C}" srcOrd="0" destOrd="0" presId="urn:microsoft.com/office/officeart/2005/8/layout/default#1"/>
    <dgm:cxn modelId="{418DC1ED-42C3-4C3F-8ECB-FF8F74D6D32A}" type="presOf" srcId="{E979FA63-1D11-48E8-BFCA-EEE8F5BF42B5}" destId="{E9186BBE-2BB9-422F-93F8-9B7A3FE2EC54}" srcOrd="0" destOrd="0" presId="urn:microsoft.com/office/officeart/2005/8/layout/default#1"/>
    <dgm:cxn modelId="{10F8D67A-B588-419E-807B-27FA4A14F8D1}" type="presOf" srcId="{4DCCF33C-EDAC-4A9B-8E2E-3E13F037AF47}" destId="{DBEE980C-94C6-4017-BDEA-9133BE16AD9A}" srcOrd="0" destOrd="0" presId="urn:microsoft.com/office/officeart/2005/8/layout/default#1"/>
    <dgm:cxn modelId="{4A593898-1045-487B-ABCF-C579FAE3C17D}" srcId="{D12FBD7F-BF19-49FD-9850-BF7142466096}" destId="{DDFFA4AF-D213-40A2-B7E9-7FD37F88EE03}" srcOrd="4" destOrd="0" parTransId="{6FF48B10-BCF6-4FC0-8D64-E3346687C19F}" sibTransId="{1F438F36-4F61-4355-84D8-E23AE7B4CC94}"/>
    <dgm:cxn modelId="{C2E33AC8-D7C0-4C71-BD15-A4D22C2A01C9}" type="presOf" srcId="{74D3910A-F7F1-41AC-B4D2-C267A3CB6958}" destId="{A2966BBE-1E92-4E65-9C1E-561C0E1C757E}" srcOrd="0" destOrd="0" presId="urn:microsoft.com/office/officeart/2005/8/layout/default#1"/>
    <dgm:cxn modelId="{28CF0D72-8CD4-4BED-9B24-0ABAA99B93C1}" srcId="{D12FBD7F-BF19-49FD-9850-BF7142466096}" destId="{4DCCF33C-EDAC-4A9B-8E2E-3E13F037AF47}" srcOrd="2" destOrd="0" parTransId="{5C380177-D589-4166-81EE-1BB8D0BDFAE2}" sibTransId="{ECE4AFFA-426F-406B-8C48-638BE6CF233B}"/>
    <dgm:cxn modelId="{6874B2E7-BBA1-440D-9064-752C24276B4F}" srcId="{D12FBD7F-BF19-49FD-9850-BF7142466096}" destId="{74D3910A-F7F1-41AC-B4D2-C267A3CB6958}" srcOrd="8" destOrd="0" parTransId="{4E473D68-B3DC-4FF4-9F10-69393115E1C1}" sibTransId="{8F0408C0-A6AD-4E0A-BCB8-51C62C7D1612}"/>
    <dgm:cxn modelId="{9F459A4D-3064-4C96-B27D-36A9BCED14A6}" srcId="{D12FBD7F-BF19-49FD-9850-BF7142466096}" destId="{0A359DA1-D826-4CD1-85DF-1EA796F44F70}" srcOrd="7" destOrd="0" parTransId="{5724D7AD-BBBA-4582-92BE-07FA3A150264}" sibTransId="{292A7116-6D6B-4AA4-B22E-B4E73C41C66B}"/>
    <dgm:cxn modelId="{AFBEB54F-1B0E-4BAA-B8A3-F39730C6B2A7}" type="presOf" srcId="{D12FBD7F-BF19-49FD-9850-BF7142466096}" destId="{0027B44B-8637-41EE-BC39-3F85FBADE18E}" srcOrd="0" destOrd="0" presId="urn:microsoft.com/office/officeart/2005/8/layout/default#1"/>
    <dgm:cxn modelId="{E427419D-4416-4410-A93B-A0319C80AD29}" type="presOf" srcId="{99BB1DE0-AE1E-452A-81E5-CB44E559C1DD}" destId="{0898EED6-0F7A-4183-94A5-49901657C08F}" srcOrd="0" destOrd="0" presId="urn:microsoft.com/office/officeart/2005/8/layout/default#1"/>
    <dgm:cxn modelId="{95C14D82-427B-4EFF-959A-337B1B47B47C}" srcId="{D12FBD7F-BF19-49FD-9850-BF7142466096}" destId="{9309691D-92AF-497C-B14A-6F2522132143}" srcOrd="6" destOrd="0" parTransId="{EBC65A30-9D39-495F-A0A7-79E8C0B492AA}" sibTransId="{9CF22C8A-E23E-44FA-902F-24D819AA9233}"/>
    <dgm:cxn modelId="{9691013A-682C-4FAA-BA3C-AE58B9353557}" srcId="{D12FBD7F-BF19-49FD-9850-BF7142466096}" destId="{70769E3C-4D6A-49CA-8EC0-D19868054BC9}" srcOrd="5" destOrd="0" parTransId="{785B6746-3582-4DAD-B85E-BF50CCF15094}" sibTransId="{06E50D21-199C-4D5F-A4C8-5BFC80F08E3E}"/>
    <dgm:cxn modelId="{610078EF-5ED0-4695-8D5A-4CF979BC8F9E}" type="presOf" srcId="{70769E3C-4D6A-49CA-8EC0-D19868054BC9}" destId="{628961B2-DE37-4FC7-AED9-4E214C8AD6C1}" srcOrd="0" destOrd="0" presId="urn:microsoft.com/office/officeart/2005/8/layout/default#1"/>
    <dgm:cxn modelId="{E2372A39-7721-437D-A23F-EB0DBAA09361}" srcId="{D12FBD7F-BF19-49FD-9850-BF7142466096}" destId="{99BB1DE0-AE1E-452A-81E5-CB44E559C1DD}" srcOrd="3" destOrd="0" parTransId="{D30CB7F1-8AC5-43F8-9A82-57970A81BE3F}" sibTransId="{085FE6EA-250A-4E97-B5F1-8F34BAE5C0E8}"/>
    <dgm:cxn modelId="{7771B75E-D6D6-45BB-BDF0-C71A2ED00AD9}" type="presOf" srcId="{9309691D-92AF-497C-B14A-6F2522132143}" destId="{292B6E35-E106-45C0-958B-B0C13FB33771}" srcOrd="0" destOrd="0" presId="urn:microsoft.com/office/officeart/2005/8/layout/default#1"/>
    <dgm:cxn modelId="{3A33DF32-8507-42B1-A528-C1CD5420463A}" type="presParOf" srcId="{0027B44B-8637-41EE-BC39-3F85FBADE18E}" destId="{7F3F66A5-83A9-49B6-B81B-32F077F9F29A}" srcOrd="0" destOrd="0" presId="urn:microsoft.com/office/officeart/2005/8/layout/default#1"/>
    <dgm:cxn modelId="{46D210CE-A895-4D23-84F0-717D896A866D}" type="presParOf" srcId="{0027B44B-8637-41EE-BC39-3F85FBADE18E}" destId="{C7BBFA56-5720-481C-8B18-48A925282FEB}" srcOrd="1" destOrd="0" presId="urn:microsoft.com/office/officeart/2005/8/layout/default#1"/>
    <dgm:cxn modelId="{31BAF801-7C71-4A0D-921C-5C2A614923B6}" type="presParOf" srcId="{0027B44B-8637-41EE-BC39-3F85FBADE18E}" destId="{E9186BBE-2BB9-422F-93F8-9B7A3FE2EC54}" srcOrd="2" destOrd="0" presId="urn:microsoft.com/office/officeart/2005/8/layout/default#1"/>
    <dgm:cxn modelId="{4170A895-3984-47CE-8AF5-663451418639}" type="presParOf" srcId="{0027B44B-8637-41EE-BC39-3F85FBADE18E}" destId="{66682729-2E8B-4F81-BE66-D6BE0A4D1E25}" srcOrd="3" destOrd="0" presId="urn:microsoft.com/office/officeart/2005/8/layout/default#1"/>
    <dgm:cxn modelId="{C3AD2B15-B333-4590-9CD4-5EAB69E7BD7B}" type="presParOf" srcId="{0027B44B-8637-41EE-BC39-3F85FBADE18E}" destId="{DBEE980C-94C6-4017-BDEA-9133BE16AD9A}" srcOrd="4" destOrd="0" presId="urn:microsoft.com/office/officeart/2005/8/layout/default#1"/>
    <dgm:cxn modelId="{62B0C69F-C52C-4CD2-8084-5437941A34B1}" type="presParOf" srcId="{0027B44B-8637-41EE-BC39-3F85FBADE18E}" destId="{237934AF-8D18-4704-8045-14AB918A57DE}" srcOrd="5" destOrd="0" presId="urn:microsoft.com/office/officeart/2005/8/layout/default#1"/>
    <dgm:cxn modelId="{0F03D3FD-6094-4325-AF30-A074B45BD44D}" type="presParOf" srcId="{0027B44B-8637-41EE-BC39-3F85FBADE18E}" destId="{0898EED6-0F7A-4183-94A5-49901657C08F}" srcOrd="6" destOrd="0" presId="urn:microsoft.com/office/officeart/2005/8/layout/default#1"/>
    <dgm:cxn modelId="{81AD1F98-23B2-4CD6-86F1-77A24A63196C}" type="presParOf" srcId="{0027B44B-8637-41EE-BC39-3F85FBADE18E}" destId="{DFBC8BAB-09BC-4A7A-AD4F-2DB327DF862B}" srcOrd="7" destOrd="0" presId="urn:microsoft.com/office/officeart/2005/8/layout/default#1"/>
    <dgm:cxn modelId="{6EF28FA7-E23F-45E4-9752-D3FF6394295C}" type="presParOf" srcId="{0027B44B-8637-41EE-BC39-3F85FBADE18E}" destId="{914FA567-B424-4603-9150-20B3271C132C}" srcOrd="8" destOrd="0" presId="urn:microsoft.com/office/officeart/2005/8/layout/default#1"/>
    <dgm:cxn modelId="{CA14588D-DDD8-4611-A6E7-AA04DF7A5D5F}" type="presParOf" srcId="{0027B44B-8637-41EE-BC39-3F85FBADE18E}" destId="{1F628158-6073-43EC-98B5-786E2F877234}" srcOrd="9" destOrd="0" presId="urn:microsoft.com/office/officeart/2005/8/layout/default#1"/>
    <dgm:cxn modelId="{7D180B23-1519-4639-ABE6-BB6DB8919A1A}" type="presParOf" srcId="{0027B44B-8637-41EE-BC39-3F85FBADE18E}" destId="{628961B2-DE37-4FC7-AED9-4E214C8AD6C1}" srcOrd="10" destOrd="0" presId="urn:microsoft.com/office/officeart/2005/8/layout/default#1"/>
    <dgm:cxn modelId="{4EA753B2-3520-44FE-8CBE-92D5ED7FD359}" type="presParOf" srcId="{0027B44B-8637-41EE-BC39-3F85FBADE18E}" destId="{AFCE20CB-5862-4DD5-B2E8-7443EAB85168}" srcOrd="11" destOrd="0" presId="urn:microsoft.com/office/officeart/2005/8/layout/default#1"/>
    <dgm:cxn modelId="{60BA77F3-7C4E-499C-9C55-8341627459D5}" type="presParOf" srcId="{0027B44B-8637-41EE-BC39-3F85FBADE18E}" destId="{292B6E35-E106-45C0-958B-B0C13FB33771}" srcOrd="12" destOrd="0" presId="urn:microsoft.com/office/officeart/2005/8/layout/default#1"/>
    <dgm:cxn modelId="{AD848034-3B5D-4642-8865-493555BE2144}" type="presParOf" srcId="{0027B44B-8637-41EE-BC39-3F85FBADE18E}" destId="{1A056377-4C21-4200-9890-44D113C074DC}" srcOrd="13" destOrd="0" presId="urn:microsoft.com/office/officeart/2005/8/layout/default#1"/>
    <dgm:cxn modelId="{877CDD1B-F71C-4E61-965D-14FF8783E1C0}" type="presParOf" srcId="{0027B44B-8637-41EE-BC39-3F85FBADE18E}" destId="{1FE741F1-91D7-48A0-B1C4-13807E253A2F}" srcOrd="14" destOrd="0" presId="urn:microsoft.com/office/officeart/2005/8/layout/default#1"/>
    <dgm:cxn modelId="{3FDF497F-7450-4D0F-B095-CBADFA9810F8}" type="presParOf" srcId="{0027B44B-8637-41EE-BC39-3F85FBADE18E}" destId="{0CEF662F-06AC-405F-99AA-DEF7FF3AEC21}" srcOrd="15" destOrd="0" presId="urn:microsoft.com/office/officeart/2005/8/layout/default#1"/>
    <dgm:cxn modelId="{45B5A5F1-1217-4B69-A260-C18DC00A41A2}" type="presParOf" srcId="{0027B44B-8637-41EE-BC39-3F85FBADE18E}" destId="{A2966BBE-1E92-4E65-9C1E-561C0E1C757E}" srcOrd="16"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0869124-7BDA-4A86-ABC2-A854A31E4E87}" type="doc">
      <dgm:prSet loTypeId="urn:microsoft.com/office/officeart/2005/8/layout/hList6" loCatId="list" qsTypeId="urn:microsoft.com/office/officeart/2005/8/quickstyle/simple1" qsCatId="simple" csTypeId="urn:microsoft.com/office/officeart/2005/8/colors/colorful2" csCatId="colorful" phldr="1"/>
      <dgm:spPr/>
      <dgm:t>
        <a:bodyPr/>
        <a:lstStyle/>
        <a:p>
          <a:endParaRPr lang="ru-RU"/>
        </a:p>
      </dgm:t>
    </dgm:pt>
    <dgm:pt modelId="{E0997408-A541-4D58-B3C9-2390017B06A7}">
      <dgm:prSet custT="1"/>
      <dgm:spPr/>
      <dgm:t>
        <a:bodyPr/>
        <a:lstStyle/>
        <a:p>
          <a:r>
            <a:rPr lang="ru-RU" sz="1600" dirty="0" err="1" smtClean="0"/>
            <a:t>Структурні</a:t>
          </a:r>
          <a:r>
            <a:rPr lang="ru-RU" sz="1600" dirty="0" smtClean="0"/>
            <a:t> </a:t>
          </a:r>
          <a:r>
            <a:rPr lang="ru-RU" sz="1600" dirty="0" err="1" smtClean="0"/>
            <a:t>підрозділи</a:t>
          </a:r>
          <a:r>
            <a:rPr lang="ru-RU" sz="1600" dirty="0" smtClean="0"/>
            <a:t> з </a:t>
          </a:r>
          <a:r>
            <a:rPr lang="ru-RU" sz="1600" dirty="0" err="1" smtClean="0"/>
            <a:t>питань</a:t>
          </a:r>
          <a:r>
            <a:rPr lang="ru-RU" sz="1600" dirty="0" smtClean="0"/>
            <a:t> </a:t>
          </a:r>
          <a:r>
            <a:rPr lang="ru-RU" sz="1600" dirty="0" err="1" smtClean="0"/>
            <a:t>соціального</a:t>
          </a:r>
          <a:r>
            <a:rPr lang="ru-RU" sz="1600" dirty="0" smtClean="0"/>
            <a:t> </a:t>
          </a:r>
          <a:r>
            <a:rPr lang="ru-RU" sz="1600" dirty="0" err="1" smtClean="0"/>
            <a:t>захисту</a:t>
          </a:r>
          <a:r>
            <a:rPr lang="ru-RU" sz="1600" dirty="0" smtClean="0"/>
            <a:t> </a:t>
          </a:r>
          <a:r>
            <a:rPr lang="ru-RU" sz="1600" dirty="0" err="1" smtClean="0"/>
            <a:t>населення</a:t>
          </a:r>
          <a:r>
            <a:rPr lang="ru-RU" sz="1600" dirty="0" smtClean="0"/>
            <a:t> за потреби </a:t>
          </a:r>
          <a:r>
            <a:rPr lang="ru-RU" sz="1600" dirty="0" err="1" smtClean="0"/>
            <a:t>перевіряють</a:t>
          </a:r>
          <a:r>
            <a:rPr lang="ru-RU" sz="1600" dirty="0" smtClean="0"/>
            <a:t> </a:t>
          </a:r>
          <a:r>
            <a:rPr lang="ru-RU" sz="1600" dirty="0" err="1" smtClean="0"/>
            <a:t>фактичність</a:t>
          </a:r>
          <a:r>
            <a:rPr lang="ru-RU" sz="1600" dirty="0" smtClean="0"/>
            <a:t> </a:t>
          </a:r>
          <a:r>
            <a:rPr lang="ru-RU" sz="1600" dirty="0" err="1" smtClean="0"/>
            <a:t>спільного</a:t>
          </a:r>
          <a:r>
            <a:rPr lang="ru-RU" sz="1600" dirty="0" smtClean="0"/>
            <a:t> </a:t>
          </a:r>
          <a:r>
            <a:rPr lang="ru-RU" sz="1600" dirty="0" err="1" smtClean="0"/>
            <a:t>проживання</a:t>
          </a:r>
          <a:r>
            <a:rPr lang="ru-RU" sz="1600" dirty="0" smtClean="0"/>
            <a:t> законного </a:t>
          </a:r>
          <a:r>
            <a:rPr lang="ru-RU" sz="1600" dirty="0" err="1" smtClean="0"/>
            <a:t>представника</a:t>
          </a:r>
          <a:r>
            <a:rPr lang="ru-RU" sz="1600" dirty="0" smtClean="0"/>
            <a:t> </a:t>
          </a:r>
          <a:r>
            <a:rPr lang="ru-RU" sz="1600" dirty="0" err="1" smtClean="0"/>
            <a:t>із</a:t>
          </a:r>
          <a:r>
            <a:rPr lang="ru-RU" sz="1600" dirty="0" smtClean="0"/>
            <a:t> </a:t>
          </a:r>
          <a:r>
            <a:rPr lang="ru-RU" sz="1600" dirty="0" err="1" smtClean="0"/>
            <a:t>дитиною</a:t>
          </a:r>
          <a:r>
            <a:rPr lang="ru-RU" sz="1600" dirty="0" smtClean="0"/>
            <a:t> з </a:t>
          </a:r>
          <a:r>
            <a:rPr lang="ru-RU" sz="1600" dirty="0" err="1" smtClean="0"/>
            <a:t>інвалідністю</a:t>
          </a:r>
          <a:r>
            <a:rPr lang="ru-RU" sz="1600" dirty="0" smtClean="0"/>
            <a:t> і </a:t>
          </a:r>
          <a:r>
            <a:rPr lang="ru-RU" sz="1600" dirty="0" err="1" smtClean="0"/>
            <a:t>складають</a:t>
          </a:r>
          <a:r>
            <a:rPr lang="ru-RU" sz="1600" dirty="0" smtClean="0"/>
            <a:t> акт </a:t>
          </a:r>
          <a:r>
            <a:rPr lang="ru-RU" sz="1600" dirty="0" err="1" smtClean="0"/>
            <a:t>обстеження</a:t>
          </a:r>
          <a:r>
            <a:rPr lang="ru-RU" sz="1600" dirty="0" smtClean="0"/>
            <a:t> з </a:t>
          </a:r>
          <a:r>
            <a:rPr lang="ru-RU" sz="1600" dirty="0" err="1" smtClean="0"/>
            <a:t>висвітленням</a:t>
          </a:r>
          <a:r>
            <a:rPr lang="ru-RU" sz="1600" dirty="0" smtClean="0"/>
            <a:t> </a:t>
          </a:r>
          <a:r>
            <a:rPr lang="ru-RU" sz="1600" dirty="0" err="1" smtClean="0"/>
            <a:t>цього</a:t>
          </a:r>
          <a:r>
            <a:rPr lang="ru-RU" sz="1600" dirty="0" smtClean="0"/>
            <a:t> факту.</a:t>
          </a:r>
          <a:endParaRPr lang="ru-RU" sz="1600" dirty="0"/>
        </a:p>
      </dgm:t>
    </dgm:pt>
    <dgm:pt modelId="{FD482791-C713-4D6C-B55E-B57263F58788}" type="parTrans" cxnId="{F5965BF7-A66E-4965-8841-D5ED8662E0DE}">
      <dgm:prSet/>
      <dgm:spPr/>
      <dgm:t>
        <a:bodyPr/>
        <a:lstStyle/>
        <a:p>
          <a:endParaRPr lang="ru-RU"/>
        </a:p>
      </dgm:t>
    </dgm:pt>
    <dgm:pt modelId="{5C3C0A02-E4C3-484E-B77B-4AC5042ACEBE}" type="sibTrans" cxnId="{F5965BF7-A66E-4965-8841-D5ED8662E0DE}">
      <dgm:prSet/>
      <dgm:spPr/>
      <dgm:t>
        <a:bodyPr/>
        <a:lstStyle/>
        <a:p>
          <a:endParaRPr lang="ru-RU"/>
        </a:p>
      </dgm:t>
    </dgm:pt>
    <dgm:pt modelId="{BB0DF9EA-A492-4341-93DF-DBDB9EACE912}">
      <dgm:prSet custT="1"/>
      <dgm:spPr/>
      <dgm:t>
        <a:bodyPr/>
        <a:lstStyle/>
        <a:p>
          <a:r>
            <a:rPr lang="ru-RU" sz="1600" dirty="0" err="1" smtClean="0"/>
            <a:t>Іноземці</a:t>
          </a:r>
          <a:r>
            <a:rPr lang="ru-RU" sz="1600" dirty="0" smtClean="0"/>
            <a:t> та особи без </a:t>
          </a:r>
          <a:r>
            <a:rPr lang="ru-RU" sz="1600" dirty="0" err="1" smtClean="0"/>
            <a:t>громадянства</a:t>
          </a:r>
          <a:r>
            <a:rPr lang="ru-RU" sz="1600" dirty="0" smtClean="0"/>
            <a:t> </a:t>
          </a:r>
          <a:r>
            <a:rPr lang="ru-RU" sz="1600" dirty="0" err="1" smtClean="0"/>
            <a:t>додатково</a:t>
          </a:r>
          <a:r>
            <a:rPr lang="ru-RU" sz="1600" dirty="0" smtClean="0"/>
            <a:t> </a:t>
          </a:r>
          <a:r>
            <a:rPr lang="ru-RU" sz="1600" dirty="0" err="1" smtClean="0"/>
            <a:t>подають</a:t>
          </a:r>
          <a:r>
            <a:rPr lang="ru-RU" sz="1600" dirty="0" smtClean="0"/>
            <a:t> </a:t>
          </a:r>
          <a:r>
            <a:rPr lang="ru-RU" sz="1600" dirty="0" err="1" smtClean="0"/>
            <a:t>копію</a:t>
          </a:r>
          <a:r>
            <a:rPr lang="ru-RU" sz="1600" dirty="0" smtClean="0"/>
            <a:t> </a:t>
          </a:r>
          <a:r>
            <a:rPr lang="ru-RU" sz="1600" dirty="0" err="1" smtClean="0"/>
            <a:t>посвідки</a:t>
          </a:r>
          <a:r>
            <a:rPr lang="ru-RU" sz="1600" dirty="0" smtClean="0"/>
            <a:t> на </a:t>
          </a:r>
          <a:r>
            <a:rPr lang="ru-RU" sz="1600" dirty="0" err="1" smtClean="0"/>
            <a:t>постійне</a:t>
          </a:r>
          <a:r>
            <a:rPr lang="ru-RU" sz="1600" dirty="0" smtClean="0"/>
            <a:t> </a:t>
          </a:r>
          <a:r>
            <a:rPr lang="ru-RU" sz="1600" dirty="0" err="1" smtClean="0"/>
            <a:t>або</a:t>
          </a:r>
          <a:r>
            <a:rPr lang="ru-RU" sz="1600" dirty="0" smtClean="0"/>
            <a:t> </a:t>
          </a:r>
          <a:r>
            <a:rPr lang="ru-RU" sz="1600" dirty="0" err="1" smtClean="0"/>
            <a:t>тимчасове</a:t>
          </a:r>
          <a:r>
            <a:rPr lang="ru-RU" sz="1600" dirty="0" smtClean="0"/>
            <a:t> </a:t>
          </a:r>
          <a:r>
            <a:rPr lang="ru-RU" sz="1600" dirty="0" err="1" smtClean="0"/>
            <a:t>проживання</a:t>
          </a:r>
          <a:r>
            <a:rPr lang="ru-RU" sz="1600" dirty="0" smtClean="0"/>
            <a:t>.</a:t>
          </a:r>
          <a:endParaRPr lang="ru-RU" sz="1600" dirty="0"/>
        </a:p>
      </dgm:t>
    </dgm:pt>
    <dgm:pt modelId="{D7944D2D-061B-4828-ADB4-6B28E74FFBB7}" type="parTrans" cxnId="{EC5058D5-22AA-44F3-A2CA-A58FBEB9239C}">
      <dgm:prSet/>
      <dgm:spPr/>
      <dgm:t>
        <a:bodyPr/>
        <a:lstStyle/>
        <a:p>
          <a:endParaRPr lang="ru-RU"/>
        </a:p>
      </dgm:t>
    </dgm:pt>
    <dgm:pt modelId="{08FC98AC-8A70-406D-AB62-39D211649991}" type="sibTrans" cxnId="{EC5058D5-22AA-44F3-A2CA-A58FBEB9239C}">
      <dgm:prSet/>
      <dgm:spPr/>
      <dgm:t>
        <a:bodyPr/>
        <a:lstStyle/>
        <a:p>
          <a:endParaRPr lang="ru-RU"/>
        </a:p>
      </dgm:t>
    </dgm:pt>
    <dgm:pt modelId="{BDD54215-852E-4E79-A664-7054A5904D1A}">
      <dgm:prSet custT="1"/>
      <dgm:spPr/>
      <dgm:t>
        <a:bodyPr/>
        <a:lstStyle/>
        <a:p>
          <a:r>
            <a:rPr lang="ru-RU" sz="1100" smtClean="0"/>
            <a:t>Заява про призначення державної соціальної допомоги подається особою з інвалідністю з дитинства до структурного підрозділу з питань соціального захисту населення за зареєстрованим місцем проживання або за місцем фактичного проживання. Державна соціальна допомога за місцем фактичного проживання призначається за умови неотримання зазначеної допомоги за місцем реєстрації заявника. Перевірка відомостей щодо неотримання допомоги проводиться структурними підрозділами з питань соціального захисту населення з використанням інформаційних систем.</a:t>
          </a:r>
          <a:endParaRPr lang="ru-RU" sz="1100" dirty="0"/>
        </a:p>
      </dgm:t>
    </dgm:pt>
    <dgm:pt modelId="{3AAA19CE-099C-4824-80FE-EB6442C103C1}" type="parTrans" cxnId="{C8CA3976-0D72-4EC3-8FD6-5DED127DCC73}">
      <dgm:prSet/>
      <dgm:spPr/>
      <dgm:t>
        <a:bodyPr/>
        <a:lstStyle/>
        <a:p>
          <a:endParaRPr lang="ru-RU"/>
        </a:p>
      </dgm:t>
    </dgm:pt>
    <dgm:pt modelId="{5D1BF8B8-7BF9-4DC5-A33E-83C6465E8F33}" type="sibTrans" cxnId="{C8CA3976-0D72-4EC3-8FD6-5DED127DCC73}">
      <dgm:prSet/>
      <dgm:spPr/>
      <dgm:t>
        <a:bodyPr/>
        <a:lstStyle/>
        <a:p>
          <a:endParaRPr lang="ru-RU"/>
        </a:p>
      </dgm:t>
    </dgm:pt>
    <dgm:pt modelId="{C440AE81-4805-4BDC-A7AA-917188C6B87B}">
      <dgm:prSet custT="1"/>
      <dgm:spPr/>
      <dgm:t>
        <a:bodyPr/>
        <a:lstStyle/>
        <a:p>
          <a:r>
            <a:rPr lang="ru-RU" sz="1050" dirty="0" err="1" smtClean="0"/>
            <a:t>Заява</a:t>
          </a:r>
          <a:r>
            <a:rPr lang="ru-RU" sz="1050" dirty="0" smtClean="0"/>
            <a:t> про </a:t>
          </a:r>
          <a:r>
            <a:rPr lang="ru-RU" sz="1050" dirty="0" err="1" smtClean="0"/>
            <a:t>призначення</a:t>
          </a:r>
          <a:r>
            <a:rPr lang="ru-RU" sz="1050" dirty="0" smtClean="0"/>
            <a:t> </a:t>
          </a:r>
          <a:r>
            <a:rPr lang="ru-RU" sz="1050" dirty="0" err="1" smtClean="0"/>
            <a:t>державної</a:t>
          </a:r>
          <a:r>
            <a:rPr lang="ru-RU" sz="1050" dirty="0" smtClean="0"/>
            <a:t> </a:t>
          </a:r>
          <a:r>
            <a:rPr lang="ru-RU" sz="1050" dirty="0" err="1" smtClean="0"/>
            <a:t>соціальної</a:t>
          </a:r>
          <a:r>
            <a:rPr lang="ru-RU" sz="1050" dirty="0" smtClean="0"/>
            <a:t> </a:t>
          </a:r>
          <a:r>
            <a:rPr lang="ru-RU" sz="1050" dirty="0" err="1" smtClean="0"/>
            <a:t>допомоги</a:t>
          </a:r>
          <a:r>
            <a:rPr lang="ru-RU" sz="1050" dirty="0" smtClean="0"/>
            <a:t> </a:t>
          </a:r>
          <a:r>
            <a:rPr lang="ru-RU" sz="1050" dirty="0" err="1" smtClean="0"/>
            <a:t>особі</a:t>
          </a:r>
          <a:r>
            <a:rPr lang="ru-RU" sz="1050" dirty="0" smtClean="0"/>
            <a:t> з </a:t>
          </a:r>
          <a:r>
            <a:rPr lang="ru-RU" sz="1050" dirty="0" err="1" smtClean="0"/>
            <a:t>інвалідністю</a:t>
          </a:r>
          <a:r>
            <a:rPr lang="ru-RU" sz="1050" dirty="0" smtClean="0"/>
            <a:t> з </a:t>
          </a:r>
          <a:r>
            <a:rPr lang="ru-RU" sz="1050" dirty="0" err="1" smtClean="0"/>
            <a:t>дитинства</a:t>
          </a:r>
          <a:r>
            <a:rPr lang="ru-RU" sz="1050" dirty="0" smtClean="0"/>
            <a:t>, яку </a:t>
          </a:r>
          <a:r>
            <a:rPr lang="ru-RU" sz="1050" dirty="0" err="1" smtClean="0"/>
            <a:t>визнано</a:t>
          </a:r>
          <a:r>
            <a:rPr lang="ru-RU" sz="1050" dirty="0" smtClean="0"/>
            <a:t> </a:t>
          </a:r>
          <a:r>
            <a:rPr lang="ru-RU" sz="1050" dirty="0" err="1" smtClean="0"/>
            <a:t>недієздатною</a:t>
          </a:r>
          <a:r>
            <a:rPr lang="ru-RU" sz="1050" dirty="0" smtClean="0"/>
            <a:t>, а </a:t>
          </a:r>
          <a:r>
            <a:rPr lang="ru-RU" sz="1050" dirty="0" err="1" smtClean="0"/>
            <a:t>також</a:t>
          </a:r>
          <a:r>
            <a:rPr lang="ru-RU" sz="1050" dirty="0" smtClean="0"/>
            <a:t> на </a:t>
          </a:r>
          <a:r>
            <a:rPr lang="ru-RU" sz="1050" dirty="0" err="1" smtClean="0"/>
            <a:t>дитину</a:t>
          </a:r>
          <a:r>
            <a:rPr lang="ru-RU" sz="1050" dirty="0" smtClean="0"/>
            <a:t> з </a:t>
          </a:r>
          <a:r>
            <a:rPr lang="ru-RU" sz="1050" dirty="0" err="1" smtClean="0"/>
            <a:t>інвалідністю</a:t>
          </a:r>
          <a:r>
            <a:rPr lang="ru-RU" sz="1050" dirty="0" smtClean="0"/>
            <a:t> </a:t>
          </a:r>
          <a:r>
            <a:rPr lang="ru-RU" sz="1050" dirty="0" err="1" smtClean="0"/>
            <a:t>подається</a:t>
          </a:r>
          <a:r>
            <a:rPr lang="ru-RU" sz="1050" dirty="0" smtClean="0"/>
            <a:t> одним </a:t>
          </a:r>
          <a:r>
            <a:rPr lang="ru-RU" sz="1050" dirty="0" err="1" smtClean="0"/>
            <a:t>із</a:t>
          </a:r>
          <a:r>
            <a:rPr lang="ru-RU" sz="1050" dirty="0" smtClean="0"/>
            <a:t> </a:t>
          </a:r>
          <a:r>
            <a:rPr lang="ru-RU" sz="1050" dirty="0" err="1" smtClean="0"/>
            <a:t>їх</a:t>
          </a:r>
          <a:r>
            <a:rPr lang="ru-RU" sz="1050" dirty="0" smtClean="0"/>
            <a:t> </a:t>
          </a:r>
          <a:r>
            <a:rPr lang="ru-RU" sz="1050" dirty="0" err="1" smtClean="0"/>
            <a:t>законних</a:t>
          </a:r>
          <a:r>
            <a:rPr lang="ru-RU" sz="1050" dirty="0" smtClean="0"/>
            <a:t> </a:t>
          </a:r>
          <a:r>
            <a:rPr lang="ru-RU" sz="1050" dirty="0" err="1" smtClean="0"/>
            <a:t>представників</a:t>
          </a:r>
          <a:r>
            <a:rPr lang="ru-RU" sz="1050" dirty="0" smtClean="0"/>
            <a:t> за </a:t>
          </a:r>
          <a:r>
            <a:rPr lang="ru-RU" sz="1050" dirty="0" err="1" smtClean="0"/>
            <a:t>зареєстрованим</a:t>
          </a:r>
          <a:r>
            <a:rPr lang="ru-RU" sz="1050" dirty="0" smtClean="0"/>
            <a:t> </a:t>
          </a:r>
          <a:r>
            <a:rPr lang="ru-RU" sz="1050" dirty="0" err="1" smtClean="0"/>
            <a:t>місцем</a:t>
          </a:r>
          <a:r>
            <a:rPr lang="ru-RU" sz="1050" dirty="0" smtClean="0"/>
            <a:t> </a:t>
          </a:r>
          <a:r>
            <a:rPr lang="ru-RU" sz="1050" dirty="0" err="1" smtClean="0"/>
            <a:t>проживання</a:t>
          </a:r>
          <a:r>
            <a:rPr lang="ru-RU" sz="1050" dirty="0" smtClean="0"/>
            <a:t> </a:t>
          </a:r>
          <a:r>
            <a:rPr lang="ru-RU" sz="1050" dirty="0" err="1" smtClean="0"/>
            <a:t>або</a:t>
          </a:r>
          <a:r>
            <a:rPr lang="ru-RU" sz="1050" dirty="0" smtClean="0"/>
            <a:t> за </a:t>
          </a:r>
          <a:r>
            <a:rPr lang="ru-RU" sz="1050" dirty="0" err="1" smtClean="0"/>
            <a:t>місцем</a:t>
          </a:r>
          <a:r>
            <a:rPr lang="ru-RU" sz="1050" dirty="0" smtClean="0"/>
            <a:t> фактичного </a:t>
          </a:r>
          <a:r>
            <a:rPr lang="ru-RU" sz="1050" dirty="0" err="1" smtClean="0"/>
            <a:t>проживання</a:t>
          </a:r>
          <a:r>
            <a:rPr lang="ru-RU" sz="1050" dirty="0" smtClean="0"/>
            <a:t> особи, яка </a:t>
          </a:r>
          <a:r>
            <a:rPr lang="ru-RU" sz="1050" dirty="0" err="1" smtClean="0"/>
            <a:t>подає</a:t>
          </a:r>
          <a:r>
            <a:rPr lang="ru-RU" sz="1050" dirty="0" smtClean="0"/>
            <a:t> </a:t>
          </a:r>
          <a:r>
            <a:rPr lang="ru-RU" sz="1050" dirty="0" err="1" smtClean="0"/>
            <a:t>заяву</a:t>
          </a:r>
          <a:r>
            <a:rPr lang="ru-RU" sz="1050" dirty="0" smtClean="0"/>
            <a:t>. </a:t>
          </a:r>
          <a:r>
            <a:rPr lang="ru-RU" sz="1050" dirty="0" err="1" smtClean="0"/>
            <a:t>Державна</a:t>
          </a:r>
          <a:r>
            <a:rPr lang="ru-RU" sz="1050" dirty="0" smtClean="0"/>
            <a:t> </a:t>
          </a:r>
          <a:r>
            <a:rPr lang="ru-RU" sz="1050" dirty="0" err="1" smtClean="0"/>
            <a:t>соціальна</a:t>
          </a:r>
          <a:r>
            <a:rPr lang="ru-RU" sz="1050" dirty="0" smtClean="0"/>
            <a:t> </a:t>
          </a:r>
          <a:r>
            <a:rPr lang="ru-RU" sz="1050" dirty="0" err="1" smtClean="0"/>
            <a:t>допомога</a:t>
          </a:r>
          <a:r>
            <a:rPr lang="ru-RU" sz="1050" dirty="0" smtClean="0"/>
            <a:t> за </a:t>
          </a:r>
          <a:r>
            <a:rPr lang="ru-RU" sz="1050" dirty="0" err="1" smtClean="0"/>
            <a:t>місцем</a:t>
          </a:r>
          <a:r>
            <a:rPr lang="ru-RU" sz="1050" dirty="0" smtClean="0"/>
            <a:t> фактичного </a:t>
          </a:r>
          <a:r>
            <a:rPr lang="ru-RU" sz="1050" dirty="0" err="1" smtClean="0"/>
            <a:t>проживання</a:t>
          </a:r>
          <a:r>
            <a:rPr lang="ru-RU" sz="1050" dirty="0" smtClean="0"/>
            <a:t> </a:t>
          </a:r>
          <a:r>
            <a:rPr lang="ru-RU" sz="1050" dirty="0" err="1" smtClean="0"/>
            <a:t>призначається</a:t>
          </a:r>
          <a:r>
            <a:rPr lang="ru-RU" sz="1050" dirty="0" smtClean="0"/>
            <a:t> за </a:t>
          </a:r>
          <a:r>
            <a:rPr lang="ru-RU" sz="1050" dirty="0" err="1" smtClean="0"/>
            <a:t>умови</a:t>
          </a:r>
          <a:r>
            <a:rPr lang="ru-RU" sz="1050" dirty="0" smtClean="0"/>
            <a:t> </a:t>
          </a:r>
          <a:r>
            <a:rPr lang="ru-RU" sz="1050" dirty="0" err="1" smtClean="0"/>
            <a:t>неотримання</a:t>
          </a:r>
          <a:r>
            <a:rPr lang="ru-RU" sz="1050" dirty="0" smtClean="0"/>
            <a:t> </a:t>
          </a:r>
          <a:r>
            <a:rPr lang="ru-RU" sz="1050" dirty="0" err="1" smtClean="0"/>
            <a:t>зазначеної</a:t>
          </a:r>
          <a:r>
            <a:rPr lang="ru-RU" sz="1050" dirty="0" smtClean="0"/>
            <a:t> </a:t>
          </a:r>
          <a:r>
            <a:rPr lang="ru-RU" sz="1050" dirty="0" err="1" smtClean="0"/>
            <a:t>допомоги</a:t>
          </a:r>
          <a:r>
            <a:rPr lang="ru-RU" sz="1050" dirty="0" smtClean="0"/>
            <a:t> за </a:t>
          </a:r>
          <a:r>
            <a:rPr lang="ru-RU" sz="1050" dirty="0" err="1" smtClean="0"/>
            <a:t>місцем</a:t>
          </a:r>
          <a:r>
            <a:rPr lang="ru-RU" sz="1050" dirty="0" smtClean="0"/>
            <a:t> </a:t>
          </a:r>
          <a:r>
            <a:rPr lang="ru-RU" sz="1050" dirty="0" err="1" smtClean="0"/>
            <a:t>реєстрації</a:t>
          </a:r>
          <a:r>
            <a:rPr lang="ru-RU" sz="1050" dirty="0" smtClean="0"/>
            <a:t> </a:t>
          </a:r>
          <a:r>
            <a:rPr lang="ru-RU" sz="1050" dirty="0" err="1" smtClean="0"/>
            <a:t>заявника</a:t>
          </a:r>
          <a:r>
            <a:rPr lang="ru-RU" sz="1050" dirty="0" smtClean="0"/>
            <a:t>. </a:t>
          </a:r>
          <a:r>
            <a:rPr lang="ru-RU" sz="1050" dirty="0" err="1" smtClean="0"/>
            <a:t>Перевірка</a:t>
          </a:r>
          <a:r>
            <a:rPr lang="ru-RU" sz="1050" dirty="0" smtClean="0"/>
            <a:t> </a:t>
          </a:r>
          <a:r>
            <a:rPr lang="ru-RU" sz="1050" dirty="0" err="1" smtClean="0"/>
            <a:t>відомостей</a:t>
          </a:r>
          <a:r>
            <a:rPr lang="ru-RU" sz="1050" dirty="0" smtClean="0"/>
            <a:t> </a:t>
          </a:r>
          <a:r>
            <a:rPr lang="ru-RU" sz="1050" dirty="0" err="1" smtClean="0"/>
            <a:t>щодо</a:t>
          </a:r>
          <a:r>
            <a:rPr lang="ru-RU" sz="1050" dirty="0" smtClean="0"/>
            <a:t> </a:t>
          </a:r>
          <a:r>
            <a:rPr lang="ru-RU" sz="1050" dirty="0" err="1" smtClean="0"/>
            <a:t>неотримання</a:t>
          </a:r>
          <a:r>
            <a:rPr lang="ru-RU" sz="1050" dirty="0" smtClean="0"/>
            <a:t> </a:t>
          </a:r>
          <a:r>
            <a:rPr lang="ru-RU" sz="1050" dirty="0" err="1" smtClean="0"/>
            <a:t>допомоги</a:t>
          </a:r>
          <a:r>
            <a:rPr lang="ru-RU" sz="1050" dirty="0" smtClean="0"/>
            <a:t> проводиться </a:t>
          </a:r>
          <a:r>
            <a:rPr lang="ru-RU" sz="1050" dirty="0" err="1" smtClean="0"/>
            <a:t>структурними</a:t>
          </a:r>
          <a:r>
            <a:rPr lang="ru-RU" sz="1050" dirty="0" smtClean="0"/>
            <a:t> </a:t>
          </a:r>
          <a:r>
            <a:rPr lang="ru-RU" sz="1050" dirty="0" err="1" smtClean="0"/>
            <a:t>підрозділами</a:t>
          </a:r>
          <a:r>
            <a:rPr lang="ru-RU" sz="1050" dirty="0" smtClean="0"/>
            <a:t> з </a:t>
          </a:r>
          <a:r>
            <a:rPr lang="ru-RU" sz="1050" dirty="0" err="1" smtClean="0"/>
            <a:t>питань</a:t>
          </a:r>
          <a:r>
            <a:rPr lang="ru-RU" sz="1050" dirty="0" smtClean="0"/>
            <a:t> </a:t>
          </a:r>
          <a:r>
            <a:rPr lang="ru-RU" sz="1050" dirty="0" err="1" smtClean="0"/>
            <a:t>соціального</a:t>
          </a:r>
          <a:r>
            <a:rPr lang="ru-RU" sz="1050" dirty="0" smtClean="0"/>
            <a:t> </a:t>
          </a:r>
          <a:r>
            <a:rPr lang="ru-RU" sz="1050" dirty="0" err="1" smtClean="0"/>
            <a:t>захисту</a:t>
          </a:r>
          <a:r>
            <a:rPr lang="ru-RU" sz="1050" dirty="0" smtClean="0"/>
            <a:t> </a:t>
          </a:r>
          <a:r>
            <a:rPr lang="ru-RU" sz="1050" dirty="0" err="1" smtClean="0"/>
            <a:t>населення</a:t>
          </a:r>
          <a:r>
            <a:rPr lang="ru-RU" sz="1050" dirty="0" smtClean="0"/>
            <a:t> з </a:t>
          </a:r>
          <a:r>
            <a:rPr lang="ru-RU" sz="1050" dirty="0" err="1" smtClean="0"/>
            <a:t>використанням</a:t>
          </a:r>
          <a:r>
            <a:rPr lang="ru-RU" sz="1050" dirty="0" smtClean="0"/>
            <a:t> </a:t>
          </a:r>
          <a:r>
            <a:rPr lang="ru-RU" sz="1050" dirty="0" err="1" smtClean="0"/>
            <a:t>інформаційних</a:t>
          </a:r>
          <a:r>
            <a:rPr lang="ru-RU" sz="1050" dirty="0" smtClean="0"/>
            <a:t> систем.</a:t>
          </a:r>
          <a:endParaRPr lang="ru-RU" sz="1050" dirty="0"/>
        </a:p>
      </dgm:t>
    </dgm:pt>
    <dgm:pt modelId="{2D79CEF2-9E36-4A84-BCF8-00CACAB0852B}" type="parTrans" cxnId="{D0D611AE-1775-49C8-A54F-9F59E0A41F52}">
      <dgm:prSet/>
      <dgm:spPr/>
      <dgm:t>
        <a:bodyPr/>
        <a:lstStyle/>
        <a:p>
          <a:endParaRPr lang="ru-RU"/>
        </a:p>
      </dgm:t>
    </dgm:pt>
    <dgm:pt modelId="{BFC0BDA0-559F-4281-9E6D-2822850182F8}" type="sibTrans" cxnId="{D0D611AE-1775-49C8-A54F-9F59E0A41F52}">
      <dgm:prSet/>
      <dgm:spPr/>
      <dgm:t>
        <a:bodyPr/>
        <a:lstStyle/>
        <a:p>
          <a:endParaRPr lang="ru-RU"/>
        </a:p>
      </dgm:t>
    </dgm:pt>
    <dgm:pt modelId="{CD8EF8F7-02CA-47D3-A55A-D6B2651EDD55}" type="pres">
      <dgm:prSet presAssocID="{20869124-7BDA-4A86-ABC2-A854A31E4E87}" presName="Name0" presStyleCnt="0">
        <dgm:presLayoutVars>
          <dgm:dir/>
          <dgm:resizeHandles val="exact"/>
        </dgm:presLayoutVars>
      </dgm:prSet>
      <dgm:spPr/>
      <dgm:t>
        <a:bodyPr/>
        <a:lstStyle/>
        <a:p>
          <a:endParaRPr lang="ru-RU"/>
        </a:p>
      </dgm:t>
    </dgm:pt>
    <dgm:pt modelId="{C57E245E-2EC6-4A10-8C4B-C40675299725}" type="pres">
      <dgm:prSet presAssocID="{E0997408-A541-4D58-B3C9-2390017B06A7}" presName="node" presStyleLbl="node1" presStyleIdx="0" presStyleCnt="4" custLinFactNeighborX="-1359" custLinFactNeighborY="-1248">
        <dgm:presLayoutVars>
          <dgm:bulletEnabled val="1"/>
        </dgm:presLayoutVars>
      </dgm:prSet>
      <dgm:spPr/>
      <dgm:t>
        <a:bodyPr/>
        <a:lstStyle/>
        <a:p>
          <a:endParaRPr lang="ru-RU"/>
        </a:p>
      </dgm:t>
    </dgm:pt>
    <dgm:pt modelId="{ABC0D0A4-B236-42A6-AC07-0B2ADD31E091}" type="pres">
      <dgm:prSet presAssocID="{5C3C0A02-E4C3-484E-B77B-4AC5042ACEBE}" presName="sibTrans" presStyleCnt="0"/>
      <dgm:spPr/>
    </dgm:pt>
    <dgm:pt modelId="{ED0EF7B3-BA4F-44C2-9357-1063F88EF61D}" type="pres">
      <dgm:prSet presAssocID="{BB0DF9EA-A492-4341-93DF-DBDB9EACE912}" presName="node" presStyleLbl="node1" presStyleIdx="1" presStyleCnt="4">
        <dgm:presLayoutVars>
          <dgm:bulletEnabled val="1"/>
        </dgm:presLayoutVars>
      </dgm:prSet>
      <dgm:spPr/>
      <dgm:t>
        <a:bodyPr/>
        <a:lstStyle/>
        <a:p>
          <a:endParaRPr lang="ru-RU"/>
        </a:p>
      </dgm:t>
    </dgm:pt>
    <dgm:pt modelId="{AA2FA1AA-AA92-4A01-9ECA-268781B2DACD}" type="pres">
      <dgm:prSet presAssocID="{08FC98AC-8A70-406D-AB62-39D211649991}" presName="sibTrans" presStyleCnt="0"/>
      <dgm:spPr/>
    </dgm:pt>
    <dgm:pt modelId="{3063E5E8-195E-4E1F-84B6-BF13EB66DC47}" type="pres">
      <dgm:prSet presAssocID="{BDD54215-852E-4E79-A664-7054A5904D1A}" presName="node" presStyleLbl="node1" presStyleIdx="2" presStyleCnt="4">
        <dgm:presLayoutVars>
          <dgm:bulletEnabled val="1"/>
        </dgm:presLayoutVars>
      </dgm:prSet>
      <dgm:spPr/>
      <dgm:t>
        <a:bodyPr/>
        <a:lstStyle/>
        <a:p>
          <a:endParaRPr lang="ru-RU"/>
        </a:p>
      </dgm:t>
    </dgm:pt>
    <dgm:pt modelId="{835D66BE-0104-4A48-95A6-DF58AA2D673D}" type="pres">
      <dgm:prSet presAssocID="{5D1BF8B8-7BF9-4DC5-A33E-83C6465E8F33}" presName="sibTrans" presStyleCnt="0"/>
      <dgm:spPr/>
    </dgm:pt>
    <dgm:pt modelId="{39206AB3-D9AC-4852-8EB7-01F2B64398ED}" type="pres">
      <dgm:prSet presAssocID="{C440AE81-4805-4BDC-A7AA-917188C6B87B}" presName="node" presStyleLbl="node1" presStyleIdx="3" presStyleCnt="4" custLinFactNeighborX="15299" custLinFactNeighborY="780">
        <dgm:presLayoutVars>
          <dgm:bulletEnabled val="1"/>
        </dgm:presLayoutVars>
      </dgm:prSet>
      <dgm:spPr/>
      <dgm:t>
        <a:bodyPr/>
        <a:lstStyle/>
        <a:p>
          <a:endParaRPr lang="ru-RU"/>
        </a:p>
      </dgm:t>
    </dgm:pt>
  </dgm:ptLst>
  <dgm:cxnLst>
    <dgm:cxn modelId="{01ABBB24-D05C-4170-A672-4C0D27A5E052}" type="presOf" srcId="{BDD54215-852E-4E79-A664-7054A5904D1A}" destId="{3063E5E8-195E-4E1F-84B6-BF13EB66DC47}" srcOrd="0" destOrd="0" presId="urn:microsoft.com/office/officeart/2005/8/layout/hList6"/>
    <dgm:cxn modelId="{EC5058D5-22AA-44F3-A2CA-A58FBEB9239C}" srcId="{20869124-7BDA-4A86-ABC2-A854A31E4E87}" destId="{BB0DF9EA-A492-4341-93DF-DBDB9EACE912}" srcOrd="1" destOrd="0" parTransId="{D7944D2D-061B-4828-ADB4-6B28E74FFBB7}" sibTransId="{08FC98AC-8A70-406D-AB62-39D211649991}"/>
    <dgm:cxn modelId="{F1404F88-2FF4-4D6E-BE11-AA0AFC2E9610}" type="presOf" srcId="{E0997408-A541-4D58-B3C9-2390017B06A7}" destId="{C57E245E-2EC6-4A10-8C4B-C40675299725}" srcOrd="0" destOrd="0" presId="urn:microsoft.com/office/officeart/2005/8/layout/hList6"/>
    <dgm:cxn modelId="{4F566D99-A6CD-4A9B-951E-E6C1027332CB}" type="presOf" srcId="{20869124-7BDA-4A86-ABC2-A854A31E4E87}" destId="{CD8EF8F7-02CA-47D3-A55A-D6B2651EDD55}" srcOrd="0" destOrd="0" presId="urn:microsoft.com/office/officeart/2005/8/layout/hList6"/>
    <dgm:cxn modelId="{C8CA3976-0D72-4EC3-8FD6-5DED127DCC73}" srcId="{20869124-7BDA-4A86-ABC2-A854A31E4E87}" destId="{BDD54215-852E-4E79-A664-7054A5904D1A}" srcOrd="2" destOrd="0" parTransId="{3AAA19CE-099C-4824-80FE-EB6442C103C1}" sibTransId="{5D1BF8B8-7BF9-4DC5-A33E-83C6465E8F33}"/>
    <dgm:cxn modelId="{D0D611AE-1775-49C8-A54F-9F59E0A41F52}" srcId="{20869124-7BDA-4A86-ABC2-A854A31E4E87}" destId="{C440AE81-4805-4BDC-A7AA-917188C6B87B}" srcOrd="3" destOrd="0" parTransId="{2D79CEF2-9E36-4A84-BCF8-00CACAB0852B}" sibTransId="{BFC0BDA0-559F-4281-9E6D-2822850182F8}"/>
    <dgm:cxn modelId="{34198A89-AAED-496C-A2D3-96E04B951B16}" type="presOf" srcId="{C440AE81-4805-4BDC-A7AA-917188C6B87B}" destId="{39206AB3-D9AC-4852-8EB7-01F2B64398ED}" srcOrd="0" destOrd="0" presId="urn:microsoft.com/office/officeart/2005/8/layout/hList6"/>
    <dgm:cxn modelId="{6D4A48C5-A251-4EDD-9208-D0FB4FE824B5}" type="presOf" srcId="{BB0DF9EA-A492-4341-93DF-DBDB9EACE912}" destId="{ED0EF7B3-BA4F-44C2-9357-1063F88EF61D}" srcOrd="0" destOrd="0" presId="urn:microsoft.com/office/officeart/2005/8/layout/hList6"/>
    <dgm:cxn modelId="{F5965BF7-A66E-4965-8841-D5ED8662E0DE}" srcId="{20869124-7BDA-4A86-ABC2-A854A31E4E87}" destId="{E0997408-A541-4D58-B3C9-2390017B06A7}" srcOrd="0" destOrd="0" parTransId="{FD482791-C713-4D6C-B55E-B57263F58788}" sibTransId="{5C3C0A02-E4C3-484E-B77B-4AC5042ACEBE}"/>
    <dgm:cxn modelId="{ED638285-8604-403C-AD3B-76224F33CDC8}" type="presParOf" srcId="{CD8EF8F7-02CA-47D3-A55A-D6B2651EDD55}" destId="{C57E245E-2EC6-4A10-8C4B-C40675299725}" srcOrd="0" destOrd="0" presId="urn:microsoft.com/office/officeart/2005/8/layout/hList6"/>
    <dgm:cxn modelId="{D0B2B505-1B57-45DE-B7BD-461D36BF45A8}" type="presParOf" srcId="{CD8EF8F7-02CA-47D3-A55A-D6B2651EDD55}" destId="{ABC0D0A4-B236-42A6-AC07-0B2ADD31E091}" srcOrd="1" destOrd="0" presId="urn:microsoft.com/office/officeart/2005/8/layout/hList6"/>
    <dgm:cxn modelId="{523999DF-F56C-487B-AF01-3213BA530C55}" type="presParOf" srcId="{CD8EF8F7-02CA-47D3-A55A-D6B2651EDD55}" destId="{ED0EF7B3-BA4F-44C2-9357-1063F88EF61D}" srcOrd="2" destOrd="0" presId="urn:microsoft.com/office/officeart/2005/8/layout/hList6"/>
    <dgm:cxn modelId="{7E178AF7-96A9-4130-AEDC-BC8D1ADF78A3}" type="presParOf" srcId="{CD8EF8F7-02CA-47D3-A55A-D6B2651EDD55}" destId="{AA2FA1AA-AA92-4A01-9ECA-268781B2DACD}" srcOrd="3" destOrd="0" presId="urn:microsoft.com/office/officeart/2005/8/layout/hList6"/>
    <dgm:cxn modelId="{9B3F282B-27F0-46F7-8DB7-8FE201480F10}" type="presParOf" srcId="{CD8EF8F7-02CA-47D3-A55A-D6B2651EDD55}" destId="{3063E5E8-195E-4E1F-84B6-BF13EB66DC47}" srcOrd="4" destOrd="0" presId="urn:microsoft.com/office/officeart/2005/8/layout/hList6"/>
    <dgm:cxn modelId="{6376B045-4162-4DCF-AC72-29CF0FEB9921}" type="presParOf" srcId="{CD8EF8F7-02CA-47D3-A55A-D6B2651EDD55}" destId="{835D66BE-0104-4A48-95A6-DF58AA2D673D}" srcOrd="5" destOrd="0" presId="urn:microsoft.com/office/officeart/2005/8/layout/hList6"/>
    <dgm:cxn modelId="{682D108D-0388-47D7-B27A-BB87FBC52BBD}" type="presParOf" srcId="{CD8EF8F7-02CA-47D3-A55A-D6B2651EDD55}" destId="{39206AB3-D9AC-4852-8EB7-01F2B64398ED}" srcOrd="6"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46DAAE1-C484-41B3-998E-0A044F2CF6C3}" type="doc">
      <dgm:prSet loTypeId="urn:microsoft.com/office/officeart/2005/8/layout/process4" loCatId="list" qsTypeId="urn:microsoft.com/office/officeart/2005/8/quickstyle/simple1" qsCatId="simple" csTypeId="urn:microsoft.com/office/officeart/2005/8/colors/colorful4" csCatId="colorful" phldr="1"/>
      <dgm:spPr/>
      <dgm:t>
        <a:bodyPr/>
        <a:lstStyle/>
        <a:p>
          <a:endParaRPr lang="ru-RU"/>
        </a:p>
      </dgm:t>
    </dgm:pt>
    <dgm:pt modelId="{67665611-27BC-4311-A43F-75CA1566265F}">
      <dgm:prSet/>
      <dgm:spPr/>
      <dgm:t>
        <a:bodyPr/>
        <a:lstStyle/>
        <a:p>
          <a:r>
            <a:rPr lang="ru-RU" smtClean="0"/>
            <a:t>Якщо із заявою звертається опікун або піклувальник, подається також:</a:t>
          </a:r>
          <a:endParaRPr lang="ru-RU"/>
        </a:p>
      </dgm:t>
    </dgm:pt>
    <dgm:pt modelId="{73B39992-4B70-47B9-87D4-942A3A160D18}" type="parTrans" cxnId="{07AAB6FD-342E-4D31-BFA2-7FF81016E295}">
      <dgm:prSet/>
      <dgm:spPr/>
      <dgm:t>
        <a:bodyPr/>
        <a:lstStyle/>
        <a:p>
          <a:endParaRPr lang="ru-RU"/>
        </a:p>
      </dgm:t>
    </dgm:pt>
    <dgm:pt modelId="{57F1D145-55EE-47E3-8B47-9B349C573E2B}" type="sibTrans" cxnId="{07AAB6FD-342E-4D31-BFA2-7FF81016E295}">
      <dgm:prSet/>
      <dgm:spPr/>
      <dgm:t>
        <a:bodyPr/>
        <a:lstStyle/>
        <a:p>
          <a:endParaRPr lang="ru-RU"/>
        </a:p>
      </dgm:t>
    </dgm:pt>
    <dgm:pt modelId="{E6C378FE-7E8E-452E-9375-3E40C7C700E9}">
      <dgm:prSet/>
      <dgm:spPr/>
      <dgm:t>
        <a:bodyPr/>
        <a:lstStyle/>
        <a:p>
          <a:r>
            <a:rPr lang="ru-RU" smtClean="0"/>
            <a:t>копія рішення про встановлення опіки (піклування) та призначення дитині з інвалідністю опікуна (піклувальника);</a:t>
          </a:r>
          <a:endParaRPr lang="ru-RU"/>
        </a:p>
      </dgm:t>
    </dgm:pt>
    <dgm:pt modelId="{835F1535-B1EE-4F63-8C4F-493C01B410FE}" type="parTrans" cxnId="{00F80B17-FAF2-425E-908F-583F295A0605}">
      <dgm:prSet/>
      <dgm:spPr/>
      <dgm:t>
        <a:bodyPr/>
        <a:lstStyle/>
        <a:p>
          <a:endParaRPr lang="ru-RU"/>
        </a:p>
      </dgm:t>
    </dgm:pt>
    <dgm:pt modelId="{1B0A7D7F-DD36-460A-90C4-5366631ECEF9}" type="sibTrans" cxnId="{00F80B17-FAF2-425E-908F-583F295A0605}">
      <dgm:prSet/>
      <dgm:spPr/>
      <dgm:t>
        <a:bodyPr/>
        <a:lstStyle/>
        <a:p>
          <a:endParaRPr lang="ru-RU"/>
        </a:p>
      </dgm:t>
    </dgm:pt>
    <dgm:pt modelId="{57461AFD-B9DE-4BF1-A1A9-3CC46C7ECFB2}">
      <dgm:prSet/>
      <dgm:spPr/>
      <dgm:t>
        <a:bodyPr/>
        <a:lstStyle/>
        <a:p>
          <a:r>
            <a:rPr lang="ru-RU" smtClean="0"/>
            <a:t>копія рішення суду про визнання особи з інвалідністю з дитинства недієздатною;</a:t>
          </a:r>
          <a:endParaRPr lang="ru-RU"/>
        </a:p>
      </dgm:t>
    </dgm:pt>
    <dgm:pt modelId="{61E61692-3BC5-40B9-A61D-E87A0D3643F6}" type="parTrans" cxnId="{07C90DBC-7544-49CA-825A-37F4B5E160C3}">
      <dgm:prSet/>
      <dgm:spPr/>
      <dgm:t>
        <a:bodyPr/>
        <a:lstStyle/>
        <a:p>
          <a:endParaRPr lang="ru-RU"/>
        </a:p>
      </dgm:t>
    </dgm:pt>
    <dgm:pt modelId="{291EC16F-5097-4FB3-85A5-E2D5FF4AB9F9}" type="sibTrans" cxnId="{07C90DBC-7544-49CA-825A-37F4B5E160C3}">
      <dgm:prSet/>
      <dgm:spPr/>
      <dgm:t>
        <a:bodyPr/>
        <a:lstStyle/>
        <a:p>
          <a:endParaRPr lang="ru-RU"/>
        </a:p>
      </dgm:t>
    </dgm:pt>
    <dgm:pt modelId="{C71A0F21-986F-4D8F-A86A-37D96CA1C209}">
      <dgm:prSet/>
      <dgm:spPr/>
      <dgm:t>
        <a:bodyPr/>
        <a:lstStyle/>
        <a:p>
          <a:r>
            <a:rPr lang="ru-RU" smtClean="0"/>
            <a:t>копія рішення суду про призначення опікуна особі з інвалідністю з дитинства або копія документа, що підтверджує повноваження представника закладу (органу опіки та піклування), який виконує функції опікуна.</a:t>
          </a:r>
          <a:endParaRPr lang="ru-RU"/>
        </a:p>
      </dgm:t>
    </dgm:pt>
    <dgm:pt modelId="{1015C11D-D4E7-4B6F-9EF7-D9F3C2430DA1}" type="parTrans" cxnId="{285BE376-B5F6-41CC-AF23-F47B6B183DA6}">
      <dgm:prSet/>
      <dgm:spPr/>
      <dgm:t>
        <a:bodyPr/>
        <a:lstStyle/>
        <a:p>
          <a:endParaRPr lang="ru-RU"/>
        </a:p>
      </dgm:t>
    </dgm:pt>
    <dgm:pt modelId="{C2B9C20F-D633-41CB-A312-FF51ADFCC8F0}" type="sibTrans" cxnId="{285BE376-B5F6-41CC-AF23-F47B6B183DA6}">
      <dgm:prSet/>
      <dgm:spPr/>
      <dgm:t>
        <a:bodyPr/>
        <a:lstStyle/>
        <a:p>
          <a:endParaRPr lang="ru-RU"/>
        </a:p>
      </dgm:t>
    </dgm:pt>
    <dgm:pt modelId="{DE8684DA-99CF-4956-96FF-B72B1F9E7583}" type="pres">
      <dgm:prSet presAssocID="{246DAAE1-C484-41B3-998E-0A044F2CF6C3}" presName="Name0" presStyleCnt="0">
        <dgm:presLayoutVars>
          <dgm:dir/>
          <dgm:animLvl val="lvl"/>
          <dgm:resizeHandles val="exact"/>
        </dgm:presLayoutVars>
      </dgm:prSet>
      <dgm:spPr/>
      <dgm:t>
        <a:bodyPr/>
        <a:lstStyle/>
        <a:p>
          <a:endParaRPr lang="ru-RU"/>
        </a:p>
      </dgm:t>
    </dgm:pt>
    <dgm:pt modelId="{4F6BDE7A-B88A-4E2E-9252-D44E68B04B39}" type="pres">
      <dgm:prSet presAssocID="{C71A0F21-986F-4D8F-A86A-37D96CA1C209}" presName="boxAndChildren" presStyleCnt="0"/>
      <dgm:spPr/>
    </dgm:pt>
    <dgm:pt modelId="{057B5B05-218D-4899-8120-73A808ADDDFA}" type="pres">
      <dgm:prSet presAssocID="{C71A0F21-986F-4D8F-A86A-37D96CA1C209}" presName="parentTextBox" presStyleLbl="node1" presStyleIdx="0" presStyleCnt="4"/>
      <dgm:spPr/>
      <dgm:t>
        <a:bodyPr/>
        <a:lstStyle/>
        <a:p>
          <a:endParaRPr lang="ru-RU"/>
        </a:p>
      </dgm:t>
    </dgm:pt>
    <dgm:pt modelId="{2AC139CC-1773-4B41-97A7-208A4F2E21AC}" type="pres">
      <dgm:prSet presAssocID="{291EC16F-5097-4FB3-85A5-E2D5FF4AB9F9}" presName="sp" presStyleCnt="0"/>
      <dgm:spPr/>
    </dgm:pt>
    <dgm:pt modelId="{054ABCC0-3674-4FCA-BA91-DCA20FE8BEA1}" type="pres">
      <dgm:prSet presAssocID="{57461AFD-B9DE-4BF1-A1A9-3CC46C7ECFB2}" presName="arrowAndChildren" presStyleCnt="0"/>
      <dgm:spPr/>
    </dgm:pt>
    <dgm:pt modelId="{81CC6E5B-D728-4F9C-A540-CC10482ECCD4}" type="pres">
      <dgm:prSet presAssocID="{57461AFD-B9DE-4BF1-A1A9-3CC46C7ECFB2}" presName="parentTextArrow" presStyleLbl="node1" presStyleIdx="1" presStyleCnt="4"/>
      <dgm:spPr/>
      <dgm:t>
        <a:bodyPr/>
        <a:lstStyle/>
        <a:p>
          <a:endParaRPr lang="ru-RU"/>
        </a:p>
      </dgm:t>
    </dgm:pt>
    <dgm:pt modelId="{41811080-EB0E-49C9-97A5-091209AB16B6}" type="pres">
      <dgm:prSet presAssocID="{1B0A7D7F-DD36-460A-90C4-5366631ECEF9}" presName="sp" presStyleCnt="0"/>
      <dgm:spPr/>
    </dgm:pt>
    <dgm:pt modelId="{5EE6FFB4-B332-407B-8DDC-A7F592522487}" type="pres">
      <dgm:prSet presAssocID="{E6C378FE-7E8E-452E-9375-3E40C7C700E9}" presName="arrowAndChildren" presStyleCnt="0"/>
      <dgm:spPr/>
    </dgm:pt>
    <dgm:pt modelId="{D3F75F2F-22A0-467A-BB7D-31F90AC4E0F1}" type="pres">
      <dgm:prSet presAssocID="{E6C378FE-7E8E-452E-9375-3E40C7C700E9}" presName="parentTextArrow" presStyleLbl="node1" presStyleIdx="2" presStyleCnt="4"/>
      <dgm:spPr/>
      <dgm:t>
        <a:bodyPr/>
        <a:lstStyle/>
        <a:p>
          <a:endParaRPr lang="ru-RU"/>
        </a:p>
      </dgm:t>
    </dgm:pt>
    <dgm:pt modelId="{C29C4149-194D-4982-A637-58ABAD5A08FC}" type="pres">
      <dgm:prSet presAssocID="{57F1D145-55EE-47E3-8B47-9B349C573E2B}" presName="sp" presStyleCnt="0"/>
      <dgm:spPr/>
    </dgm:pt>
    <dgm:pt modelId="{2056F5E3-A2D3-436C-AF6D-C80FD01F45DE}" type="pres">
      <dgm:prSet presAssocID="{67665611-27BC-4311-A43F-75CA1566265F}" presName="arrowAndChildren" presStyleCnt="0"/>
      <dgm:spPr/>
    </dgm:pt>
    <dgm:pt modelId="{659A6DD7-C85C-44CA-922E-01313CBDF635}" type="pres">
      <dgm:prSet presAssocID="{67665611-27BC-4311-A43F-75CA1566265F}" presName="parentTextArrow" presStyleLbl="node1" presStyleIdx="3" presStyleCnt="4"/>
      <dgm:spPr/>
      <dgm:t>
        <a:bodyPr/>
        <a:lstStyle/>
        <a:p>
          <a:endParaRPr lang="ru-RU"/>
        </a:p>
      </dgm:t>
    </dgm:pt>
  </dgm:ptLst>
  <dgm:cxnLst>
    <dgm:cxn modelId="{285BE376-B5F6-41CC-AF23-F47B6B183DA6}" srcId="{246DAAE1-C484-41B3-998E-0A044F2CF6C3}" destId="{C71A0F21-986F-4D8F-A86A-37D96CA1C209}" srcOrd="3" destOrd="0" parTransId="{1015C11D-D4E7-4B6F-9EF7-D9F3C2430DA1}" sibTransId="{C2B9C20F-D633-41CB-A312-FF51ADFCC8F0}"/>
    <dgm:cxn modelId="{99B25447-2EA2-4B8B-80FE-349DF875E893}" type="presOf" srcId="{67665611-27BC-4311-A43F-75CA1566265F}" destId="{659A6DD7-C85C-44CA-922E-01313CBDF635}" srcOrd="0" destOrd="0" presId="urn:microsoft.com/office/officeart/2005/8/layout/process4"/>
    <dgm:cxn modelId="{1726E949-085A-4B84-982B-BBE5E1304443}" type="presOf" srcId="{C71A0F21-986F-4D8F-A86A-37D96CA1C209}" destId="{057B5B05-218D-4899-8120-73A808ADDDFA}" srcOrd="0" destOrd="0" presId="urn:microsoft.com/office/officeart/2005/8/layout/process4"/>
    <dgm:cxn modelId="{41EA3036-C32F-4898-94B8-C56A8A41F9EF}" type="presOf" srcId="{246DAAE1-C484-41B3-998E-0A044F2CF6C3}" destId="{DE8684DA-99CF-4956-96FF-B72B1F9E7583}" srcOrd="0" destOrd="0" presId="urn:microsoft.com/office/officeart/2005/8/layout/process4"/>
    <dgm:cxn modelId="{07AAB6FD-342E-4D31-BFA2-7FF81016E295}" srcId="{246DAAE1-C484-41B3-998E-0A044F2CF6C3}" destId="{67665611-27BC-4311-A43F-75CA1566265F}" srcOrd="0" destOrd="0" parTransId="{73B39992-4B70-47B9-87D4-942A3A160D18}" sibTransId="{57F1D145-55EE-47E3-8B47-9B349C573E2B}"/>
    <dgm:cxn modelId="{00F80B17-FAF2-425E-908F-583F295A0605}" srcId="{246DAAE1-C484-41B3-998E-0A044F2CF6C3}" destId="{E6C378FE-7E8E-452E-9375-3E40C7C700E9}" srcOrd="1" destOrd="0" parTransId="{835F1535-B1EE-4F63-8C4F-493C01B410FE}" sibTransId="{1B0A7D7F-DD36-460A-90C4-5366631ECEF9}"/>
    <dgm:cxn modelId="{734E490E-6D91-4204-B656-4E49B0FF77C8}" type="presOf" srcId="{E6C378FE-7E8E-452E-9375-3E40C7C700E9}" destId="{D3F75F2F-22A0-467A-BB7D-31F90AC4E0F1}" srcOrd="0" destOrd="0" presId="urn:microsoft.com/office/officeart/2005/8/layout/process4"/>
    <dgm:cxn modelId="{07C90DBC-7544-49CA-825A-37F4B5E160C3}" srcId="{246DAAE1-C484-41B3-998E-0A044F2CF6C3}" destId="{57461AFD-B9DE-4BF1-A1A9-3CC46C7ECFB2}" srcOrd="2" destOrd="0" parTransId="{61E61692-3BC5-40B9-A61D-E87A0D3643F6}" sibTransId="{291EC16F-5097-4FB3-85A5-E2D5FF4AB9F9}"/>
    <dgm:cxn modelId="{85B49CFB-FEA1-4B58-B3F3-A84EDD4A725F}" type="presOf" srcId="{57461AFD-B9DE-4BF1-A1A9-3CC46C7ECFB2}" destId="{81CC6E5B-D728-4F9C-A540-CC10482ECCD4}" srcOrd="0" destOrd="0" presId="urn:microsoft.com/office/officeart/2005/8/layout/process4"/>
    <dgm:cxn modelId="{BEC086A7-2FE9-4A5F-97DC-BB177306F35D}" type="presParOf" srcId="{DE8684DA-99CF-4956-96FF-B72B1F9E7583}" destId="{4F6BDE7A-B88A-4E2E-9252-D44E68B04B39}" srcOrd="0" destOrd="0" presId="urn:microsoft.com/office/officeart/2005/8/layout/process4"/>
    <dgm:cxn modelId="{A8235E44-F81D-4F1D-8AB7-D51FFC3B13B4}" type="presParOf" srcId="{4F6BDE7A-B88A-4E2E-9252-D44E68B04B39}" destId="{057B5B05-218D-4899-8120-73A808ADDDFA}" srcOrd="0" destOrd="0" presId="urn:microsoft.com/office/officeart/2005/8/layout/process4"/>
    <dgm:cxn modelId="{122DEED4-73DE-4964-B06D-CB3F3EB26FC1}" type="presParOf" srcId="{DE8684DA-99CF-4956-96FF-B72B1F9E7583}" destId="{2AC139CC-1773-4B41-97A7-208A4F2E21AC}" srcOrd="1" destOrd="0" presId="urn:microsoft.com/office/officeart/2005/8/layout/process4"/>
    <dgm:cxn modelId="{422E6428-E090-4E4D-BDED-E56BBED5C181}" type="presParOf" srcId="{DE8684DA-99CF-4956-96FF-B72B1F9E7583}" destId="{054ABCC0-3674-4FCA-BA91-DCA20FE8BEA1}" srcOrd="2" destOrd="0" presId="urn:microsoft.com/office/officeart/2005/8/layout/process4"/>
    <dgm:cxn modelId="{32255371-EFF1-45FF-9352-09F4AA1D5940}" type="presParOf" srcId="{054ABCC0-3674-4FCA-BA91-DCA20FE8BEA1}" destId="{81CC6E5B-D728-4F9C-A540-CC10482ECCD4}" srcOrd="0" destOrd="0" presId="urn:microsoft.com/office/officeart/2005/8/layout/process4"/>
    <dgm:cxn modelId="{68E62FAF-41FC-41AB-9539-26E5E5F72EC8}" type="presParOf" srcId="{DE8684DA-99CF-4956-96FF-B72B1F9E7583}" destId="{41811080-EB0E-49C9-97A5-091209AB16B6}" srcOrd="3" destOrd="0" presId="urn:microsoft.com/office/officeart/2005/8/layout/process4"/>
    <dgm:cxn modelId="{287A54FD-46C6-4352-A759-902950344907}" type="presParOf" srcId="{DE8684DA-99CF-4956-96FF-B72B1F9E7583}" destId="{5EE6FFB4-B332-407B-8DDC-A7F592522487}" srcOrd="4" destOrd="0" presId="urn:microsoft.com/office/officeart/2005/8/layout/process4"/>
    <dgm:cxn modelId="{C57BE966-6AAC-4196-873B-F6AAAC06B6EB}" type="presParOf" srcId="{5EE6FFB4-B332-407B-8DDC-A7F592522487}" destId="{D3F75F2F-22A0-467A-BB7D-31F90AC4E0F1}" srcOrd="0" destOrd="0" presId="urn:microsoft.com/office/officeart/2005/8/layout/process4"/>
    <dgm:cxn modelId="{7B3EA6CB-B964-4F89-BF5C-99D467916AF4}" type="presParOf" srcId="{DE8684DA-99CF-4956-96FF-B72B1F9E7583}" destId="{C29C4149-194D-4982-A637-58ABAD5A08FC}" srcOrd="5" destOrd="0" presId="urn:microsoft.com/office/officeart/2005/8/layout/process4"/>
    <dgm:cxn modelId="{25C2F9EE-BD2E-43E2-848A-4E68159753D2}" type="presParOf" srcId="{DE8684DA-99CF-4956-96FF-B72B1F9E7583}" destId="{2056F5E3-A2D3-436C-AF6D-C80FD01F45DE}" srcOrd="6" destOrd="0" presId="urn:microsoft.com/office/officeart/2005/8/layout/process4"/>
    <dgm:cxn modelId="{DAB8A673-4DC6-43FD-8CB6-A7720F74CF5A}" type="presParOf" srcId="{2056F5E3-A2D3-436C-AF6D-C80FD01F45DE}" destId="{659A6DD7-C85C-44CA-922E-01313CBDF635}"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96B4068-FDB8-4023-9E65-CBC1D69010BE}" type="doc">
      <dgm:prSet loTypeId="urn:microsoft.com/office/officeart/2005/8/layout/process4" loCatId="list" qsTypeId="urn:microsoft.com/office/officeart/2005/8/quickstyle/simple1" qsCatId="simple" csTypeId="urn:microsoft.com/office/officeart/2005/8/colors/colorful3" csCatId="colorful" phldr="1"/>
      <dgm:spPr/>
      <dgm:t>
        <a:bodyPr/>
        <a:lstStyle/>
        <a:p>
          <a:endParaRPr lang="ru-RU"/>
        </a:p>
      </dgm:t>
    </dgm:pt>
    <dgm:pt modelId="{95E302D5-240B-4C2C-A507-F30DC1FAA4EF}">
      <dgm:prSet custT="1"/>
      <dgm:spPr/>
      <dgm:t>
        <a:bodyPr/>
        <a:lstStyle/>
        <a:p>
          <a:r>
            <a:rPr lang="ru-RU" sz="1800" dirty="0" smtClean="0"/>
            <a:t> </a:t>
          </a:r>
          <a:r>
            <a:rPr lang="ru-RU" sz="1800" dirty="0" err="1" smtClean="0"/>
            <a:t>Державна</a:t>
          </a:r>
          <a:r>
            <a:rPr lang="ru-RU" sz="1800" dirty="0" smtClean="0"/>
            <a:t> </a:t>
          </a:r>
          <a:r>
            <a:rPr lang="ru-RU" sz="1800" dirty="0" err="1" smtClean="0"/>
            <a:t>соціальна</a:t>
          </a:r>
          <a:r>
            <a:rPr lang="ru-RU" sz="1800" dirty="0" smtClean="0"/>
            <a:t> </a:t>
          </a:r>
          <a:r>
            <a:rPr lang="ru-RU" sz="1800" dirty="0" err="1" smtClean="0"/>
            <a:t>допомога</a:t>
          </a:r>
          <a:r>
            <a:rPr lang="ru-RU" sz="1800" dirty="0" smtClean="0"/>
            <a:t> </a:t>
          </a:r>
          <a:r>
            <a:rPr lang="ru-RU" sz="1800" dirty="0" err="1" smtClean="0"/>
            <a:t>призначається</a:t>
          </a:r>
          <a:r>
            <a:rPr lang="ru-RU" sz="1800" dirty="0" smtClean="0"/>
            <a:t> з дня </a:t>
          </a:r>
          <a:r>
            <a:rPr lang="ru-RU" sz="1800" dirty="0" err="1" smtClean="0"/>
            <a:t>звернення</a:t>
          </a:r>
          <a:r>
            <a:rPr lang="ru-RU" sz="1800" dirty="0" smtClean="0"/>
            <a:t> за </a:t>
          </a:r>
          <a:r>
            <a:rPr lang="ru-RU" sz="1800" dirty="0" err="1" smtClean="0"/>
            <a:t>її</a:t>
          </a:r>
          <a:r>
            <a:rPr lang="ru-RU" sz="1800" dirty="0" smtClean="0"/>
            <a:t> </a:t>
          </a:r>
          <a:r>
            <a:rPr lang="ru-RU" sz="1800" dirty="0" err="1" smtClean="0"/>
            <a:t>призначенням</a:t>
          </a:r>
          <a:r>
            <a:rPr lang="ru-RU" sz="1100" dirty="0" smtClean="0"/>
            <a:t>.</a:t>
          </a:r>
          <a:endParaRPr lang="ru-RU" sz="1100" dirty="0"/>
        </a:p>
      </dgm:t>
    </dgm:pt>
    <dgm:pt modelId="{9BA87261-132B-4FB5-BFBB-16747EFA6800}" type="parTrans" cxnId="{E11AC3F9-9D2F-493B-8D9F-90B10EACF085}">
      <dgm:prSet/>
      <dgm:spPr/>
      <dgm:t>
        <a:bodyPr/>
        <a:lstStyle/>
        <a:p>
          <a:endParaRPr lang="ru-RU"/>
        </a:p>
      </dgm:t>
    </dgm:pt>
    <dgm:pt modelId="{4C7A0FDA-E6C4-4B77-B3CD-B6083B7C5BB6}" type="sibTrans" cxnId="{E11AC3F9-9D2F-493B-8D9F-90B10EACF085}">
      <dgm:prSet/>
      <dgm:spPr/>
      <dgm:t>
        <a:bodyPr/>
        <a:lstStyle/>
        <a:p>
          <a:endParaRPr lang="ru-RU"/>
        </a:p>
      </dgm:t>
    </dgm:pt>
    <dgm:pt modelId="{1B6D04AA-5239-4850-B291-56C458DA8124}">
      <dgm:prSet custT="1"/>
      <dgm:spPr/>
      <dgm:t>
        <a:bodyPr/>
        <a:lstStyle/>
        <a:p>
          <a:r>
            <a:rPr lang="ru-RU" sz="1600" dirty="0" smtClean="0"/>
            <a:t>Днем </a:t>
          </a:r>
          <a:r>
            <a:rPr lang="ru-RU" sz="1600" dirty="0" err="1" smtClean="0"/>
            <a:t>звернення</a:t>
          </a:r>
          <a:r>
            <a:rPr lang="ru-RU" sz="1600" dirty="0" smtClean="0"/>
            <a:t> за </a:t>
          </a:r>
          <a:r>
            <a:rPr lang="ru-RU" sz="1600" dirty="0" err="1" smtClean="0"/>
            <a:t>призначенням</a:t>
          </a:r>
          <a:r>
            <a:rPr lang="ru-RU" sz="1600" dirty="0" smtClean="0"/>
            <a:t> </a:t>
          </a:r>
          <a:r>
            <a:rPr lang="ru-RU" sz="1600" dirty="0" err="1" smtClean="0"/>
            <a:t>державної</a:t>
          </a:r>
          <a:r>
            <a:rPr lang="ru-RU" sz="1600" dirty="0" smtClean="0"/>
            <a:t> </a:t>
          </a:r>
          <a:r>
            <a:rPr lang="ru-RU" sz="1600" dirty="0" err="1" smtClean="0"/>
            <a:t>соціальної</a:t>
          </a:r>
          <a:r>
            <a:rPr lang="ru-RU" sz="1600" dirty="0" smtClean="0"/>
            <a:t> </a:t>
          </a:r>
          <a:r>
            <a:rPr lang="ru-RU" sz="1600" dirty="0" err="1" smtClean="0"/>
            <a:t>допомоги</a:t>
          </a:r>
          <a:r>
            <a:rPr lang="ru-RU" sz="1600" dirty="0" smtClean="0"/>
            <a:t> </a:t>
          </a:r>
          <a:r>
            <a:rPr lang="ru-RU" sz="1600" dirty="0" err="1" smtClean="0"/>
            <a:t>вважається</a:t>
          </a:r>
          <a:r>
            <a:rPr lang="ru-RU" sz="1600" dirty="0" smtClean="0"/>
            <a:t> день </a:t>
          </a:r>
          <a:r>
            <a:rPr lang="ru-RU" sz="1600" dirty="0" err="1" smtClean="0"/>
            <a:t>приймання</a:t>
          </a:r>
          <a:r>
            <a:rPr lang="ru-RU" sz="1600" dirty="0" smtClean="0"/>
            <a:t> </a:t>
          </a:r>
          <a:r>
            <a:rPr lang="ru-RU" sz="1600" dirty="0" err="1" smtClean="0"/>
            <a:t>структурним</a:t>
          </a:r>
          <a:r>
            <a:rPr lang="ru-RU" sz="1600" dirty="0" smtClean="0"/>
            <a:t> </a:t>
          </a:r>
          <a:r>
            <a:rPr lang="ru-RU" sz="1600" dirty="0" err="1" smtClean="0"/>
            <a:t>підрозділом</a:t>
          </a:r>
          <a:r>
            <a:rPr lang="ru-RU" sz="1600" dirty="0" smtClean="0"/>
            <a:t> з </a:t>
          </a:r>
          <a:r>
            <a:rPr lang="ru-RU" sz="1600" dirty="0" err="1" smtClean="0"/>
            <a:t>питань</a:t>
          </a:r>
          <a:r>
            <a:rPr lang="ru-RU" sz="1600" dirty="0" smtClean="0"/>
            <a:t> </a:t>
          </a:r>
          <a:r>
            <a:rPr lang="ru-RU" sz="1600" dirty="0" err="1" smtClean="0"/>
            <a:t>соціального</a:t>
          </a:r>
          <a:r>
            <a:rPr lang="ru-RU" sz="1600" dirty="0" smtClean="0"/>
            <a:t> </a:t>
          </a:r>
          <a:r>
            <a:rPr lang="ru-RU" sz="1600" dirty="0" err="1" smtClean="0"/>
            <a:t>захисту</a:t>
          </a:r>
          <a:r>
            <a:rPr lang="ru-RU" sz="1600" dirty="0" smtClean="0"/>
            <a:t> </a:t>
          </a:r>
          <a:r>
            <a:rPr lang="ru-RU" sz="1600" dirty="0" err="1" smtClean="0"/>
            <a:t>населення</a:t>
          </a:r>
          <a:r>
            <a:rPr lang="ru-RU" sz="1600" dirty="0" smtClean="0"/>
            <a:t> заяви з </a:t>
          </a:r>
          <a:r>
            <a:rPr lang="ru-RU" sz="1600" dirty="0" err="1" smtClean="0"/>
            <a:t>усіма</a:t>
          </a:r>
          <a:r>
            <a:rPr lang="ru-RU" sz="1600" dirty="0" smtClean="0"/>
            <a:t> </a:t>
          </a:r>
          <a:r>
            <a:rPr lang="ru-RU" sz="1600" dirty="0" err="1" smtClean="0"/>
            <a:t>необхідними</a:t>
          </a:r>
          <a:r>
            <a:rPr lang="ru-RU" sz="1600" dirty="0" smtClean="0"/>
            <a:t> документами.</a:t>
          </a:r>
          <a:endParaRPr lang="ru-RU" sz="1600" dirty="0"/>
        </a:p>
      </dgm:t>
    </dgm:pt>
    <dgm:pt modelId="{144BC606-B1E7-41E6-B8B0-0CCD6A617EF5}" type="parTrans" cxnId="{9B9B72A0-DB49-464F-8838-8E3CC081EA83}">
      <dgm:prSet/>
      <dgm:spPr/>
      <dgm:t>
        <a:bodyPr/>
        <a:lstStyle/>
        <a:p>
          <a:endParaRPr lang="ru-RU"/>
        </a:p>
      </dgm:t>
    </dgm:pt>
    <dgm:pt modelId="{9F194025-8E30-4C33-AD1E-9D6E41A661B8}" type="sibTrans" cxnId="{9B9B72A0-DB49-464F-8838-8E3CC081EA83}">
      <dgm:prSet/>
      <dgm:spPr/>
      <dgm:t>
        <a:bodyPr/>
        <a:lstStyle/>
        <a:p>
          <a:endParaRPr lang="ru-RU"/>
        </a:p>
      </dgm:t>
    </dgm:pt>
    <dgm:pt modelId="{83F9036A-03EA-47F4-9BBA-1D8D055D733C}">
      <dgm:prSet custT="1"/>
      <dgm:spPr/>
      <dgm:t>
        <a:bodyPr/>
        <a:lstStyle/>
        <a:p>
          <a:r>
            <a:rPr lang="ru-RU" sz="1400" dirty="0" err="1" smtClean="0"/>
            <a:t>Якщо</a:t>
          </a:r>
          <a:r>
            <a:rPr lang="ru-RU" sz="1400" dirty="0" smtClean="0"/>
            <a:t> </a:t>
          </a:r>
          <a:r>
            <a:rPr lang="ru-RU" sz="1400" dirty="0" err="1" smtClean="0"/>
            <a:t>заява</a:t>
          </a:r>
          <a:r>
            <a:rPr lang="ru-RU" sz="1400" dirty="0" smtClean="0"/>
            <a:t> про </a:t>
          </a:r>
          <a:r>
            <a:rPr lang="ru-RU" sz="1400" dirty="0" err="1" smtClean="0"/>
            <a:t>призначення</a:t>
          </a:r>
          <a:r>
            <a:rPr lang="ru-RU" sz="1400" dirty="0" smtClean="0"/>
            <a:t> </a:t>
          </a:r>
          <a:r>
            <a:rPr lang="ru-RU" sz="1400" dirty="0" err="1" smtClean="0"/>
            <a:t>державної</a:t>
          </a:r>
          <a:r>
            <a:rPr lang="ru-RU" sz="1400" dirty="0" smtClean="0"/>
            <a:t> </a:t>
          </a:r>
          <a:r>
            <a:rPr lang="ru-RU" sz="1400" dirty="0" err="1" smtClean="0"/>
            <a:t>соціальної</a:t>
          </a:r>
          <a:r>
            <a:rPr lang="ru-RU" sz="1400" dirty="0" smtClean="0"/>
            <a:t> </a:t>
          </a:r>
          <a:r>
            <a:rPr lang="ru-RU" sz="1400" dirty="0" err="1" smtClean="0"/>
            <a:t>допомоги</a:t>
          </a:r>
          <a:r>
            <a:rPr lang="ru-RU" sz="1400" dirty="0" smtClean="0"/>
            <a:t> </a:t>
          </a:r>
          <a:r>
            <a:rPr lang="ru-RU" sz="1400" dirty="0" err="1" smtClean="0"/>
            <a:t>надсилається</a:t>
          </a:r>
          <a:r>
            <a:rPr lang="ru-RU" sz="1400" dirty="0" smtClean="0"/>
            <a:t> </a:t>
          </a:r>
          <a:r>
            <a:rPr lang="ru-RU" sz="1400" dirty="0" err="1" smtClean="0"/>
            <a:t>поштою</a:t>
          </a:r>
          <a:r>
            <a:rPr lang="ru-RU" sz="1400" dirty="0" smtClean="0"/>
            <a:t> і при </a:t>
          </a:r>
          <a:r>
            <a:rPr lang="ru-RU" sz="1400" dirty="0" err="1" smtClean="0"/>
            <a:t>цьому</a:t>
          </a:r>
          <a:r>
            <a:rPr lang="ru-RU" sz="1400" dirty="0" smtClean="0"/>
            <a:t> </a:t>
          </a:r>
          <a:r>
            <a:rPr lang="ru-RU" sz="1400" dirty="0" err="1" smtClean="0"/>
            <a:t>подаються</a:t>
          </a:r>
          <a:r>
            <a:rPr lang="ru-RU" sz="1400" dirty="0" smtClean="0"/>
            <a:t> </a:t>
          </a:r>
          <a:r>
            <a:rPr lang="ru-RU" sz="1400" dirty="0" err="1" smtClean="0"/>
            <a:t>також</a:t>
          </a:r>
          <a:r>
            <a:rPr lang="ru-RU" sz="1400" dirty="0" smtClean="0"/>
            <a:t> </a:t>
          </a:r>
          <a:r>
            <a:rPr lang="ru-RU" sz="1400" dirty="0" err="1" smtClean="0"/>
            <a:t>всі</a:t>
          </a:r>
          <a:r>
            <a:rPr lang="ru-RU" sz="1400" dirty="0" smtClean="0"/>
            <a:t> </a:t>
          </a:r>
          <a:r>
            <a:rPr lang="ru-RU" sz="1400" dirty="0" err="1" smtClean="0"/>
            <a:t>необхідні</a:t>
          </a:r>
          <a:r>
            <a:rPr lang="ru-RU" sz="1400" dirty="0" smtClean="0"/>
            <a:t> </a:t>
          </a:r>
          <a:r>
            <a:rPr lang="ru-RU" sz="1400" dirty="0" err="1" smtClean="0"/>
            <a:t>документи</a:t>
          </a:r>
          <a:r>
            <a:rPr lang="ru-RU" sz="1400" dirty="0" smtClean="0"/>
            <a:t>, то днем </a:t>
          </a:r>
          <a:r>
            <a:rPr lang="ru-RU" sz="1400" dirty="0" err="1" smtClean="0"/>
            <a:t>звернення</a:t>
          </a:r>
          <a:r>
            <a:rPr lang="ru-RU" sz="1400" dirty="0" smtClean="0"/>
            <a:t> за державною </a:t>
          </a:r>
          <a:r>
            <a:rPr lang="ru-RU" sz="1400" dirty="0" err="1" smtClean="0"/>
            <a:t>соціальною</a:t>
          </a:r>
          <a:r>
            <a:rPr lang="ru-RU" sz="1400" dirty="0" smtClean="0"/>
            <a:t> </a:t>
          </a:r>
          <a:r>
            <a:rPr lang="ru-RU" sz="1400" dirty="0" err="1" smtClean="0"/>
            <a:t>допомогою</a:t>
          </a:r>
          <a:r>
            <a:rPr lang="ru-RU" sz="1400" dirty="0" smtClean="0"/>
            <a:t> </a:t>
          </a:r>
          <a:r>
            <a:rPr lang="ru-RU" sz="1400" dirty="0" err="1" smtClean="0"/>
            <a:t>вважається</a:t>
          </a:r>
          <a:r>
            <a:rPr lang="ru-RU" sz="1400" dirty="0" smtClean="0"/>
            <a:t> дата, </a:t>
          </a:r>
          <a:r>
            <a:rPr lang="ru-RU" sz="1400" dirty="0" err="1" smtClean="0"/>
            <a:t>вказана</a:t>
          </a:r>
          <a:r>
            <a:rPr lang="ru-RU" sz="1400" dirty="0" smtClean="0"/>
            <a:t> в </a:t>
          </a:r>
          <a:r>
            <a:rPr lang="ru-RU" sz="1400" dirty="0" err="1" smtClean="0"/>
            <a:t>поштовому</a:t>
          </a:r>
          <a:r>
            <a:rPr lang="ru-RU" sz="1400" dirty="0" smtClean="0"/>
            <a:t> </a:t>
          </a:r>
          <a:r>
            <a:rPr lang="ru-RU" sz="1400" dirty="0" err="1" smtClean="0"/>
            <a:t>штемпелі</a:t>
          </a:r>
          <a:r>
            <a:rPr lang="ru-RU" sz="1400" dirty="0" smtClean="0"/>
            <a:t> </a:t>
          </a:r>
          <a:r>
            <a:rPr lang="ru-RU" sz="1400" dirty="0" err="1" smtClean="0"/>
            <a:t>місця</a:t>
          </a:r>
          <a:r>
            <a:rPr lang="ru-RU" sz="1400" dirty="0" smtClean="0"/>
            <a:t> </a:t>
          </a:r>
          <a:r>
            <a:rPr lang="ru-RU" sz="1400" dirty="0" err="1" smtClean="0"/>
            <a:t>відправлення</a:t>
          </a:r>
          <a:r>
            <a:rPr lang="ru-RU" sz="1400" dirty="0" smtClean="0"/>
            <a:t> заяви.</a:t>
          </a:r>
          <a:endParaRPr lang="ru-RU" sz="1400" dirty="0"/>
        </a:p>
      </dgm:t>
    </dgm:pt>
    <dgm:pt modelId="{DF5D680D-86ED-4D20-BA5C-180D76FA4ED5}" type="parTrans" cxnId="{74BB6A97-9B13-4026-8778-0B541C2C9A75}">
      <dgm:prSet/>
      <dgm:spPr/>
      <dgm:t>
        <a:bodyPr/>
        <a:lstStyle/>
        <a:p>
          <a:endParaRPr lang="ru-RU"/>
        </a:p>
      </dgm:t>
    </dgm:pt>
    <dgm:pt modelId="{AD7B38AD-0E9C-4D86-A255-9531FDB19A74}" type="sibTrans" cxnId="{74BB6A97-9B13-4026-8778-0B541C2C9A75}">
      <dgm:prSet/>
      <dgm:spPr/>
      <dgm:t>
        <a:bodyPr/>
        <a:lstStyle/>
        <a:p>
          <a:endParaRPr lang="ru-RU"/>
        </a:p>
      </dgm:t>
    </dgm:pt>
    <dgm:pt modelId="{8D44A7EF-26E3-415E-8423-22999F153455}">
      <dgm:prSet custT="1"/>
      <dgm:spPr/>
      <dgm:t>
        <a:bodyPr/>
        <a:lstStyle/>
        <a:p>
          <a:r>
            <a:rPr lang="ru-RU" sz="1150" dirty="0" smtClean="0"/>
            <a:t>У тих </a:t>
          </a:r>
          <a:r>
            <a:rPr lang="ru-RU" sz="1150" dirty="0" err="1" smtClean="0"/>
            <a:t>випадках</a:t>
          </a:r>
          <a:r>
            <a:rPr lang="ru-RU" sz="1150" dirty="0" smtClean="0"/>
            <a:t>, коли до заяви про </a:t>
          </a:r>
          <a:r>
            <a:rPr lang="ru-RU" sz="1150" dirty="0" err="1" smtClean="0"/>
            <a:t>призначення</a:t>
          </a:r>
          <a:r>
            <a:rPr lang="ru-RU" sz="1150" dirty="0" smtClean="0"/>
            <a:t> </a:t>
          </a:r>
          <a:r>
            <a:rPr lang="ru-RU" sz="1150" dirty="0" err="1" smtClean="0"/>
            <a:t>державної</a:t>
          </a:r>
          <a:r>
            <a:rPr lang="ru-RU" sz="1150" dirty="0" smtClean="0"/>
            <a:t> </a:t>
          </a:r>
          <a:r>
            <a:rPr lang="ru-RU" sz="1150" dirty="0" err="1" smtClean="0"/>
            <a:t>соціальної</a:t>
          </a:r>
          <a:r>
            <a:rPr lang="ru-RU" sz="1150" dirty="0" smtClean="0"/>
            <a:t> </a:t>
          </a:r>
          <a:r>
            <a:rPr lang="ru-RU" sz="1150" dirty="0" err="1" smtClean="0"/>
            <a:t>допомоги</a:t>
          </a:r>
          <a:r>
            <a:rPr lang="ru-RU" sz="1150" dirty="0" smtClean="0"/>
            <a:t> </a:t>
          </a:r>
          <a:r>
            <a:rPr lang="ru-RU" sz="1150" dirty="0" err="1" smtClean="0"/>
            <a:t>додані</a:t>
          </a:r>
          <a:r>
            <a:rPr lang="ru-RU" sz="1150" dirty="0" smtClean="0"/>
            <a:t> не </a:t>
          </a:r>
          <a:r>
            <a:rPr lang="ru-RU" sz="1150" dirty="0" err="1" smtClean="0"/>
            <a:t>всі</a:t>
          </a:r>
          <a:r>
            <a:rPr lang="ru-RU" sz="1150" dirty="0" smtClean="0"/>
            <a:t> </a:t>
          </a:r>
          <a:r>
            <a:rPr lang="ru-RU" sz="1150" dirty="0" err="1" smtClean="0"/>
            <a:t>необхідні</a:t>
          </a:r>
          <a:r>
            <a:rPr lang="ru-RU" sz="1150" dirty="0" smtClean="0"/>
            <a:t> </a:t>
          </a:r>
          <a:r>
            <a:rPr lang="ru-RU" sz="1150" dirty="0" err="1" smtClean="0"/>
            <a:t>документи</a:t>
          </a:r>
          <a:r>
            <a:rPr lang="ru-RU" sz="1150" dirty="0" smtClean="0"/>
            <a:t>, </a:t>
          </a:r>
          <a:r>
            <a:rPr lang="ru-RU" sz="1150" dirty="0" err="1" smtClean="0"/>
            <a:t>заявнику</a:t>
          </a:r>
          <a:r>
            <a:rPr lang="ru-RU" sz="1150" dirty="0" smtClean="0"/>
            <a:t> </a:t>
          </a:r>
          <a:r>
            <a:rPr lang="ru-RU" sz="1150" dirty="0" err="1" smtClean="0"/>
            <a:t>повідомляється</a:t>
          </a:r>
          <a:r>
            <a:rPr lang="ru-RU" sz="1150" dirty="0" smtClean="0"/>
            <a:t>, </a:t>
          </a:r>
          <a:r>
            <a:rPr lang="ru-RU" sz="1150" dirty="0" err="1" smtClean="0"/>
            <a:t>які</a:t>
          </a:r>
          <a:r>
            <a:rPr lang="ru-RU" sz="1150" dirty="0" smtClean="0"/>
            <a:t> </a:t>
          </a:r>
          <a:r>
            <a:rPr lang="ru-RU" sz="1150" dirty="0" err="1" smtClean="0"/>
            <a:t>документи</a:t>
          </a:r>
          <a:r>
            <a:rPr lang="ru-RU" sz="1150" dirty="0" smtClean="0"/>
            <a:t> </a:t>
          </a:r>
          <a:r>
            <a:rPr lang="ru-RU" sz="1150" dirty="0" err="1" smtClean="0"/>
            <a:t>повинні</a:t>
          </a:r>
          <a:r>
            <a:rPr lang="ru-RU" sz="1150" dirty="0" smtClean="0"/>
            <a:t> бути </a:t>
          </a:r>
          <a:r>
            <a:rPr lang="ru-RU" sz="1150" dirty="0" err="1" smtClean="0"/>
            <a:t>подані</a:t>
          </a:r>
          <a:r>
            <a:rPr lang="ru-RU" sz="1150" dirty="0" smtClean="0"/>
            <a:t> </a:t>
          </a:r>
          <a:r>
            <a:rPr lang="ru-RU" sz="1150" dirty="0" err="1" smtClean="0"/>
            <a:t>додатково</a:t>
          </a:r>
          <a:r>
            <a:rPr lang="ru-RU" sz="1150" dirty="0" smtClean="0"/>
            <a:t>. </a:t>
          </a:r>
          <a:r>
            <a:rPr lang="ru-RU" sz="1150" dirty="0" err="1" smtClean="0"/>
            <a:t>Якщо</a:t>
          </a:r>
          <a:r>
            <a:rPr lang="ru-RU" sz="1150" dirty="0" smtClean="0"/>
            <a:t> вони </a:t>
          </a:r>
          <a:r>
            <a:rPr lang="ru-RU" sz="1150" dirty="0" err="1" smtClean="0"/>
            <a:t>будуть</a:t>
          </a:r>
          <a:r>
            <a:rPr lang="ru-RU" sz="1150" dirty="0" smtClean="0"/>
            <a:t> </a:t>
          </a:r>
          <a:r>
            <a:rPr lang="ru-RU" sz="1150" dirty="0" err="1" smtClean="0"/>
            <a:t>подані</a:t>
          </a:r>
          <a:r>
            <a:rPr lang="ru-RU" sz="1150" dirty="0" smtClean="0"/>
            <a:t> не </a:t>
          </a:r>
          <a:r>
            <a:rPr lang="ru-RU" sz="1150" dirty="0" err="1" smtClean="0"/>
            <a:t>пізніше</a:t>
          </a:r>
          <a:r>
            <a:rPr lang="ru-RU" sz="1150" dirty="0" smtClean="0"/>
            <a:t> 3 </a:t>
          </a:r>
          <a:r>
            <a:rPr lang="ru-RU" sz="1150" dirty="0" err="1" smtClean="0"/>
            <a:t>місяців</a:t>
          </a:r>
          <a:r>
            <a:rPr lang="ru-RU" sz="1150" dirty="0" smtClean="0"/>
            <a:t> з дня </a:t>
          </a:r>
          <a:r>
            <a:rPr lang="ru-RU" sz="1150" dirty="0" err="1" smtClean="0"/>
            <a:t>відправлення</a:t>
          </a:r>
          <a:r>
            <a:rPr lang="ru-RU" sz="1150" dirty="0" smtClean="0"/>
            <a:t> </a:t>
          </a:r>
          <a:r>
            <a:rPr lang="ru-RU" sz="1150" dirty="0" err="1" smtClean="0"/>
            <a:t>повідомлення</a:t>
          </a:r>
          <a:r>
            <a:rPr lang="ru-RU" sz="1150" dirty="0" smtClean="0"/>
            <a:t> про </a:t>
          </a:r>
          <a:r>
            <a:rPr lang="ru-RU" sz="1150" dirty="0" err="1" smtClean="0"/>
            <a:t>необхідність</a:t>
          </a:r>
          <a:r>
            <a:rPr lang="ru-RU" sz="1150" dirty="0" smtClean="0"/>
            <a:t> </a:t>
          </a:r>
          <a:r>
            <a:rPr lang="ru-RU" sz="1150" dirty="0" err="1" smtClean="0"/>
            <a:t>подання</a:t>
          </a:r>
          <a:r>
            <a:rPr lang="ru-RU" sz="1150" dirty="0" smtClean="0"/>
            <a:t> </a:t>
          </a:r>
          <a:r>
            <a:rPr lang="ru-RU" sz="1150" dirty="0" err="1" smtClean="0"/>
            <a:t>додаткових</a:t>
          </a:r>
          <a:r>
            <a:rPr lang="ru-RU" sz="1150" dirty="0" smtClean="0"/>
            <a:t> </a:t>
          </a:r>
          <a:r>
            <a:rPr lang="ru-RU" sz="1150" dirty="0" err="1" smtClean="0"/>
            <a:t>документів</a:t>
          </a:r>
          <a:r>
            <a:rPr lang="ru-RU" sz="1150" dirty="0" smtClean="0"/>
            <a:t>, то днем </a:t>
          </a:r>
          <a:r>
            <a:rPr lang="ru-RU" sz="1150" dirty="0" err="1" smtClean="0"/>
            <a:t>звернення</a:t>
          </a:r>
          <a:r>
            <a:rPr lang="ru-RU" sz="1150" dirty="0" smtClean="0"/>
            <a:t> за </a:t>
          </a:r>
          <a:r>
            <a:rPr lang="ru-RU" sz="1150" dirty="0" err="1" smtClean="0"/>
            <a:t>призначенням</a:t>
          </a:r>
          <a:r>
            <a:rPr lang="ru-RU" sz="1150" dirty="0" smtClean="0"/>
            <a:t> </a:t>
          </a:r>
          <a:r>
            <a:rPr lang="ru-RU" sz="1150" dirty="0" err="1" smtClean="0"/>
            <a:t>державної</a:t>
          </a:r>
          <a:r>
            <a:rPr lang="ru-RU" sz="1150" dirty="0" smtClean="0"/>
            <a:t> </a:t>
          </a:r>
          <a:r>
            <a:rPr lang="ru-RU" sz="1150" dirty="0" err="1" smtClean="0"/>
            <a:t>соціальної</a:t>
          </a:r>
          <a:r>
            <a:rPr lang="ru-RU" sz="1150" dirty="0" smtClean="0"/>
            <a:t> </a:t>
          </a:r>
          <a:r>
            <a:rPr lang="ru-RU" sz="1150" dirty="0" err="1" smtClean="0"/>
            <a:t>допомоги</a:t>
          </a:r>
          <a:r>
            <a:rPr lang="ru-RU" sz="1150" dirty="0" smtClean="0"/>
            <a:t> </a:t>
          </a:r>
          <a:r>
            <a:rPr lang="ru-RU" sz="1150" dirty="0" err="1" smtClean="0"/>
            <a:t>вважається</a:t>
          </a:r>
          <a:r>
            <a:rPr lang="ru-RU" sz="1150" dirty="0" smtClean="0"/>
            <a:t> день </a:t>
          </a:r>
          <a:r>
            <a:rPr lang="ru-RU" sz="1150" dirty="0" err="1" smtClean="0"/>
            <a:t>прийняття</a:t>
          </a:r>
          <a:r>
            <a:rPr lang="ru-RU" sz="1150" dirty="0" smtClean="0"/>
            <a:t> </a:t>
          </a:r>
          <a:r>
            <a:rPr lang="ru-RU" sz="1150" dirty="0" err="1" smtClean="0"/>
            <a:t>або</a:t>
          </a:r>
          <a:r>
            <a:rPr lang="ru-RU" sz="1150" dirty="0" smtClean="0"/>
            <a:t> </a:t>
          </a:r>
          <a:r>
            <a:rPr lang="ru-RU" sz="1150" dirty="0" err="1" smtClean="0"/>
            <a:t>відправлення</a:t>
          </a:r>
          <a:r>
            <a:rPr lang="ru-RU" sz="1150" dirty="0" smtClean="0"/>
            <a:t> заяви про </a:t>
          </a:r>
          <a:r>
            <a:rPr lang="ru-RU" sz="1150" dirty="0" err="1" smtClean="0"/>
            <a:t>призначення</a:t>
          </a:r>
          <a:r>
            <a:rPr lang="ru-RU" sz="1150" dirty="0" smtClean="0"/>
            <a:t> </a:t>
          </a:r>
          <a:r>
            <a:rPr lang="ru-RU" sz="1150" dirty="0" err="1" smtClean="0"/>
            <a:t>такої</a:t>
          </a:r>
          <a:r>
            <a:rPr lang="ru-RU" sz="1150" dirty="0" smtClean="0"/>
            <a:t> </a:t>
          </a:r>
          <a:r>
            <a:rPr lang="ru-RU" sz="1150" dirty="0" err="1" smtClean="0"/>
            <a:t>допомоги</a:t>
          </a:r>
          <a:r>
            <a:rPr lang="ru-RU" sz="1150" dirty="0" smtClean="0"/>
            <a:t>.</a:t>
          </a:r>
          <a:endParaRPr lang="ru-RU" sz="1150" dirty="0"/>
        </a:p>
      </dgm:t>
    </dgm:pt>
    <dgm:pt modelId="{2260417B-AD4D-420A-8741-6547681C1A71}" type="parTrans" cxnId="{6603E5FE-71F9-4A39-9803-57B9BB2D7BBA}">
      <dgm:prSet/>
      <dgm:spPr/>
      <dgm:t>
        <a:bodyPr/>
        <a:lstStyle/>
        <a:p>
          <a:endParaRPr lang="ru-RU"/>
        </a:p>
      </dgm:t>
    </dgm:pt>
    <dgm:pt modelId="{46A44BE6-49F4-45C2-870B-C2DC53AA0E1C}" type="sibTrans" cxnId="{6603E5FE-71F9-4A39-9803-57B9BB2D7BBA}">
      <dgm:prSet/>
      <dgm:spPr/>
      <dgm:t>
        <a:bodyPr/>
        <a:lstStyle/>
        <a:p>
          <a:endParaRPr lang="ru-RU"/>
        </a:p>
      </dgm:t>
    </dgm:pt>
    <dgm:pt modelId="{E8D605E0-3C8C-41B6-BA13-4E400CF4AC42}">
      <dgm:prSet/>
      <dgm:spPr/>
      <dgm:t>
        <a:bodyPr/>
        <a:lstStyle/>
        <a:p>
          <a:r>
            <a:rPr lang="ru-RU" smtClean="0"/>
            <a:t>Заява про призначення державної соціальної допомоги розглядається структурними підрозділами з питань соціального захисту населення не пізніше 10 днів після надходження заяви з усіма необхідними документами.</a:t>
          </a:r>
          <a:endParaRPr lang="ru-RU"/>
        </a:p>
      </dgm:t>
    </dgm:pt>
    <dgm:pt modelId="{9AD70CD8-415D-4A62-A9FA-09BADCC0F9F7}" type="parTrans" cxnId="{298E7F2F-B1AA-45D2-9ACF-E76EE4CF105F}">
      <dgm:prSet/>
      <dgm:spPr/>
      <dgm:t>
        <a:bodyPr/>
        <a:lstStyle/>
        <a:p>
          <a:endParaRPr lang="ru-RU"/>
        </a:p>
      </dgm:t>
    </dgm:pt>
    <dgm:pt modelId="{9A5DFD84-5EBE-47D8-A339-0478ADF93316}" type="sibTrans" cxnId="{298E7F2F-B1AA-45D2-9ACF-E76EE4CF105F}">
      <dgm:prSet/>
      <dgm:spPr/>
      <dgm:t>
        <a:bodyPr/>
        <a:lstStyle/>
        <a:p>
          <a:endParaRPr lang="ru-RU"/>
        </a:p>
      </dgm:t>
    </dgm:pt>
    <dgm:pt modelId="{744F421A-4066-4201-9549-21377D431680}" type="pres">
      <dgm:prSet presAssocID="{696B4068-FDB8-4023-9E65-CBC1D69010BE}" presName="Name0" presStyleCnt="0">
        <dgm:presLayoutVars>
          <dgm:dir/>
          <dgm:animLvl val="lvl"/>
          <dgm:resizeHandles val="exact"/>
        </dgm:presLayoutVars>
      </dgm:prSet>
      <dgm:spPr/>
      <dgm:t>
        <a:bodyPr/>
        <a:lstStyle/>
        <a:p>
          <a:endParaRPr lang="ru-RU"/>
        </a:p>
      </dgm:t>
    </dgm:pt>
    <dgm:pt modelId="{EAF9CCFE-39F0-47A1-A7F7-2F9F21230466}" type="pres">
      <dgm:prSet presAssocID="{E8D605E0-3C8C-41B6-BA13-4E400CF4AC42}" presName="boxAndChildren" presStyleCnt="0"/>
      <dgm:spPr/>
    </dgm:pt>
    <dgm:pt modelId="{A7FBFEA1-B411-4BFB-99D3-FAECDF42C4FF}" type="pres">
      <dgm:prSet presAssocID="{E8D605E0-3C8C-41B6-BA13-4E400CF4AC42}" presName="parentTextBox" presStyleLbl="node1" presStyleIdx="0" presStyleCnt="5"/>
      <dgm:spPr/>
      <dgm:t>
        <a:bodyPr/>
        <a:lstStyle/>
        <a:p>
          <a:endParaRPr lang="ru-RU"/>
        </a:p>
      </dgm:t>
    </dgm:pt>
    <dgm:pt modelId="{7C5FDB42-6980-401F-B488-D94070A18374}" type="pres">
      <dgm:prSet presAssocID="{46A44BE6-49F4-45C2-870B-C2DC53AA0E1C}" presName="sp" presStyleCnt="0"/>
      <dgm:spPr/>
    </dgm:pt>
    <dgm:pt modelId="{36B9F676-AC85-4F74-BD8A-8CC05EBBE4C5}" type="pres">
      <dgm:prSet presAssocID="{8D44A7EF-26E3-415E-8423-22999F153455}" presName="arrowAndChildren" presStyleCnt="0"/>
      <dgm:spPr/>
    </dgm:pt>
    <dgm:pt modelId="{540A398D-09E6-4A7A-BA5C-D2C8B7148C68}" type="pres">
      <dgm:prSet presAssocID="{8D44A7EF-26E3-415E-8423-22999F153455}" presName="parentTextArrow" presStyleLbl="node1" presStyleIdx="1" presStyleCnt="5"/>
      <dgm:spPr/>
      <dgm:t>
        <a:bodyPr/>
        <a:lstStyle/>
        <a:p>
          <a:endParaRPr lang="ru-RU"/>
        </a:p>
      </dgm:t>
    </dgm:pt>
    <dgm:pt modelId="{0D01B36E-75C2-42E4-A510-B73B62953791}" type="pres">
      <dgm:prSet presAssocID="{AD7B38AD-0E9C-4D86-A255-9531FDB19A74}" presName="sp" presStyleCnt="0"/>
      <dgm:spPr/>
    </dgm:pt>
    <dgm:pt modelId="{69B8C3F3-1984-46B9-BE26-8D66175A2A01}" type="pres">
      <dgm:prSet presAssocID="{83F9036A-03EA-47F4-9BBA-1D8D055D733C}" presName="arrowAndChildren" presStyleCnt="0"/>
      <dgm:spPr/>
    </dgm:pt>
    <dgm:pt modelId="{F0D7365B-E7B2-4C7B-AA42-AFA4CEC99A64}" type="pres">
      <dgm:prSet presAssocID="{83F9036A-03EA-47F4-9BBA-1D8D055D733C}" presName="parentTextArrow" presStyleLbl="node1" presStyleIdx="2" presStyleCnt="5"/>
      <dgm:spPr/>
      <dgm:t>
        <a:bodyPr/>
        <a:lstStyle/>
        <a:p>
          <a:endParaRPr lang="ru-RU"/>
        </a:p>
      </dgm:t>
    </dgm:pt>
    <dgm:pt modelId="{A200D55F-2D39-4BD6-9FC2-C034ECB5B6E1}" type="pres">
      <dgm:prSet presAssocID="{9F194025-8E30-4C33-AD1E-9D6E41A661B8}" presName="sp" presStyleCnt="0"/>
      <dgm:spPr/>
    </dgm:pt>
    <dgm:pt modelId="{A85CD233-254F-4557-8EA1-BDBB9DC74065}" type="pres">
      <dgm:prSet presAssocID="{1B6D04AA-5239-4850-B291-56C458DA8124}" presName="arrowAndChildren" presStyleCnt="0"/>
      <dgm:spPr/>
    </dgm:pt>
    <dgm:pt modelId="{21088D15-AFAD-4375-AFD8-D3609DC08446}" type="pres">
      <dgm:prSet presAssocID="{1B6D04AA-5239-4850-B291-56C458DA8124}" presName="parentTextArrow" presStyleLbl="node1" presStyleIdx="3" presStyleCnt="5"/>
      <dgm:spPr/>
      <dgm:t>
        <a:bodyPr/>
        <a:lstStyle/>
        <a:p>
          <a:endParaRPr lang="ru-RU"/>
        </a:p>
      </dgm:t>
    </dgm:pt>
    <dgm:pt modelId="{8075EB20-6A84-4F19-9C15-B6A5C82450B4}" type="pres">
      <dgm:prSet presAssocID="{4C7A0FDA-E6C4-4B77-B3CD-B6083B7C5BB6}" presName="sp" presStyleCnt="0"/>
      <dgm:spPr/>
    </dgm:pt>
    <dgm:pt modelId="{1630D59E-B486-4D43-B793-9660E72EC42A}" type="pres">
      <dgm:prSet presAssocID="{95E302D5-240B-4C2C-A507-F30DC1FAA4EF}" presName="arrowAndChildren" presStyleCnt="0"/>
      <dgm:spPr/>
    </dgm:pt>
    <dgm:pt modelId="{B4A6D732-C22A-4FB6-B254-268763DB6760}" type="pres">
      <dgm:prSet presAssocID="{95E302D5-240B-4C2C-A507-F30DC1FAA4EF}" presName="parentTextArrow" presStyleLbl="node1" presStyleIdx="4" presStyleCnt="5" custLinFactNeighborX="0" custLinFactNeighborY="-717"/>
      <dgm:spPr/>
      <dgm:t>
        <a:bodyPr/>
        <a:lstStyle/>
        <a:p>
          <a:endParaRPr lang="ru-RU"/>
        </a:p>
      </dgm:t>
    </dgm:pt>
  </dgm:ptLst>
  <dgm:cxnLst>
    <dgm:cxn modelId="{6603E5FE-71F9-4A39-9803-57B9BB2D7BBA}" srcId="{696B4068-FDB8-4023-9E65-CBC1D69010BE}" destId="{8D44A7EF-26E3-415E-8423-22999F153455}" srcOrd="3" destOrd="0" parTransId="{2260417B-AD4D-420A-8741-6547681C1A71}" sibTransId="{46A44BE6-49F4-45C2-870B-C2DC53AA0E1C}"/>
    <dgm:cxn modelId="{E1B3AB05-DC62-4A1E-B043-94014FD9D48E}" type="presOf" srcId="{E8D605E0-3C8C-41B6-BA13-4E400CF4AC42}" destId="{A7FBFEA1-B411-4BFB-99D3-FAECDF42C4FF}" srcOrd="0" destOrd="0" presId="urn:microsoft.com/office/officeart/2005/8/layout/process4"/>
    <dgm:cxn modelId="{9B9B72A0-DB49-464F-8838-8E3CC081EA83}" srcId="{696B4068-FDB8-4023-9E65-CBC1D69010BE}" destId="{1B6D04AA-5239-4850-B291-56C458DA8124}" srcOrd="1" destOrd="0" parTransId="{144BC606-B1E7-41E6-B8B0-0CCD6A617EF5}" sibTransId="{9F194025-8E30-4C33-AD1E-9D6E41A661B8}"/>
    <dgm:cxn modelId="{55FBBA90-7B97-4833-ADA4-7686F1DE3AB1}" type="presOf" srcId="{1B6D04AA-5239-4850-B291-56C458DA8124}" destId="{21088D15-AFAD-4375-AFD8-D3609DC08446}" srcOrd="0" destOrd="0" presId="urn:microsoft.com/office/officeart/2005/8/layout/process4"/>
    <dgm:cxn modelId="{FA7374A4-73AE-4D7B-99DE-25CC962365F7}" type="presOf" srcId="{95E302D5-240B-4C2C-A507-F30DC1FAA4EF}" destId="{B4A6D732-C22A-4FB6-B254-268763DB6760}" srcOrd="0" destOrd="0" presId="urn:microsoft.com/office/officeart/2005/8/layout/process4"/>
    <dgm:cxn modelId="{298E7F2F-B1AA-45D2-9ACF-E76EE4CF105F}" srcId="{696B4068-FDB8-4023-9E65-CBC1D69010BE}" destId="{E8D605E0-3C8C-41B6-BA13-4E400CF4AC42}" srcOrd="4" destOrd="0" parTransId="{9AD70CD8-415D-4A62-A9FA-09BADCC0F9F7}" sibTransId="{9A5DFD84-5EBE-47D8-A339-0478ADF93316}"/>
    <dgm:cxn modelId="{93F38FC2-F7AD-454E-B2BF-36ED04B9EDA3}" type="presOf" srcId="{696B4068-FDB8-4023-9E65-CBC1D69010BE}" destId="{744F421A-4066-4201-9549-21377D431680}" srcOrd="0" destOrd="0" presId="urn:microsoft.com/office/officeart/2005/8/layout/process4"/>
    <dgm:cxn modelId="{E11AC3F9-9D2F-493B-8D9F-90B10EACF085}" srcId="{696B4068-FDB8-4023-9E65-CBC1D69010BE}" destId="{95E302D5-240B-4C2C-A507-F30DC1FAA4EF}" srcOrd="0" destOrd="0" parTransId="{9BA87261-132B-4FB5-BFBB-16747EFA6800}" sibTransId="{4C7A0FDA-E6C4-4B77-B3CD-B6083B7C5BB6}"/>
    <dgm:cxn modelId="{A19D2318-35E7-4B53-8162-41FE3E52C89A}" type="presOf" srcId="{8D44A7EF-26E3-415E-8423-22999F153455}" destId="{540A398D-09E6-4A7A-BA5C-D2C8B7148C68}" srcOrd="0" destOrd="0" presId="urn:microsoft.com/office/officeart/2005/8/layout/process4"/>
    <dgm:cxn modelId="{F020252F-C9C4-461C-BA5E-E324C20C5B9A}" type="presOf" srcId="{83F9036A-03EA-47F4-9BBA-1D8D055D733C}" destId="{F0D7365B-E7B2-4C7B-AA42-AFA4CEC99A64}" srcOrd="0" destOrd="0" presId="urn:microsoft.com/office/officeart/2005/8/layout/process4"/>
    <dgm:cxn modelId="{74BB6A97-9B13-4026-8778-0B541C2C9A75}" srcId="{696B4068-FDB8-4023-9E65-CBC1D69010BE}" destId="{83F9036A-03EA-47F4-9BBA-1D8D055D733C}" srcOrd="2" destOrd="0" parTransId="{DF5D680D-86ED-4D20-BA5C-180D76FA4ED5}" sibTransId="{AD7B38AD-0E9C-4D86-A255-9531FDB19A74}"/>
    <dgm:cxn modelId="{5A0D573B-3BAC-4C9C-A75F-AE67DA44ED4F}" type="presParOf" srcId="{744F421A-4066-4201-9549-21377D431680}" destId="{EAF9CCFE-39F0-47A1-A7F7-2F9F21230466}" srcOrd="0" destOrd="0" presId="urn:microsoft.com/office/officeart/2005/8/layout/process4"/>
    <dgm:cxn modelId="{E08CBF59-F611-4579-AEFB-ED1A0200A593}" type="presParOf" srcId="{EAF9CCFE-39F0-47A1-A7F7-2F9F21230466}" destId="{A7FBFEA1-B411-4BFB-99D3-FAECDF42C4FF}" srcOrd="0" destOrd="0" presId="urn:microsoft.com/office/officeart/2005/8/layout/process4"/>
    <dgm:cxn modelId="{809DDAF3-48DC-4604-B3EA-373083906C66}" type="presParOf" srcId="{744F421A-4066-4201-9549-21377D431680}" destId="{7C5FDB42-6980-401F-B488-D94070A18374}" srcOrd="1" destOrd="0" presId="urn:microsoft.com/office/officeart/2005/8/layout/process4"/>
    <dgm:cxn modelId="{EAFF25DC-BE2A-4073-A3AD-6465CE7F2E97}" type="presParOf" srcId="{744F421A-4066-4201-9549-21377D431680}" destId="{36B9F676-AC85-4F74-BD8A-8CC05EBBE4C5}" srcOrd="2" destOrd="0" presId="urn:microsoft.com/office/officeart/2005/8/layout/process4"/>
    <dgm:cxn modelId="{CB4C0200-B3F2-4432-BCD1-514C05F44229}" type="presParOf" srcId="{36B9F676-AC85-4F74-BD8A-8CC05EBBE4C5}" destId="{540A398D-09E6-4A7A-BA5C-D2C8B7148C68}" srcOrd="0" destOrd="0" presId="urn:microsoft.com/office/officeart/2005/8/layout/process4"/>
    <dgm:cxn modelId="{81EEB57E-D439-4E3A-8AFD-9D903DF65F61}" type="presParOf" srcId="{744F421A-4066-4201-9549-21377D431680}" destId="{0D01B36E-75C2-42E4-A510-B73B62953791}" srcOrd="3" destOrd="0" presId="urn:microsoft.com/office/officeart/2005/8/layout/process4"/>
    <dgm:cxn modelId="{FDB2018F-0BB5-4E73-89BF-E36BB6754944}" type="presParOf" srcId="{744F421A-4066-4201-9549-21377D431680}" destId="{69B8C3F3-1984-46B9-BE26-8D66175A2A01}" srcOrd="4" destOrd="0" presId="urn:microsoft.com/office/officeart/2005/8/layout/process4"/>
    <dgm:cxn modelId="{096A699B-38C8-4EAD-A8D0-DAEB86A7556D}" type="presParOf" srcId="{69B8C3F3-1984-46B9-BE26-8D66175A2A01}" destId="{F0D7365B-E7B2-4C7B-AA42-AFA4CEC99A64}" srcOrd="0" destOrd="0" presId="urn:microsoft.com/office/officeart/2005/8/layout/process4"/>
    <dgm:cxn modelId="{395D0F3A-0B60-425E-AD14-5EA4C2F57673}" type="presParOf" srcId="{744F421A-4066-4201-9549-21377D431680}" destId="{A200D55F-2D39-4BD6-9FC2-C034ECB5B6E1}" srcOrd="5" destOrd="0" presId="urn:microsoft.com/office/officeart/2005/8/layout/process4"/>
    <dgm:cxn modelId="{D5E84AF9-00A0-47A9-AA28-0274BCFD55E1}" type="presParOf" srcId="{744F421A-4066-4201-9549-21377D431680}" destId="{A85CD233-254F-4557-8EA1-BDBB9DC74065}" srcOrd="6" destOrd="0" presId="urn:microsoft.com/office/officeart/2005/8/layout/process4"/>
    <dgm:cxn modelId="{0F76A143-2E1B-4338-BBB4-EE878052770E}" type="presParOf" srcId="{A85CD233-254F-4557-8EA1-BDBB9DC74065}" destId="{21088D15-AFAD-4375-AFD8-D3609DC08446}" srcOrd="0" destOrd="0" presId="urn:microsoft.com/office/officeart/2005/8/layout/process4"/>
    <dgm:cxn modelId="{B2CBD26B-DEF0-48C1-A6C0-2CAA049BC53B}" type="presParOf" srcId="{744F421A-4066-4201-9549-21377D431680}" destId="{8075EB20-6A84-4F19-9C15-B6A5C82450B4}" srcOrd="7" destOrd="0" presId="urn:microsoft.com/office/officeart/2005/8/layout/process4"/>
    <dgm:cxn modelId="{87F35979-F522-49FB-A664-9EA734804932}" type="presParOf" srcId="{744F421A-4066-4201-9549-21377D431680}" destId="{1630D59E-B486-4D43-B793-9660E72EC42A}" srcOrd="8" destOrd="0" presId="urn:microsoft.com/office/officeart/2005/8/layout/process4"/>
    <dgm:cxn modelId="{09FA14C5-C818-41DD-B71C-195985F7A0DF}" type="presParOf" srcId="{1630D59E-B486-4D43-B793-9660E72EC42A}" destId="{B4A6D732-C22A-4FB6-B254-268763DB6760}"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99FBC19-4073-4DEC-9613-94F5EC93CA0E}"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ru-RU"/>
        </a:p>
      </dgm:t>
    </dgm:pt>
    <dgm:pt modelId="{F3DF385E-17E3-4BA6-B9EF-B8CBA27B6B7C}">
      <dgm:prSet custT="1"/>
      <dgm:spPr/>
      <dgm:t>
        <a:bodyPr/>
        <a:lstStyle/>
        <a:p>
          <a:r>
            <a:rPr lang="ru-RU" sz="1600" dirty="0" smtClean="0"/>
            <a:t>На </a:t>
          </a:r>
          <a:r>
            <a:rPr lang="ru-RU" sz="1600" dirty="0" err="1" smtClean="0"/>
            <a:t>дітей</a:t>
          </a:r>
          <a:r>
            <a:rPr lang="ru-RU" sz="1600" dirty="0" smtClean="0"/>
            <a:t> з </a:t>
          </a:r>
          <a:r>
            <a:rPr lang="ru-RU" sz="1600" dirty="0" err="1" smtClean="0"/>
            <a:t>інвалідністю</a:t>
          </a:r>
          <a:r>
            <a:rPr lang="ru-RU" sz="1600" dirty="0" smtClean="0"/>
            <a:t> </a:t>
          </a:r>
          <a:r>
            <a:rPr lang="ru-RU" sz="1600" dirty="0" err="1" smtClean="0"/>
            <a:t>державна</a:t>
          </a:r>
          <a:r>
            <a:rPr lang="ru-RU" sz="1600" dirty="0" smtClean="0"/>
            <a:t> </a:t>
          </a:r>
          <a:r>
            <a:rPr lang="ru-RU" sz="1600" dirty="0" err="1" smtClean="0"/>
            <a:t>соціальна</a:t>
          </a:r>
          <a:r>
            <a:rPr lang="ru-RU" sz="1600" dirty="0" smtClean="0"/>
            <a:t> </a:t>
          </a:r>
          <a:r>
            <a:rPr lang="ru-RU" sz="1600" dirty="0" err="1" smtClean="0"/>
            <a:t>допомога</a:t>
          </a:r>
          <a:r>
            <a:rPr lang="ru-RU" sz="1600" dirty="0" smtClean="0"/>
            <a:t> </a:t>
          </a:r>
          <a:r>
            <a:rPr lang="ru-RU" sz="1600" dirty="0" err="1" smtClean="0"/>
            <a:t>призначається</a:t>
          </a:r>
          <a:r>
            <a:rPr lang="ru-RU" sz="1600" dirty="0" smtClean="0"/>
            <a:t> на строк, </a:t>
          </a:r>
          <a:r>
            <a:rPr lang="ru-RU" sz="1600" dirty="0" err="1" smtClean="0"/>
            <a:t>зазначений</a:t>
          </a:r>
          <a:r>
            <a:rPr lang="ru-RU" sz="1600" dirty="0" smtClean="0"/>
            <a:t> у </a:t>
          </a:r>
          <a:r>
            <a:rPr lang="ru-RU" sz="1600" dirty="0" err="1" smtClean="0"/>
            <a:t>медичному</a:t>
          </a:r>
          <a:r>
            <a:rPr lang="ru-RU" sz="1600" dirty="0" smtClean="0"/>
            <a:t> </a:t>
          </a:r>
          <a:r>
            <a:rPr lang="ru-RU" sz="1600" dirty="0" err="1" smtClean="0"/>
            <a:t>висновку</a:t>
          </a:r>
          <a:r>
            <a:rPr lang="ru-RU" sz="1600" dirty="0" smtClean="0"/>
            <a:t> про </a:t>
          </a:r>
          <a:r>
            <a:rPr lang="ru-RU" sz="1600" dirty="0" err="1" smtClean="0"/>
            <a:t>дитину</a:t>
          </a:r>
          <a:r>
            <a:rPr lang="ru-RU" sz="1600" dirty="0" smtClean="0"/>
            <a:t> з </a:t>
          </a:r>
          <a:r>
            <a:rPr lang="ru-RU" sz="1600" dirty="0" err="1" smtClean="0"/>
            <a:t>інвалідністю</a:t>
          </a:r>
          <a:r>
            <a:rPr lang="ru-RU" sz="1600" dirty="0" smtClean="0"/>
            <a:t>, </a:t>
          </a:r>
          <a:r>
            <a:rPr lang="ru-RU" sz="1600" dirty="0" err="1" smtClean="0"/>
            <a:t>який</a:t>
          </a:r>
          <a:r>
            <a:rPr lang="ru-RU" sz="1600" dirty="0" smtClean="0"/>
            <a:t> </a:t>
          </a:r>
          <a:r>
            <a:rPr lang="ru-RU" sz="1600" dirty="0" err="1" smtClean="0"/>
            <a:t>видається</a:t>
          </a:r>
          <a:r>
            <a:rPr lang="ru-RU" sz="1600" dirty="0" smtClean="0"/>
            <a:t> у порядку, </a:t>
          </a:r>
          <a:r>
            <a:rPr lang="ru-RU" sz="1600" dirty="0" err="1" smtClean="0"/>
            <a:t>встановленому</a:t>
          </a:r>
          <a:r>
            <a:rPr lang="ru-RU" sz="1600" dirty="0" smtClean="0"/>
            <a:t> </a:t>
          </a:r>
          <a:r>
            <a:rPr lang="ru-RU" sz="1600" dirty="0" err="1" smtClean="0"/>
            <a:t>Міністерством</a:t>
          </a:r>
          <a:r>
            <a:rPr lang="ru-RU" sz="1600" dirty="0" smtClean="0"/>
            <a:t> </a:t>
          </a:r>
          <a:r>
            <a:rPr lang="ru-RU" sz="1600" dirty="0" err="1" smtClean="0"/>
            <a:t>охорони</a:t>
          </a:r>
          <a:r>
            <a:rPr lang="ru-RU" sz="1600" dirty="0" smtClean="0"/>
            <a:t> </a:t>
          </a:r>
          <a:r>
            <a:rPr lang="ru-RU" sz="1600" dirty="0" err="1" smtClean="0"/>
            <a:t>здоров'я</a:t>
          </a:r>
          <a:r>
            <a:rPr lang="ru-RU" sz="1600" dirty="0" smtClean="0"/>
            <a:t> </a:t>
          </a:r>
          <a:r>
            <a:rPr lang="ru-RU" sz="1600" dirty="0" err="1" smtClean="0"/>
            <a:t>України</a:t>
          </a:r>
          <a:r>
            <a:rPr lang="ru-RU" sz="1600" dirty="0" smtClean="0"/>
            <a:t>, але не </a:t>
          </a:r>
          <a:r>
            <a:rPr lang="ru-RU" sz="1600" dirty="0" err="1" smtClean="0"/>
            <a:t>більш</a:t>
          </a:r>
          <a:r>
            <a:rPr lang="ru-RU" sz="1600" dirty="0" smtClean="0"/>
            <a:t> як по </a:t>
          </a:r>
          <a:r>
            <a:rPr lang="ru-RU" sz="1600" dirty="0" err="1" smtClean="0"/>
            <a:t>місяць</a:t>
          </a:r>
          <a:r>
            <a:rPr lang="ru-RU" sz="1600" dirty="0" smtClean="0"/>
            <a:t> </a:t>
          </a:r>
          <a:r>
            <a:rPr lang="ru-RU" sz="1600" dirty="0" err="1" smtClean="0"/>
            <a:t>досягнення</a:t>
          </a:r>
          <a:r>
            <a:rPr lang="ru-RU" sz="1600" dirty="0" smtClean="0"/>
            <a:t> </a:t>
          </a:r>
          <a:r>
            <a:rPr lang="ru-RU" sz="1600" dirty="0" err="1" smtClean="0"/>
            <a:t>дитиною</a:t>
          </a:r>
          <a:r>
            <a:rPr lang="ru-RU" sz="1600" dirty="0" smtClean="0"/>
            <a:t> з </a:t>
          </a:r>
          <a:r>
            <a:rPr lang="ru-RU" sz="1600" dirty="0" err="1" smtClean="0"/>
            <a:t>інвалідністю</a:t>
          </a:r>
          <a:r>
            <a:rPr lang="ru-RU" sz="1600" dirty="0" smtClean="0"/>
            <a:t> 18-річного </a:t>
          </a:r>
          <a:r>
            <a:rPr lang="ru-RU" sz="1600" dirty="0" err="1" smtClean="0"/>
            <a:t>віку</a:t>
          </a:r>
          <a:r>
            <a:rPr lang="ru-RU" sz="1600" dirty="0" smtClean="0"/>
            <a:t> </a:t>
          </a:r>
          <a:r>
            <a:rPr lang="ru-RU" sz="1600" dirty="0" err="1" smtClean="0"/>
            <a:t>включно</a:t>
          </a:r>
          <a:r>
            <a:rPr lang="ru-RU" sz="1600" dirty="0" smtClean="0"/>
            <a:t>.</a:t>
          </a:r>
          <a:endParaRPr lang="ru-RU" sz="1600" dirty="0"/>
        </a:p>
      </dgm:t>
    </dgm:pt>
    <dgm:pt modelId="{66B785C5-E1CC-40A5-985B-132B8B68AFDA}" type="parTrans" cxnId="{18F6265C-AE1A-44AB-A498-8EAC542F2FA2}">
      <dgm:prSet/>
      <dgm:spPr/>
      <dgm:t>
        <a:bodyPr/>
        <a:lstStyle/>
        <a:p>
          <a:endParaRPr lang="ru-RU"/>
        </a:p>
      </dgm:t>
    </dgm:pt>
    <dgm:pt modelId="{C3809A1A-DA0F-416D-816D-E2218D0FD474}" type="sibTrans" cxnId="{18F6265C-AE1A-44AB-A498-8EAC542F2FA2}">
      <dgm:prSet/>
      <dgm:spPr/>
      <dgm:t>
        <a:bodyPr/>
        <a:lstStyle/>
        <a:p>
          <a:endParaRPr lang="ru-RU"/>
        </a:p>
      </dgm:t>
    </dgm:pt>
    <dgm:pt modelId="{159F7EDC-B96E-4FAD-B73A-D597ADF9E181}">
      <dgm:prSet custT="1"/>
      <dgm:spPr/>
      <dgm:t>
        <a:bodyPr/>
        <a:lstStyle/>
        <a:p>
          <a:r>
            <a:rPr lang="ru-RU" sz="1200" dirty="0" smtClean="0"/>
            <a:t>На </a:t>
          </a:r>
          <a:r>
            <a:rPr lang="ru-RU" sz="1200" dirty="0" err="1" smtClean="0"/>
            <a:t>дітей</a:t>
          </a:r>
          <a:r>
            <a:rPr lang="ru-RU" sz="1200" dirty="0" smtClean="0"/>
            <a:t> з </a:t>
          </a:r>
          <a:r>
            <a:rPr lang="ru-RU" sz="1200" dirty="0" err="1" smtClean="0"/>
            <a:t>інвалідністю</a:t>
          </a:r>
          <a:r>
            <a:rPr lang="ru-RU" sz="1200" dirty="0" smtClean="0"/>
            <a:t> </a:t>
          </a:r>
          <a:r>
            <a:rPr lang="ru-RU" sz="1200" dirty="0" err="1" smtClean="0"/>
            <a:t>державна</a:t>
          </a:r>
          <a:r>
            <a:rPr lang="ru-RU" sz="1200" dirty="0" smtClean="0"/>
            <a:t> </a:t>
          </a:r>
          <a:r>
            <a:rPr lang="ru-RU" sz="1200" dirty="0" err="1" smtClean="0"/>
            <a:t>соціальна</a:t>
          </a:r>
          <a:r>
            <a:rPr lang="ru-RU" sz="1200" dirty="0" smtClean="0"/>
            <a:t> </a:t>
          </a:r>
          <a:r>
            <a:rPr lang="ru-RU" sz="1200" dirty="0" err="1" smtClean="0"/>
            <a:t>допомога</a:t>
          </a:r>
          <a:r>
            <a:rPr lang="ru-RU" sz="1200" dirty="0" smtClean="0"/>
            <a:t> </a:t>
          </a:r>
          <a:r>
            <a:rPr lang="ru-RU" sz="1200" dirty="0" err="1" smtClean="0"/>
            <a:t>призначається</a:t>
          </a:r>
          <a:r>
            <a:rPr lang="ru-RU" sz="1200" dirty="0" smtClean="0"/>
            <a:t> законному </a:t>
          </a:r>
          <a:r>
            <a:rPr lang="ru-RU" sz="1200" dirty="0" err="1" smtClean="0"/>
            <a:t>представнику</a:t>
          </a:r>
          <a:r>
            <a:rPr lang="ru-RU" sz="1200" dirty="0" smtClean="0"/>
            <a:t>, </a:t>
          </a:r>
          <a:r>
            <a:rPr lang="ru-RU" sz="1200" dirty="0" err="1" smtClean="0"/>
            <a:t>незалежно</a:t>
          </a:r>
          <a:r>
            <a:rPr lang="ru-RU" sz="1200" dirty="0" smtClean="0"/>
            <a:t> </a:t>
          </a:r>
          <a:r>
            <a:rPr lang="ru-RU" sz="1200" dirty="0" err="1" smtClean="0"/>
            <a:t>від</a:t>
          </a:r>
          <a:r>
            <a:rPr lang="ru-RU" sz="1200" dirty="0" smtClean="0"/>
            <a:t> того, </a:t>
          </a:r>
          <a:r>
            <a:rPr lang="ru-RU" sz="1200" dirty="0" err="1" smtClean="0"/>
            <a:t>чиї</a:t>
          </a:r>
          <a:r>
            <a:rPr lang="ru-RU" sz="1200" dirty="0" smtClean="0"/>
            <a:t> </a:t>
          </a:r>
          <a:r>
            <a:rPr lang="ru-RU" sz="1200" dirty="0" err="1" smtClean="0"/>
            <a:t>дані</a:t>
          </a:r>
          <a:r>
            <a:rPr lang="ru-RU" sz="1200" dirty="0" smtClean="0"/>
            <a:t> </a:t>
          </a:r>
          <a:r>
            <a:rPr lang="ru-RU" sz="1200" dirty="0" err="1" smtClean="0"/>
            <a:t>вказані</a:t>
          </a:r>
          <a:r>
            <a:rPr lang="ru-RU" sz="1200" dirty="0" smtClean="0"/>
            <a:t> в </a:t>
          </a:r>
          <a:r>
            <a:rPr lang="ru-RU" sz="1200" dirty="0" err="1" smtClean="0"/>
            <a:t>третій</a:t>
          </a:r>
          <a:r>
            <a:rPr lang="ru-RU" sz="1200" dirty="0" smtClean="0"/>
            <a:t> </a:t>
          </a:r>
          <a:r>
            <a:rPr lang="ru-RU" sz="1200" dirty="0" err="1" smtClean="0"/>
            <a:t>графі</a:t>
          </a:r>
          <a:r>
            <a:rPr lang="ru-RU" sz="1200" dirty="0" smtClean="0"/>
            <a:t> (</a:t>
          </a:r>
          <a:r>
            <a:rPr lang="ru-RU" sz="1200" dirty="0" err="1" smtClean="0"/>
            <a:t>прізвище</a:t>
          </a:r>
          <a:r>
            <a:rPr lang="ru-RU" sz="1200" dirty="0" smtClean="0"/>
            <a:t>, </a:t>
          </a:r>
          <a:r>
            <a:rPr lang="ru-RU" sz="1200" dirty="0" err="1" smtClean="0"/>
            <a:t>ім'я</a:t>
          </a:r>
          <a:r>
            <a:rPr lang="ru-RU" sz="1200" dirty="0" smtClean="0"/>
            <a:t>, по </a:t>
          </a:r>
          <a:r>
            <a:rPr lang="ru-RU" sz="1200" dirty="0" err="1" smtClean="0"/>
            <a:t>батькові</a:t>
          </a:r>
          <a:r>
            <a:rPr lang="ru-RU" sz="1200" dirty="0" smtClean="0"/>
            <a:t> </a:t>
          </a:r>
          <a:r>
            <a:rPr lang="ru-RU" sz="1200" dirty="0" err="1" smtClean="0"/>
            <a:t>матері</a:t>
          </a:r>
          <a:r>
            <a:rPr lang="ru-RU" sz="1200" dirty="0" smtClean="0"/>
            <a:t>, батька, </a:t>
          </a:r>
          <a:r>
            <a:rPr lang="ru-RU" sz="1200" dirty="0" err="1" smtClean="0"/>
            <a:t>опікуна</a:t>
          </a:r>
          <a:r>
            <a:rPr lang="ru-RU" sz="1200" dirty="0" smtClean="0"/>
            <a:t>, </a:t>
          </a:r>
          <a:r>
            <a:rPr lang="ru-RU" sz="1200" dirty="0" err="1" smtClean="0"/>
            <a:t>піклувальника</a:t>
          </a:r>
          <a:r>
            <a:rPr lang="ru-RU" sz="1200" dirty="0" smtClean="0"/>
            <a:t>) </a:t>
          </a:r>
          <a:r>
            <a:rPr lang="ru-RU" sz="1200" dirty="0" err="1" smtClean="0"/>
            <a:t>медичного</a:t>
          </a:r>
          <a:r>
            <a:rPr lang="ru-RU" sz="1200" dirty="0" smtClean="0"/>
            <a:t> </a:t>
          </a:r>
          <a:r>
            <a:rPr lang="ru-RU" sz="1200" dirty="0" err="1" smtClean="0"/>
            <a:t>висновку</a:t>
          </a:r>
          <a:r>
            <a:rPr lang="ru-RU" sz="1200" dirty="0" smtClean="0"/>
            <a:t> про </a:t>
          </a:r>
          <a:r>
            <a:rPr lang="ru-RU" sz="1200" dirty="0" err="1" smtClean="0"/>
            <a:t>дитину</a:t>
          </a:r>
          <a:r>
            <a:rPr lang="ru-RU" sz="1200" dirty="0" smtClean="0"/>
            <a:t> з </a:t>
          </a:r>
          <a:r>
            <a:rPr lang="ru-RU" sz="1200" dirty="0" err="1" smtClean="0"/>
            <a:t>інвалідністю</a:t>
          </a:r>
          <a:r>
            <a:rPr lang="ru-RU" sz="1200" dirty="0" smtClean="0"/>
            <a:t>, виданого </a:t>
          </a:r>
          <a:r>
            <a:rPr lang="ru-RU" sz="1200" dirty="0" err="1" smtClean="0"/>
            <a:t>лікарсько</a:t>
          </a:r>
          <a:r>
            <a:rPr lang="ru-RU" sz="1200" dirty="0" smtClean="0"/>
            <a:t>-консультативною </a:t>
          </a:r>
          <a:r>
            <a:rPr lang="ru-RU" sz="1200" dirty="0" err="1" smtClean="0"/>
            <a:t>комісією</a:t>
          </a:r>
          <a:r>
            <a:rPr lang="ru-RU" sz="1200" dirty="0" smtClean="0"/>
            <a:t> </a:t>
          </a:r>
          <a:r>
            <a:rPr lang="ru-RU" sz="1200" dirty="0" err="1" smtClean="0"/>
            <a:t>лікувально-профілактичного</a:t>
          </a:r>
          <a:r>
            <a:rPr lang="ru-RU" sz="1200" dirty="0" smtClean="0"/>
            <a:t> закладу. </a:t>
          </a:r>
          <a:r>
            <a:rPr lang="ru-RU" sz="1200" dirty="0" err="1" smtClean="0"/>
            <a:t>Діти</a:t>
          </a:r>
          <a:r>
            <a:rPr lang="ru-RU" sz="1200" dirty="0" smtClean="0"/>
            <a:t> з </a:t>
          </a:r>
          <a:r>
            <a:rPr lang="ru-RU" sz="1200" dirty="0" err="1" smtClean="0"/>
            <a:t>інвалідністю</a:t>
          </a:r>
          <a:r>
            <a:rPr lang="ru-RU" sz="1200" dirty="0" smtClean="0"/>
            <a:t> </a:t>
          </a:r>
          <a:r>
            <a:rPr lang="ru-RU" sz="1200" dirty="0" err="1" smtClean="0"/>
            <a:t>віком</a:t>
          </a:r>
          <a:r>
            <a:rPr lang="ru-RU" sz="1200" dirty="0" smtClean="0"/>
            <a:t> </a:t>
          </a:r>
          <a:r>
            <a:rPr lang="ru-RU" sz="1200" dirty="0" err="1" smtClean="0"/>
            <a:t>від</a:t>
          </a:r>
          <a:r>
            <a:rPr lang="ru-RU" sz="1200" dirty="0" smtClean="0"/>
            <a:t> 16 до 18 </a:t>
          </a:r>
          <a:r>
            <a:rPr lang="ru-RU" sz="1200" dirty="0" err="1" smtClean="0"/>
            <a:t>років</a:t>
          </a:r>
          <a:r>
            <a:rPr lang="ru-RU" sz="1200" dirty="0" smtClean="0"/>
            <a:t> </a:t>
          </a:r>
          <a:r>
            <a:rPr lang="ru-RU" sz="1200" dirty="0" err="1" smtClean="0"/>
            <a:t>можуть</a:t>
          </a:r>
          <a:r>
            <a:rPr lang="ru-RU" sz="1200" dirty="0" smtClean="0"/>
            <a:t> бути </a:t>
          </a:r>
          <a:r>
            <a:rPr lang="ru-RU" sz="1200" dirty="0" err="1" smtClean="0"/>
            <a:t>отримувачами</a:t>
          </a:r>
          <a:r>
            <a:rPr lang="ru-RU" sz="1200" dirty="0" smtClean="0"/>
            <a:t> </a:t>
          </a:r>
          <a:r>
            <a:rPr lang="ru-RU" sz="1200" dirty="0" err="1" smtClean="0"/>
            <a:t>державної</a:t>
          </a:r>
          <a:r>
            <a:rPr lang="ru-RU" sz="1200" dirty="0" smtClean="0"/>
            <a:t> </a:t>
          </a:r>
          <a:r>
            <a:rPr lang="ru-RU" sz="1200" dirty="0" err="1" smtClean="0"/>
            <a:t>соціальної</a:t>
          </a:r>
          <a:r>
            <a:rPr lang="ru-RU" sz="1200" dirty="0" smtClean="0"/>
            <a:t> </a:t>
          </a:r>
          <a:r>
            <a:rPr lang="ru-RU" sz="1200" dirty="0" err="1" smtClean="0"/>
            <a:t>допомоги</a:t>
          </a:r>
          <a:r>
            <a:rPr lang="ru-RU" sz="1200" dirty="0" smtClean="0"/>
            <a:t> на себе, </a:t>
          </a:r>
          <a:r>
            <a:rPr lang="ru-RU" sz="1200" dirty="0" err="1" smtClean="0"/>
            <a:t>якщо</a:t>
          </a:r>
          <a:r>
            <a:rPr lang="ru-RU" sz="1200" dirty="0" smtClean="0"/>
            <a:t> вони </a:t>
          </a:r>
          <a:r>
            <a:rPr lang="ru-RU" sz="1200" dirty="0" err="1" smtClean="0"/>
            <a:t>набули</a:t>
          </a:r>
          <a:r>
            <a:rPr lang="ru-RU" sz="1200" dirty="0" smtClean="0"/>
            <a:t> </a:t>
          </a:r>
          <a:r>
            <a:rPr lang="ru-RU" sz="1200" dirty="0" err="1" smtClean="0"/>
            <a:t>неповної</a:t>
          </a:r>
          <a:r>
            <a:rPr lang="ru-RU" sz="1200" dirty="0" smtClean="0"/>
            <a:t> </a:t>
          </a:r>
          <a:r>
            <a:rPr lang="ru-RU" sz="1200" dirty="0" err="1" smtClean="0"/>
            <a:t>або</a:t>
          </a:r>
          <a:r>
            <a:rPr lang="ru-RU" sz="1200" dirty="0" smtClean="0"/>
            <a:t> </a:t>
          </a:r>
          <a:r>
            <a:rPr lang="ru-RU" sz="1200" dirty="0" err="1" smtClean="0"/>
            <a:t>повної</a:t>
          </a:r>
          <a:r>
            <a:rPr lang="ru-RU" sz="1200" dirty="0" smtClean="0"/>
            <a:t> </a:t>
          </a:r>
          <a:r>
            <a:rPr lang="ru-RU" sz="1200" dirty="0" err="1" smtClean="0"/>
            <a:t>цивільної</a:t>
          </a:r>
          <a:r>
            <a:rPr lang="ru-RU" sz="1200" dirty="0" smtClean="0"/>
            <a:t> </a:t>
          </a:r>
          <a:r>
            <a:rPr lang="ru-RU" sz="1200" dirty="0" err="1" smtClean="0"/>
            <a:t>дієздатності</a:t>
          </a:r>
          <a:r>
            <a:rPr lang="ru-RU" sz="1200" dirty="0" smtClean="0"/>
            <a:t>. </a:t>
          </a:r>
          <a:r>
            <a:rPr lang="ru-RU" sz="1200" dirty="0" err="1" smtClean="0"/>
            <a:t>Надання</a:t>
          </a:r>
          <a:r>
            <a:rPr lang="ru-RU" sz="1200" dirty="0" smtClean="0"/>
            <a:t> особам </a:t>
          </a:r>
          <a:r>
            <a:rPr lang="ru-RU" sz="1200" dirty="0" err="1" smtClean="0"/>
            <a:t>неповної</a:t>
          </a:r>
          <a:r>
            <a:rPr lang="ru-RU" sz="1200" dirty="0" smtClean="0"/>
            <a:t> </a:t>
          </a:r>
          <a:r>
            <a:rPr lang="ru-RU" sz="1200" dirty="0" err="1" smtClean="0"/>
            <a:t>або</a:t>
          </a:r>
          <a:r>
            <a:rPr lang="ru-RU" sz="1200" dirty="0" smtClean="0"/>
            <a:t> </a:t>
          </a:r>
          <a:r>
            <a:rPr lang="ru-RU" sz="1200" dirty="0" err="1" smtClean="0"/>
            <a:t>повної</a:t>
          </a:r>
          <a:r>
            <a:rPr lang="ru-RU" sz="1200" dirty="0" smtClean="0"/>
            <a:t> </a:t>
          </a:r>
          <a:r>
            <a:rPr lang="ru-RU" sz="1200" dirty="0" err="1" smtClean="0"/>
            <a:t>цивільної</a:t>
          </a:r>
          <a:r>
            <a:rPr lang="ru-RU" sz="1200" dirty="0" smtClean="0"/>
            <a:t> </a:t>
          </a:r>
          <a:r>
            <a:rPr lang="ru-RU" sz="1200" dirty="0" err="1" smtClean="0"/>
            <a:t>дієздатності</a:t>
          </a:r>
          <a:r>
            <a:rPr lang="ru-RU" sz="1200" dirty="0" smtClean="0"/>
            <a:t> </a:t>
          </a:r>
          <a:r>
            <a:rPr lang="ru-RU" sz="1200" dirty="0" err="1" smtClean="0"/>
            <a:t>здійснюється</a:t>
          </a:r>
          <a:r>
            <a:rPr lang="ru-RU" sz="1200" dirty="0" smtClean="0"/>
            <a:t> </a:t>
          </a:r>
          <a:r>
            <a:rPr lang="ru-RU" sz="1200" dirty="0" err="1" smtClean="0"/>
            <a:t>відповідно</a:t>
          </a:r>
          <a:r>
            <a:rPr lang="ru-RU" sz="1200" dirty="0" smtClean="0"/>
            <a:t> до чинного </a:t>
          </a:r>
          <a:r>
            <a:rPr lang="ru-RU" sz="1200" dirty="0" err="1" smtClean="0"/>
            <a:t>законодавства</a:t>
          </a:r>
          <a:r>
            <a:rPr lang="ru-RU" sz="1200" dirty="0" smtClean="0"/>
            <a:t> </a:t>
          </a:r>
          <a:r>
            <a:rPr lang="ru-RU" sz="1200" dirty="0" err="1" smtClean="0"/>
            <a:t>України</a:t>
          </a:r>
          <a:r>
            <a:rPr lang="ru-RU" sz="1200" dirty="0" smtClean="0"/>
            <a:t>.</a:t>
          </a:r>
          <a:endParaRPr lang="ru-RU" sz="1200" dirty="0"/>
        </a:p>
      </dgm:t>
    </dgm:pt>
    <dgm:pt modelId="{E84139CB-1456-4AEB-83B6-49772F132BEE}" type="parTrans" cxnId="{DAF29C98-644F-4D6D-915A-C1085446850A}">
      <dgm:prSet/>
      <dgm:spPr/>
      <dgm:t>
        <a:bodyPr/>
        <a:lstStyle/>
        <a:p>
          <a:endParaRPr lang="ru-RU"/>
        </a:p>
      </dgm:t>
    </dgm:pt>
    <dgm:pt modelId="{3DD45E6E-C67E-4CFA-AA5F-83C75F4FF218}" type="sibTrans" cxnId="{DAF29C98-644F-4D6D-915A-C1085446850A}">
      <dgm:prSet/>
      <dgm:spPr/>
      <dgm:t>
        <a:bodyPr/>
        <a:lstStyle/>
        <a:p>
          <a:endParaRPr lang="ru-RU"/>
        </a:p>
      </dgm:t>
    </dgm:pt>
    <dgm:pt modelId="{7BB3A3BC-F616-47BB-9763-A074F0CE0E17}">
      <dgm:prSet/>
      <dgm:spPr/>
      <dgm:t>
        <a:bodyPr/>
        <a:lstStyle/>
        <a:p>
          <a:r>
            <a:rPr lang="ru-RU" smtClean="0"/>
            <a:t>Якщо над дитиною з інвалідністю, із числа дітей-сиріт та дітей, позбавлених батьківського піклування, яка перебуває у навчальному закладі, закладі охорони здоров'я або закладі соціального захисту населення, не встановлено опіку чи піклування або не призначено опікуна чи піклувальника, опіку або піклування над нею здійснює цей заклад в особі керівника цієї установи.</a:t>
          </a:r>
          <a:endParaRPr lang="ru-RU"/>
        </a:p>
      </dgm:t>
    </dgm:pt>
    <dgm:pt modelId="{32C17079-1721-409A-A166-FC596E4B5789}" type="parTrans" cxnId="{F1CC1C78-119E-47EE-A2F3-E0507CD6245F}">
      <dgm:prSet/>
      <dgm:spPr/>
      <dgm:t>
        <a:bodyPr/>
        <a:lstStyle/>
        <a:p>
          <a:endParaRPr lang="ru-RU"/>
        </a:p>
      </dgm:t>
    </dgm:pt>
    <dgm:pt modelId="{30FBD189-FFB2-4717-A088-D4DA4B96F317}" type="sibTrans" cxnId="{F1CC1C78-119E-47EE-A2F3-E0507CD6245F}">
      <dgm:prSet/>
      <dgm:spPr/>
      <dgm:t>
        <a:bodyPr/>
        <a:lstStyle/>
        <a:p>
          <a:endParaRPr lang="ru-RU"/>
        </a:p>
      </dgm:t>
    </dgm:pt>
    <dgm:pt modelId="{1E2276F9-E549-4396-889E-924D996AFB43}" type="pres">
      <dgm:prSet presAssocID="{399FBC19-4073-4DEC-9613-94F5EC93CA0E}" presName="Name0" presStyleCnt="0">
        <dgm:presLayoutVars>
          <dgm:chMax val="7"/>
          <dgm:chPref val="7"/>
          <dgm:dir/>
        </dgm:presLayoutVars>
      </dgm:prSet>
      <dgm:spPr/>
      <dgm:t>
        <a:bodyPr/>
        <a:lstStyle/>
        <a:p>
          <a:endParaRPr lang="ru-RU"/>
        </a:p>
      </dgm:t>
    </dgm:pt>
    <dgm:pt modelId="{E52BDE14-F2B4-44B6-A78C-C2054004B06C}" type="pres">
      <dgm:prSet presAssocID="{399FBC19-4073-4DEC-9613-94F5EC93CA0E}" presName="Name1" presStyleCnt="0"/>
      <dgm:spPr/>
    </dgm:pt>
    <dgm:pt modelId="{17A44B83-8389-4F37-80BA-453E2B986C14}" type="pres">
      <dgm:prSet presAssocID="{399FBC19-4073-4DEC-9613-94F5EC93CA0E}" presName="cycle" presStyleCnt="0"/>
      <dgm:spPr/>
    </dgm:pt>
    <dgm:pt modelId="{186AE02C-83BC-42F6-B8D5-CD621712864F}" type="pres">
      <dgm:prSet presAssocID="{399FBC19-4073-4DEC-9613-94F5EC93CA0E}" presName="srcNode" presStyleLbl="node1" presStyleIdx="0" presStyleCnt="3"/>
      <dgm:spPr/>
    </dgm:pt>
    <dgm:pt modelId="{C02A9DD5-9E42-4B1A-8224-9EF27010C600}" type="pres">
      <dgm:prSet presAssocID="{399FBC19-4073-4DEC-9613-94F5EC93CA0E}" presName="conn" presStyleLbl="parChTrans1D2" presStyleIdx="0" presStyleCnt="1"/>
      <dgm:spPr/>
      <dgm:t>
        <a:bodyPr/>
        <a:lstStyle/>
        <a:p>
          <a:endParaRPr lang="ru-RU"/>
        </a:p>
      </dgm:t>
    </dgm:pt>
    <dgm:pt modelId="{F0D52BB0-335A-4B25-BDF1-828B7F3B53B0}" type="pres">
      <dgm:prSet presAssocID="{399FBC19-4073-4DEC-9613-94F5EC93CA0E}" presName="extraNode" presStyleLbl="node1" presStyleIdx="0" presStyleCnt="3"/>
      <dgm:spPr/>
    </dgm:pt>
    <dgm:pt modelId="{809F11DC-A7B8-484A-9C5E-A5D31B5199F6}" type="pres">
      <dgm:prSet presAssocID="{399FBC19-4073-4DEC-9613-94F5EC93CA0E}" presName="dstNode" presStyleLbl="node1" presStyleIdx="0" presStyleCnt="3"/>
      <dgm:spPr/>
    </dgm:pt>
    <dgm:pt modelId="{556369A9-00C1-4592-A9E7-151BF291E629}" type="pres">
      <dgm:prSet presAssocID="{F3DF385E-17E3-4BA6-B9EF-B8CBA27B6B7C}" presName="text_1" presStyleLbl="node1" presStyleIdx="0" presStyleCnt="3" custScaleY="113978">
        <dgm:presLayoutVars>
          <dgm:bulletEnabled val="1"/>
        </dgm:presLayoutVars>
      </dgm:prSet>
      <dgm:spPr/>
      <dgm:t>
        <a:bodyPr/>
        <a:lstStyle/>
        <a:p>
          <a:endParaRPr lang="ru-RU"/>
        </a:p>
      </dgm:t>
    </dgm:pt>
    <dgm:pt modelId="{307A3B16-B9D9-48C4-A229-9464F0C943FD}" type="pres">
      <dgm:prSet presAssocID="{F3DF385E-17E3-4BA6-B9EF-B8CBA27B6B7C}" presName="accent_1" presStyleCnt="0"/>
      <dgm:spPr/>
    </dgm:pt>
    <dgm:pt modelId="{B4FA04BE-D8A3-4ABD-B377-B63C94BEB86C}" type="pres">
      <dgm:prSet presAssocID="{F3DF385E-17E3-4BA6-B9EF-B8CBA27B6B7C}" presName="accentRepeatNode" presStyleLbl="solidFgAcc1" presStyleIdx="0" presStyleCnt="3"/>
      <dgm:spPr/>
    </dgm:pt>
    <dgm:pt modelId="{924E3E96-647C-4BA4-B49F-E1F59CE22EB1}" type="pres">
      <dgm:prSet presAssocID="{159F7EDC-B96E-4FAD-B73A-D597ADF9E181}" presName="text_2" presStyleLbl="node1" presStyleIdx="1" presStyleCnt="3" custScaleY="135064">
        <dgm:presLayoutVars>
          <dgm:bulletEnabled val="1"/>
        </dgm:presLayoutVars>
      </dgm:prSet>
      <dgm:spPr/>
      <dgm:t>
        <a:bodyPr/>
        <a:lstStyle/>
        <a:p>
          <a:endParaRPr lang="ru-RU"/>
        </a:p>
      </dgm:t>
    </dgm:pt>
    <dgm:pt modelId="{4E3FCC34-03DF-40D2-9B1D-585FF9E218C2}" type="pres">
      <dgm:prSet presAssocID="{159F7EDC-B96E-4FAD-B73A-D597ADF9E181}" presName="accent_2" presStyleCnt="0"/>
      <dgm:spPr/>
    </dgm:pt>
    <dgm:pt modelId="{E7E1528A-56E7-40D7-ACFB-BA0368E104E2}" type="pres">
      <dgm:prSet presAssocID="{159F7EDC-B96E-4FAD-B73A-D597ADF9E181}" presName="accentRepeatNode" presStyleLbl="solidFgAcc1" presStyleIdx="1" presStyleCnt="3"/>
      <dgm:spPr/>
    </dgm:pt>
    <dgm:pt modelId="{89D67B84-C398-4A57-A868-53874109078A}" type="pres">
      <dgm:prSet presAssocID="{7BB3A3BC-F616-47BB-9763-A074F0CE0E17}" presName="text_3" presStyleLbl="node1" presStyleIdx="2" presStyleCnt="3">
        <dgm:presLayoutVars>
          <dgm:bulletEnabled val="1"/>
        </dgm:presLayoutVars>
      </dgm:prSet>
      <dgm:spPr/>
      <dgm:t>
        <a:bodyPr/>
        <a:lstStyle/>
        <a:p>
          <a:endParaRPr lang="ru-RU"/>
        </a:p>
      </dgm:t>
    </dgm:pt>
    <dgm:pt modelId="{4058EB7F-7FD2-4451-9B31-FF8A709574BA}" type="pres">
      <dgm:prSet presAssocID="{7BB3A3BC-F616-47BB-9763-A074F0CE0E17}" presName="accent_3" presStyleCnt="0"/>
      <dgm:spPr/>
    </dgm:pt>
    <dgm:pt modelId="{F380D692-A95C-4922-A1EF-5A729E6D4D60}" type="pres">
      <dgm:prSet presAssocID="{7BB3A3BC-F616-47BB-9763-A074F0CE0E17}" presName="accentRepeatNode" presStyleLbl="solidFgAcc1" presStyleIdx="2" presStyleCnt="3"/>
      <dgm:spPr/>
    </dgm:pt>
  </dgm:ptLst>
  <dgm:cxnLst>
    <dgm:cxn modelId="{F601D6BB-F224-40F0-B939-113758E3F2F3}" type="presOf" srcId="{C3809A1A-DA0F-416D-816D-E2218D0FD474}" destId="{C02A9DD5-9E42-4B1A-8224-9EF27010C600}" srcOrd="0" destOrd="0" presId="urn:microsoft.com/office/officeart/2008/layout/VerticalCurvedList"/>
    <dgm:cxn modelId="{5844D3F9-8C9A-458A-B8EB-97A40E418479}" type="presOf" srcId="{159F7EDC-B96E-4FAD-B73A-D597ADF9E181}" destId="{924E3E96-647C-4BA4-B49F-E1F59CE22EB1}" srcOrd="0" destOrd="0" presId="urn:microsoft.com/office/officeart/2008/layout/VerticalCurvedList"/>
    <dgm:cxn modelId="{18AD9A7B-BEB4-491C-BF68-9E37F68EA0AC}" type="presOf" srcId="{F3DF385E-17E3-4BA6-B9EF-B8CBA27B6B7C}" destId="{556369A9-00C1-4592-A9E7-151BF291E629}" srcOrd="0" destOrd="0" presId="urn:microsoft.com/office/officeart/2008/layout/VerticalCurvedList"/>
    <dgm:cxn modelId="{0E120D4A-5F3E-40C5-9DF8-8C1959B31530}" type="presOf" srcId="{399FBC19-4073-4DEC-9613-94F5EC93CA0E}" destId="{1E2276F9-E549-4396-889E-924D996AFB43}" srcOrd="0" destOrd="0" presId="urn:microsoft.com/office/officeart/2008/layout/VerticalCurvedList"/>
    <dgm:cxn modelId="{18F6265C-AE1A-44AB-A498-8EAC542F2FA2}" srcId="{399FBC19-4073-4DEC-9613-94F5EC93CA0E}" destId="{F3DF385E-17E3-4BA6-B9EF-B8CBA27B6B7C}" srcOrd="0" destOrd="0" parTransId="{66B785C5-E1CC-40A5-985B-132B8B68AFDA}" sibTransId="{C3809A1A-DA0F-416D-816D-E2218D0FD474}"/>
    <dgm:cxn modelId="{DAF29C98-644F-4D6D-915A-C1085446850A}" srcId="{399FBC19-4073-4DEC-9613-94F5EC93CA0E}" destId="{159F7EDC-B96E-4FAD-B73A-D597ADF9E181}" srcOrd="1" destOrd="0" parTransId="{E84139CB-1456-4AEB-83B6-49772F132BEE}" sibTransId="{3DD45E6E-C67E-4CFA-AA5F-83C75F4FF218}"/>
    <dgm:cxn modelId="{F1CC1C78-119E-47EE-A2F3-E0507CD6245F}" srcId="{399FBC19-4073-4DEC-9613-94F5EC93CA0E}" destId="{7BB3A3BC-F616-47BB-9763-A074F0CE0E17}" srcOrd="2" destOrd="0" parTransId="{32C17079-1721-409A-A166-FC596E4B5789}" sibTransId="{30FBD189-FFB2-4717-A088-D4DA4B96F317}"/>
    <dgm:cxn modelId="{799848FD-6C43-4B2E-A5FB-DFC8C69A8CE7}" type="presOf" srcId="{7BB3A3BC-F616-47BB-9763-A074F0CE0E17}" destId="{89D67B84-C398-4A57-A868-53874109078A}" srcOrd="0" destOrd="0" presId="urn:microsoft.com/office/officeart/2008/layout/VerticalCurvedList"/>
    <dgm:cxn modelId="{F5613F57-E83B-4FF3-BC23-653C4984E7ED}" type="presParOf" srcId="{1E2276F9-E549-4396-889E-924D996AFB43}" destId="{E52BDE14-F2B4-44B6-A78C-C2054004B06C}" srcOrd="0" destOrd="0" presId="urn:microsoft.com/office/officeart/2008/layout/VerticalCurvedList"/>
    <dgm:cxn modelId="{43B21EFA-B5FC-4755-AF41-B7601BA2A72F}" type="presParOf" srcId="{E52BDE14-F2B4-44B6-A78C-C2054004B06C}" destId="{17A44B83-8389-4F37-80BA-453E2B986C14}" srcOrd="0" destOrd="0" presId="urn:microsoft.com/office/officeart/2008/layout/VerticalCurvedList"/>
    <dgm:cxn modelId="{6AF1E2AF-7ADE-4A3B-B6F7-CF5A330F79B1}" type="presParOf" srcId="{17A44B83-8389-4F37-80BA-453E2B986C14}" destId="{186AE02C-83BC-42F6-B8D5-CD621712864F}" srcOrd="0" destOrd="0" presId="urn:microsoft.com/office/officeart/2008/layout/VerticalCurvedList"/>
    <dgm:cxn modelId="{298CE61C-82C0-4ABB-B39C-0BC119F2E79F}" type="presParOf" srcId="{17A44B83-8389-4F37-80BA-453E2B986C14}" destId="{C02A9DD5-9E42-4B1A-8224-9EF27010C600}" srcOrd="1" destOrd="0" presId="urn:microsoft.com/office/officeart/2008/layout/VerticalCurvedList"/>
    <dgm:cxn modelId="{E5478D29-155C-412A-B465-3667AF7A77B0}" type="presParOf" srcId="{17A44B83-8389-4F37-80BA-453E2B986C14}" destId="{F0D52BB0-335A-4B25-BDF1-828B7F3B53B0}" srcOrd="2" destOrd="0" presId="urn:microsoft.com/office/officeart/2008/layout/VerticalCurvedList"/>
    <dgm:cxn modelId="{CD18EFFE-AE67-4920-938A-058C8FFA6CC1}" type="presParOf" srcId="{17A44B83-8389-4F37-80BA-453E2B986C14}" destId="{809F11DC-A7B8-484A-9C5E-A5D31B5199F6}" srcOrd="3" destOrd="0" presId="urn:microsoft.com/office/officeart/2008/layout/VerticalCurvedList"/>
    <dgm:cxn modelId="{9C510418-C2B4-44DA-A3A6-1DE8FEF3CE34}" type="presParOf" srcId="{E52BDE14-F2B4-44B6-A78C-C2054004B06C}" destId="{556369A9-00C1-4592-A9E7-151BF291E629}" srcOrd="1" destOrd="0" presId="urn:microsoft.com/office/officeart/2008/layout/VerticalCurvedList"/>
    <dgm:cxn modelId="{2B41A958-F708-421D-AC85-CDAC7304ED13}" type="presParOf" srcId="{E52BDE14-F2B4-44B6-A78C-C2054004B06C}" destId="{307A3B16-B9D9-48C4-A229-9464F0C943FD}" srcOrd="2" destOrd="0" presId="urn:microsoft.com/office/officeart/2008/layout/VerticalCurvedList"/>
    <dgm:cxn modelId="{A1BFB843-93AA-46D0-A8DB-1BC91AFF6C83}" type="presParOf" srcId="{307A3B16-B9D9-48C4-A229-9464F0C943FD}" destId="{B4FA04BE-D8A3-4ABD-B377-B63C94BEB86C}" srcOrd="0" destOrd="0" presId="urn:microsoft.com/office/officeart/2008/layout/VerticalCurvedList"/>
    <dgm:cxn modelId="{087A0754-ABA3-455D-934E-A48FD067A575}" type="presParOf" srcId="{E52BDE14-F2B4-44B6-A78C-C2054004B06C}" destId="{924E3E96-647C-4BA4-B49F-E1F59CE22EB1}" srcOrd="3" destOrd="0" presId="urn:microsoft.com/office/officeart/2008/layout/VerticalCurvedList"/>
    <dgm:cxn modelId="{942D048A-CC70-40D3-B143-D17C770F51F6}" type="presParOf" srcId="{E52BDE14-F2B4-44B6-A78C-C2054004B06C}" destId="{4E3FCC34-03DF-40D2-9B1D-585FF9E218C2}" srcOrd="4" destOrd="0" presId="urn:microsoft.com/office/officeart/2008/layout/VerticalCurvedList"/>
    <dgm:cxn modelId="{99DB578F-5F90-4FE4-88FD-CB6E25B56F4F}" type="presParOf" srcId="{4E3FCC34-03DF-40D2-9B1D-585FF9E218C2}" destId="{E7E1528A-56E7-40D7-ACFB-BA0368E104E2}" srcOrd="0" destOrd="0" presId="urn:microsoft.com/office/officeart/2008/layout/VerticalCurvedList"/>
    <dgm:cxn modelId="{597DEAB9-94F7-4369-9CDF-DDF838058BB5}" type="presParOf" srcId="{E52BDE14-F2B4-44B6-A78C-C2054004B06C}" destId="{89D67B84-C398-4A57-A868-53874109078A}" srcOrd="5" destOrd="0" presId="urn:microsoft.com/office/officeart/2008/layout/VerticalCurvedList"/>
    <dgm:cxn modelId="{90A1749E-43FF-4DB6-8D55-5A9163B20C62}" type="presParOf" srcId="{E52BDE14-F2B4-44B6-A78C-C2054004B06C}" destId="{4058EB7F-7FD2-4451-9B31-FF8A709574BA}" srcOrd="6" destOrd="0" presId="urn:microsoft.com/office/officeart/2008/layout/VerticalCurvedList"/>
    <dgm:cxn modelId="{5090C43D-F01A-49E5-8D09-54240EFD4385}" type="presParOf" srcId="{4058EB7F-7FD2-4451-9B31-FF8A709574BA}" destId="{F380D692-A95C-4922-A1EF-5A729E6D4D60}"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84ACF96-1143-43C5-B776-78EF7E60E540}" type="doc">
      <dgm:prSet loTypeId="urn:microsoft.com/office/officeart/2005/8/layout/pyramid2" loCatId="list" qsTypeId="urn:microsoft.com/office/officeart/2005/8/quickstyle/simple1" qsCatId="simple" csTypeId="urn:microsoft.com/office/officeart/2005/8/colors/colorful5" csCatId="colorful" phldr="1"/>
      <dgm:spPr/>
      <dgm:t>
        <a:bodyPr/>
        <a:lstStyle/>
        <a:p>
          <a:endParaRPr lang="ru-RU"/>
        </a:p>
      </dgm:t>
    </dgm:pt>
    <dgm:pt modelId="{9ACD3779-28AC-41FB-87E5-2FBDA2BE6A2C}">
      <dgm:prSet/>
      <dgm:spPr/>
      <dgm:t>
        <a:bodyPr/>
        <a:lstStyle/>
        <a:p>
          <a:r>
            <a:rPr lang="ru-RU" smtClean="0"/>
            <a:t>До державної соціальної допомоги дітям з інвалідністю віком до 18 років призначається надбавка на догляд за ними.</a:t>
          </a:r>
          <a:endParaRPr lang="ru-RU"/>
        </a:p>
      </dgm:t>
    </dgm:pt>
    <dgm:pt modelId="{C120DECB-97DE-4522-BB7A-79025FA1850F}" type="parTrans" cxnId="{8BF6C085-2511-4C71-B6BB-999CFC8F4D4A}">
      <dgm:prSet/>
      <dgm:spPr/>
      <dgm:t>
        <a:bodyPr/>
        <a:lstStyle/>
        <a:p>
          <a:endParaRPr lang="ru-RU"/>
        </a:p>
      </dgm:t>
    </dgm:pt>
    <dgm:pt modelId="{EAE3C0B1-3597-440C-B1A1-AE3B0B0FDD14}" type="sibTrans" cxnId="{8BF6C085-2511-4C71-B6BB-999CFC8F4D4A}">
      <dgm:prSet/>
      <dgm:spPr/>
      <dgm:t>
        <a:bodyPr/>
        <a:lstStyle/>
        <a:p>
          <a:endParaRPr lang="ru-RU"/>
        </a:p>
      </dgm:t>
    </dgm:pt>
    <dgm:pt modelId="{B330782E-D0D2-4EC6-9DD2-20E789A4BA35}">
      <dgm:prSet/>
      <dgm:spPr/>
      <dgm:t>
        <a:bodyPr/>
        <a:lstStyle/>
        <a:p>
          <a:r>
            <a:rPr lang="ru-RU" smtClean="0"/>
            <a:t>Надбавка на догляд за дитиною з інвалідністю віком до 18 років призначається одному з непрацюючих батьків, усиновителів, опікуну, піклувальнику, які фактично здійснюють догляд за дитиною з інвалідністю.</a:t>
          </a:r>
          <a:endParaRPr lang="ru-RU"/>
        </a:p>
      </dgm:t>
    </dgm:pt>
    <dgm:pt modelId="{E8E33EBA-98E0-48EA-A9BE-6698A728FBC9}" type="parTrans" cxnId="{CE6D6ACD-8259-47F1-9A88-9AF19822C6FD}">
      <dgm:prSet/>
      <dgm:spPr/>
      <dgm:t>
        <a:bodyPr/>
        <a:lstStyle/>
        <a:p>
          <a:endParaRPr lang="ru-RU"/>
        </a:p>
      </dgm:t>
    </dgm:pt>
    <dgm:pt modelId="{D1A556E8-AE2B-4E8B-B5DA-4EDC34163578}" type="sibTrans" cxnId="{CE6D6ACD-8259-47F1-9A88-9AF19822C6FD}">
      <dgm:prSet/>
      <dgm:spPr/>
      <dgm:t>
        <a:bodyPr/>
        <a:lstStyle/>
        <a:p>
          <a:endParaRPr lang="ru-RU"/>
        </a:p>
      </dgm:t>
    </dgm:pt>
    <dgm:pt modelId="{8EE3F745-D509-4538-B6EA-0D7FFA35C0BB}">
      <dgm:prSet/>
      <dgm:spPr/>
      <dgm:t>
        <a:bodyPr/>
        <a:lstStyle/>
        <a:p>
          <a:r>
            <a:rPr lang="ru-RU" smtClean="0"/>
            <a:t>Одиноким матерям (одиноким батькам) надбавка на догляд за дитиною з інвалідністю віком до 18 років призначається незалежно від факту роботи навчання та служби</a:t>
          </a:r>
          <a:endParaRPr lang="ru-RU"/>
        </a:p>
      </dgm:t>
    </dgm:pt>
    <dgm:pt modelId="{0D47D416-2030-4EF8-8276-142EE963CE76}" type="parTrans" cxnId="{214622EB-A3A9-47A3-B2F0-81E4CEF08183}">
      <dgm:prSet/>
      <dgm:spPr/>
      <dgm:t>
        <a:bodyPr/>
        <a:lstStyle/>
        <a:p>
          <a:endParaRPr lang="ru-RU"/>
        </a:p>
      </dgm:t>
    </dgm:pt>
    <dgm:pt modelId="{2D9A6CF1-B1B4-4808-83AA-F9E79CC97EC6}" type="sibTrans" cxnId="{214622EB-A3A9-47A3-B2F0-81E4CEF08183}">
      <dgm:prSet/>
      <dgm:spPr/>
      <dgm:t>
        <a:bodyPr/>
        <a:lstStyle/>
        <a:p>
          <a:endParaRPr lang="ru-RU"/>
        </a:p>
      </dgm:t>
    </dgm:pt>
    <dgm:pt modelId="{28A52D16-D562-4EAF-945D-3DE3C8B8F77B}" type="pres">
      <dgm:prSet presAssocID="{D84ACF96-1143-43C5-B776-78EF7E60E540}" presName="compositeShape" presStyleCnt="0">
        <dgm:presLayoutVars>
          <dgm:dir/>
          <dgm:resizeHandles/>
        </dgm:presLayoutVars>
      </dgm:prSet>
      <dgm:spPr/>
      <dgm:t>
        <a:bodyPr/>
        <a:lstStyle/>
        <a:p>
          <a:endParaRPr lang="ru-RU"/>
        </a:p>
      </dgm:t>
    </dgm:pt>
    <dgm:pt modelId="{5893DB9D-55CE-4453-9228-D28F933F1BB2}" type="pres">
      <dgm:prSet presAssocID="{D84ACF96-1143-43C5-B776-78EF7E60E540}" presName="pyramid" presStyleLbl="node1" presStyleIdx="0" presStyleCnt="1" custLinFactNeighborX="-167" custLinFactNeighborY="0"/>
      <dgm:spPr/>
    </dgm:pt>
    <dgm:pt modelId="{54A2C2AC-9F99-431F-8F26-57BD10CCC3D3}" type="pres">
      <dgm:prSet presAssocID="{D84ACF96-1143-43C5-B776-78EF7E60E540}" presName="theList" presStyleCnt="0"/>
      <dgm:spPr/>
    </dgm:pt>
    <dgm:pt modelId="{ADED6456-B93B-42EE-8A41-F5923050FEF1}" type="pres">
      <dgm:prSet presAssocID="{9ACD3779-28AC-41FB-87E5-2FBDA2BE6A2C}" presName="aNode" presStyleLbl="fgAcc1" presStyleIdx="0" presStyleCnt="3">
        <dgm:presLayoutVars>
          <dgm:bulletEnabled val="1"/>
        </dgm:presLayoutVars>
      </dgm:prSet>
      <dgm:spPr/>
      <dgm:t>
        <a:bodyPr/>
        <a:lstStyle/>
        <a:p>
          <a:endParaRPr lang="ru-RU"/>
        </a:p>
      </dgm:t>
    </dgm:pt>
    <dgm:pt modelId="{876505DD-01D7-42B9-B079-8F881F2E0CD8}" type="pres">
      <dgm:prSet presAssocID="{9ACD3779-28AC-41FB-87E5-2FBDA2BE6A2C}" presName="aSpace" presStyleCnt="0"/>
      <dgm:spPr/>
    </dgm:pt>
    <dgm:pt modelId="{30AB7704-922E-4F2F-B1FF-CCBAD8F917FB}" type="pres">
      <dgm:prSet presAssocID="{B330782E-D0D2-4EC6-9DD2-20E789A4BA35}" presName="aNode" presStyleLbl="fgAcc1" presStyleIdx="1" presStyleCnt="3">
        <dgm:presLayoutVars>
          <dgm:bulletEnabled val="1"/>
        </dgm:presLayoutVars>
      </dgm:prSet>
      <dgm:spPr/>
      <dgm:t>
        <a:bodyPr/>
        <a:lstStyle/>
        <a:p>
          <a:endParaRPr lang="ru-RU"/>
        </a:p>
      </dgm:t>
    </dgm:pt>
    <dgm:pt modelId="{74DF8025-1C4E-4CC0-9153-9298892AEA19}" type="pres">
      <dgm:prSet presAssocID="{B330782E-D0D2-4EC6-9DD2-20E789A4BA35}" presName="aSpace" presStyleCnt="0"/>
      <dgm:spPr/>
    </dgm:pt>
    <dgm:pt modelId="{45B4E8CA-B2E1-408A-BBEE-065C8A968C97}" type="pres">
      <dgm:prSet presAssocID="{8EE3F745-D509-4538-B6EA-0D7FFA35C0BB}" presName="aNode" presStyleLbl="fgAcc1" presStyleIdx="2" presStyleCnt="3">
        <dgm:presLayoutVars>
          <dgm:bulletEnabled val="1"/>
        </dgm:presLayoutVars>
      </dgm:prSet>
      <dgm:spPr/>
      <dgm:t>
        <a:bodyPr/>
        <a:lstStyle/>
        <a:p>
          <a:endParaRPr lang="ru-RU"/>
        </a:p>
      </dgm:t>
    </dgm:pt>
    <dgm:pt modelId="{DBD8A449-4B78-4489-9A78-AF12B96CBC88}" type="pres">
      <dgm:prSet presAssocID="{8EE3F745-D509-4538-B6EA-0D7FFA35C0BB}" presName="aSpace" presStyleCnt="0"/>
      <dgm:spPr/>
    </dgm:pt>
  </dgm:ptLst>
  <dgm:cxnLst>
    <dgm:cxn modelId="{CE6D6ACD-8259-47F1-9A88-9AF19822C6FD}" srcId="{D84ACF96-1143-43C5-B776-78EF7E60E540}" destId="{B330782E-D0D2-4EC6-9DD2-20E789A4BA35}" srcOrd="1" destOrd="0" parTransId="{E8E33EBA-98E0-48EA-A9BE-6698A728FBC9}" sibTransId="{D1A556E8-AE2B-4E8B-B5DA-4EDC34163578}"/>
    <dgm:cxn modelId="{8BF6C085-2511-4C71-B6BB-999CFC8F4D4A}" srcId="{D84ACF96-1143-43C5-B776-78EF7E60E540}" destId="{9ACD3779-28AC-41FB-87E5-2FBDA2BE6A2C}" srcOrd="0" destOrd="0" parTransId="{C120DECB-97DE-4522-BB7A-79025FA1850F}" sibTransId="{EAE3C0B1-3597-440C-B1A1-AE3B0B0FDD14}"/>
    <dgm:cxn modelId="{2B52FC90-8A68-4633-A6EF-7B268AF1250C}" type="presOf" srcId="{9ACD3779-28AC-41FB-87E5-2FBDA2BE6A2C}" destId="{ADED6456-B93B-42EE-8A41-F5923050FEF1}" srcOrd="0" destOrd="0" presId="urn:microsoft.com/office/officeart/2005/8/layout/pyramid2"/>
    <dgm:cxn modelId="{214622EB-A3A9-47A3-B2F0-81E4CEF08183}" srcId="{D84ACF96-1143-43C5-B776-78EF7E60E540}" destId="{8EE3F745-D509-4538-B6EA-0D7FFA35C0BB}" srcOrd="2" destOrd="0" parTransId="{0D47D416-2030-4EF8-8276-142EE963CE76}" sibTransId="{2D9A6CF1-B1B4-4808-83AA-F9E79CC97EC6}"/>
    <dgm:cxn modelId="{1F58085C-179C-4394-89A5-D4F393926416}" type="presOf" srcId="{D84ACF96-1143-43C5-B776-78EF7E60E540}" destId="{28A52D16-D562-4EAF-945D-3DE3C8B8F77B}" srcOrd="0" destOrd="0" presId="urn:microsoft.com/office/officeart/2005/8/layout/pyramid2"/>
    <dgm:cxn modelId="{D3400B84-B8B3-4DB9-8DF7-CDCC3D5EDAFA}" type="presOf" srcId="{8EE3F745-D509-4538-B6EA-0D7FFA35C0BB}" destId="{45B4E8CA-B2E1-408A-BBEE-065C8A968C97}" srcOrd="0" destOrd="0" presId="urn:microsoft.com/office/officeart/2005/8/layout/pyramid2"/>
    <dgm:cxn modelId="{82ABBA04-B4CA-4FE8-96FC-DFD0550F3A9C}" type="presOf" srcId="{B330782E-D0D2-4EC6-9DD2-20E789A4BA35}" destId="{30AB7704-922E-4F2F-B1FF-CCBAD8F917FB}" srcOrd="0" destOrd="0" presId="urn:microsoft.com/office/officeart/2005/8/layout/pyramid2"/>
    <dgm:cxn modelId="{DB54ACEE-7D1C-4A38-8B06-BCCA3C8D3D06}" type="presParOf" srcId="{28A52D16-D562-4EAF-945D-3DE3C8B8F77B}" destId="{5893DB9D-55CE-4453-9228-D28F933F1BB2}" srcOrd="0" destOrd="0" presId="urn:microsoft.com/office/officeart/2005/8/layout/pyramid2"/>
    <dgm:cxn modelId="{F1C93086-4841-4A33-980B-85F2D51B7DC6}" type="presParOf" srcId="{28A52D16-D562-4EAF-945D-3DE3C8B8F77B}" destId="{54A2C2AC-9F99-431F-8F26-57BD10CCC3D3}" srcOrd="1" destOrd="0" presId="urn:microsoft.com/office/officeart/2005/8/layout/pyramid2"/>
    <dgm:cxn modelId="{A595BA81-D10E-4B65-9497-5D67795E247A}" type="presParOf" srcId="{54A2C2AC-9F99-431F-8F26-57BD10CCC3D3}" destId="{ADED6456-B93B-42EE-8A41-F5923050FEF1}" srcOrd="0" destOrd="0" presId="urn:microsoft.com/office/officeart/2005/8/layout/pyramid2"/>
    <dgm:cxn modelId="{5038F62C-ED28-4520-8442-8D0CAF61AD51}" type="presParOf" srcId="{54A2C2AC-9F99-431F-8F26-57BD10CCC3D3}" destId="{876505DD-01D7-42B9-B079-8F881F2E0CD8}" srcOrd="1" destOrd="0" presId="urn:microsoft.com/office/officeart/2005/8/layout/pyramid2"/>
    <dgm:cxn modelId="{54B710D6-36B9-412C-BFB6-5D46D1119E72}" type="presParOf" srcId="{54A2C2AC-9F99-431F-8F26-57BD10CCC3D3}" destId="{30AB7704-922E-4F2F-B1FF-CCBAD8F917FB}" srcOrd="2" destOrd="0" presId="urn:microsoft.com/office/officeart/2005/8/layout/pyramid2"/>
    <dgm:cxn modelId="{B01938FD-94EE-4A7B-AEE4-8CC425AC4F37}" type="presParOf" srcId="{54A2C2AC-9F99-431F-8F26-57BD10CCC3D3}" destId="{74DF8025-1C4E-4CC0-9153-9298892AEA19}" srcOrd="3" destOrd="0" presId="urn:microsoft.com/office/officeart/2005/8/layout/pyramid2"/>
    <dgm:cxn modelId="{72C86D10-F074-41DD-B7C7-61CBB363F142}" type="presParOf" srcId="{54A2C2AC-9F99-431F-8F26-57BD10CCC3D3}" destId="{45B4E8CA-B2E1-408A-BBEE-065C8A968C97}" srcOrd="4" destOrd="0" presId="urn:microsoft.com/office/officeart/2005/8/layout/pyramid2"/>
    <dgm:cxn modelId="{5D013853-093D-4353-A6DB-051BBF4276C6}" type="presParOf" srcId="{54A2C2AC-9F99-431F-8F26-57BD10CCC3D3}" destId="{DBD8A449-4B78-4489-9A78-AF12B96CBC88}" srcOrd="5"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BC46928-2A63-4D81-AE46-D8A14C5E26E2}">
      <dsp:nvSpPr>
        <dsp:cNvPr id="0" name=""/>
        <dsp:cNvSpPr/>
      </dsp:nvSpPr>
      <dsp:spPr>
        <a:xfrm>
          <a:off x="0" y="549444"/>
          <a:ext cx="8534400" cy="919885"/>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ru-RU" sz="1300" kern="1200" smtClean="0"/>
            <a:t>Державна соціальна допомога призначається і виплачується:</a:t>
          </a:r>
          <a:endParaRPr lang="ru-RU" sz="1300" kern="1200"/>
        </a:p>
      </dsp:txBody>
      <dsp:txXfrm>
        <a:off x="0" y="549444"/>
        <a:ext cx="8534400" cy="919885"/>
      </dsp:txXfrm>
    </dsp:sp>
    <dsp:sp modelId="{A8ECD214-B744-42B7-B9E3-862077AE5D39}">
      <dsp:nvSpPr>
        <dsp:cNvPr id="0" name=""/>
        <dsp:cNvSpPr/>
      </dsp:nvSpPr>
      <dsp:spPr>
        <a:xfrm>
          <a:off x="0" y="1506770"/>
          <a:ext cx="8534400" cy="919885"/>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ru-RU" sz="1300" kern="1200" smtClean="0"/>
            <a:t>громадянам України, які постійно проживають на території України;</a:t>
          </a:r>
          <a:endParaRPr lang="ru-RU" sz="1300" kern="1200"/>
        </a:p>
      </dsp:txBody>
      <dsp:txXfrm>
        <a:off x="0" y="1506770"/>
        <a:ext cx="8534400" cy="919885"/>
      </dsp:txXfrm>
    </dsp:sp>
    <dsp:sp modelId="{A271AA02-C69B-4E77-9103-938E97F7E250}">
      <dsp:nvSpPr>
        <dsp:cNvPr id="0" name=""/>
        <dsp:cNvSpPr/>
      </dsp:nvSpPr>
      <dsp:spPr>
        <a:xfrm>
          <a:off x="0" y="2464096"/>
          <a:ext cx="8534400" cy="919885"/>
        </a:xfrm>
        <a:prstGeom prst="round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ru-RU" sz="1300" kern="1200" smtClean="0"/>
            <a:t>іноземним громадянам та особам без громадянства, які переселилися з інших держав на постійне проживання в Україну, та особам, які набули статусу біженців.</a:t>
          </a:r>
          <a:endParaRPr lang="ru-RU" sz="1300" kern="1200"/>
        </a:p>
      </dsp:txBody>
      <dsp:txXfrm>
        <a:off x="0" y="2464096"/>
        <a:ext cx="8534400" cy="919885"/>
      </dsp:txXfrm>
    </dsp:sp>
    <dsp:sp modelId="{9AF6DC03-036C-4719-943B-EB93564F07BE}">
      <dsp:nvSpPr>
        <dsp:cNvPr id="0" name=""/>
        <dsp:cNvSpPr/>
      </dsp:nvSpPr>
      <dsp:spPr>
        <a:xfrm>
          <a:off x="0" y="3421421"/>
          <a:ext cx="8534400" cy="919885"/>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ru-RU" sz="1300" kern="1200" smtClean="0"/>
            <a:t>Державна соціальна допомога особам з інвалідністю з дитинства та дітям з інвалідністю призначається структурними підрозділами з питань соціального захисту населення районних, районних у м. Києві державних адміністрацій, виконавчих органів міських, районних у містах (у разі їх утворення) рад (далі - структурні підрозділи з питань соціального захисту населення).</a:t>
          </a:r>
          <a:endParaRPr lang="ru-RU" sz="1300" kern="1200"/>
        </a:p>
      </dsp:txBody>
      <dsp:txXfrm>
        <a:off x="0" y="3421421"/>
        <a:ext cx="8534400" cy="919885"/>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1573521-AE73-4A2D-BB3F-3648823FD1D2}">
      <dsp:nvSpPr>
        <dsp:cNvPr id="0" name=""/>
        <dsp:cNvSpPr/>
      </dsp:nvSpPr>
      <dsp:spPr>
        <a:xfrm>
          <a:off x="368928" y="1622"/>
          <a:ext cx="3123316" cy="1873989"/>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err="1" smtClean="0"/>
            <a:t>Розмір</a:t>
          </a:r>
          <a:r>
            <a:rPr lang="ru-RU" sz="1600" kern="1200" dirty="0" smtClean="0"/>
            <a:t> надбавки на догляд</a:t>
          </a:r>
          <a:r>
            <a:rPr lang="ru-RU" sz="1300" kern="1200" dirty="0" smtClean="0"/>
            <a:t>:</a:t>
          </a:r>
          <a:endParaRPr lang="ru-RU" sz="1300" kern="1200" dirty="0"/>
        </a:p>
      </dsp:txBody>
      <dsp:txXfrm>
        <a:off x="368928" y="1622"/>
        <a:ext cx="3123316" cy="1873989"/>
      </dsp:txXfrm>
    </dsp:sp>
    <dsp:sp modelId="{A676EB0E-D17C-4AA7-A0ED-02EA80101441}">
      <dsp:nvSpPr>
        <dsp:cNvPr id="0" name=""/>
        <dsp:cNvSpPr/>
      </dsp:nvSpPr>
      <dsp:spPr>
        <a:xfrm>
          <a:off x="3804576" y="1622"/>
          <a:ext cx="3123316" cy="1873989"/>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за особою з </a:t>
          </a:r>
          <a:r>
            <a:rPr lang="ru-RU" sz="1600" kern="1200" dirty="0" err="1" smtClean="0"/>
            <a:t>інвалідністю</a:t>
          </a:r>
          <a:r>
            <a:rPr lang="ru-RU" sz="1600" kern="1200" dirty="0" smtClean="0"/>
            <a:t> з </a:t>
          </a:r>
          <a:r>
            <a:rPr lang="ru-RU" sz="1600" kern="1200" dirty="0" err="1" smtClean="0"/>
            <a:t>дитинства</a:t>
          </a:r>
          <a:r>
            <a:rPr lang="ru-RU" sz="1600" kern="1200" dirty="0" smtClean="0"/>
            <a:t> I </a:t>
          </a:r>
          <a:r>
            <a:rPr lang="ru-RU" sz="1600" kern="1200" dirty="0" err="1" smtClean="0"/>
            <a:t>групи</a:t>
          </a:r>
          <a:r>
            <a:rPr lang="ru-RU" sz="1600" kern="1200" dirty="0" smtClean="0"/>
            <a:t>, </a:t>
          </a:r>
          <a:r>
            <a:rPr lang="ru-RU" sz="1600" kern="1200" dirty="0" err="1" smtClean="0"/>
            <a:t>віднесеним</a:t>
          </a:r>
          <a:r>
            <a:rPr lang="ru-RU" sz="1600" kern="1200" dirty="0" smtClean="0"/>
            <a:t> до </a:t>
          </a:r>
          <a:r>
            <a:rPr lang="ru-RU" sz="1600" kern="1200" dirty="0" err="1" smtClean="0"/>
            <a:t>підгрупи</a:t>
          </a:r>
          <a:r>
            <a:rPr lang="ru-RU" sz="1600" kern="1200" dirty="0" smtClean="0"/>
            <a:t> А, - 75 </a:t>
          </a:r>
          <a:r>
            <a:rPr lang="ru-RU" sz="1600" kern="1200" dirty="0" err="1" smtClean="0"/>
            <a:t>відсотків</a:t>
          </a:r>
          <a:r>
            <a:rPr lang="ru-RU" sz="1600" kern="1200" dirty="0" smtClean="0"/>
            <a:t> </a:t>
          </a:r>
          <a:r>
            <a:rPr lang="ru-RU" sz="1600" kern="1200" dirty="0" err="1" smtClean="0"/>
            <a:t>прожиткового</a:t>
          </a:r>
          <a:r>
            <a:rPr lang="ru-RU" sz="1600" kern="1200" dirty="0" smtClean="0"/>
            <a:t> </a:t>
          </a:r>
          <a:r>
            <a:rPr lang="ru-RU" sz="1600" kern="1200" dirty="0" err="1" smtClean="0"/>
            <a:t>мінімуму</a:t>
          </a:r>
          <a:r>
            <a:rPr lang="ru-RU" sz="1600" kern="1200" dirty="0" smtClean="0"/>
            <a:t> для </a:t>
          </a:r>
          <a:r>
            <a:rPr lang="ru-RU" sz="1600" kern="1200" dirty="0" err="1" smtClean="0"/>
            <a:t>осіб</a:t>
          </a:r>
          <a:r>
            <a:rPr lang="ru-RU" sz="1600" kern="1200" dirty="0" smtClean="0"/>
            <a:t>, </a:t>
          </a:r>
          <a:r>
            <a:rPr lang="ru-RU" sz="1600" kern="1200" dirty="0" err="1" smtClean="0"/>
            <a:t>які</a:t>
          </a:r>
          <a:r>
            <a:rPr lang="ru-RU" sz="1600" kern="1200" dirty="0" smtClean="0"/>
            <a:t> </a:t>
          </a:r>
          <a:r>
            <a:rPr lang="ru-RU" sz="1600" kern="1200" dirty="0" err="1" smtClean="0"/>
            <a:t>втратили</a:t>
          </a:r>
          <a:r>
            <a:rPr lang="ru-RU" sz="1600" kern="1200" dirty="0" smtClean="0"/>
            <a:t> </a:t>
          </a:r>
          <a:r>
            <a:rPr lang="ru-RU" sz="1600" kern="1200" dirty="0" err="1" smtClean="0"/>
            <a:t>працездатність</a:t>
          </a:r>
          <a:r>
            <a:rPr lang="ru-RU" sz="1600" kern="1200" dirty="0" smtClean="0"/>
            <a:t>;</a:t>
          </a:r>
          <a:endParaRPr lang="ru-RU" sz="1600" kern="1200" dirty="0"/>
        </a:p>
      </dsp:txBody>
      <dsp:txXfrm>
        <a:off x="3804576" y="1622"/>
        <a:ext cx="3123316" cy="1873989"/>
      </dsp:txXfrm>
    </dsp:sp>
    <dsp:sp modelId="{653C8127-DBCC-4F32-8021-E91820450018}">
      <dsp:nvSpPr>
        <dsp:cNvPr id="0" name=""/>
        <dsp:cNvSpPr/>
      </dsp:nvSpPr>
      <dsp:spPr>
        <a:xfrm>
          <a:off x="7240224" y="1622"/>
          <a:ext cx="3123316" cy="1873989"/>
        </a:xfrm>
        <a:prstGeom prst="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за особою з </a:t>
          </a:r>
          <a:r>
            <a:rPr lang="ru-RU" sz="1600" kern="1200" dirty="0" err="1" smtClean="0"/>
            <a:t>інвалідністю</a:t>
          </a:r>
          <a:r>
            <a:rPr lang="ru-RU" sz="1600" kern="1200" dirty="0" smtClean="0"/>
            <a:t> з </a:t>
          </a:r>
          <a:r>
            <a:rPr lang="ru-RU" sz="1600" kern="1200" dirty="0" err="1" smtClean="0"/>
            <a:t>дитинства</a:t>
          </a:r>
          <a:r>
            <a:rPr lang="ru-RU" sz="1600" kern="1200" dirty="0" smtClean="0"/>
            <a:t> </a:t>
          </a:r>
          <a:r>
            <a:rPr lang="en-US" sz="1600" kern="1200" dirty="0" smtClean="0"/>
            <a:t>I </a:t>
          </a:r>
          <a:r>
            <a:rPr lang="ru-RU" sz="1600" kern="1200" dirty="0" err="1" smtClean="0"/>
            <a:t>групи</a:t>
          </a:r>
          <a:r>
            <a:rPr lang="ru-RU" sz="1600" kern="1200" dirty="0" smtClean="0"/>
            <a:t>, </a:t>
          </a:r>
          <a:r>
            <a:rPr lang="ru-RU" sz="1600" kern="1200" dirty="0" err="1" smtClean="0"/>
            <a:t>віднесеним</a:t>
          </a:r>
          <a:r>
            <a:rPr lang="ru-RU" sz="1600" kern="1200" dirty="0" smtClean="0"/>
            <a:t> до </a:t>
          </a:r>
          <a:r>
            <a:rPr lang="ru-RU" sz="1600" kern="1200" dirty="0" err="1" smtClean="0"/>
            <a:t>підгрупи</a:t>
          </a:r>
          <a:r>
            <a:rPr lang="ru-RU" sz="1600" kern="1200" dirty="0" smtClean="0"/>
            <a:t> Б, - 50 </a:t>
          </a:r>
          <a:r>
            <a:rPr lang="ru-RU" sz="1600" kern="1200" dirty="0" err="1" smtClean="0"/>
            <a:t>відсотків</a:t>
          </a:r>
          <a:r>
            <a:rPr lang="ru-RU" sz="1600" kern="1200" dirty="0" smtClean="0"/>
            <a:t> </a:t>
          </a:r>
          <a:r>
            <a:rPr lang="ru-RU" sz="1600" kern="1200" dirty="0" err="1" smtClean="0"/>
            <a:t>прожиткового</a:t>
          </a:r>
          <a:r>
            <a:rPr lang="ru-RU" sz="1600" kern="1200" dirty="0" smtClean="0"/>
            <a:t> </a:t>
          </a:r>
          <a:r>
            <a:rPr lang="ru-RU" sz="1600" kern="1200" dirty="0" err="1" smtClean="0"/>
            <a:t>мінімуму</a:t>
          </a:r>
          <a:r>
            <a:rPr lang="ru-RU" sz="1600" kern="1200" dirty="0" smtClean="0"/>
            <a:t> для </a:t>
          </a:r>
          <a:r>
            <a:rPr lang="ru-RU" sz="1600" kern="1200" dirty="0" err="1" smtClean="0"/>
            <a:t>осіб</a:t>
          </a:r>
          <a:r>
            <a:rPr lang="ru-RU" sz="1600" kern="1200" dirty="0" smtClean="0"/>
            <a:t>, </a:t>
          </a:r>
          <a:r>
            <a:rPr lang="ru-RU" sz="1600" kern="1200" dirty="0" err="1" smtClean="0"/>
            <a:t>які</a:t>
          </a:r>
          <a:r>
            <a:rPr lang="ru-RU" sz="1600" kern="1200" dirty="0" smtClean="0"/>
            <a:t> </a:t>
          </a:r>
          <a:r>
            <a:rPr lang="ru-RU" sz="1600" kern="1200" dirty="0" err="1" smtClean="0"/>
            <a:t>втратили</a:t>
          </a:r>
          <a:r>
            <a:rPr lang="ru-RU" sz="1600" kern="1200" dirty="0" smtClean="0"/>
            <a:t> </a:t>
          </a:r>
          <a:r>
            <a:rPr lang="ru-RU" sz="1600" kern="1200" dirty="0" err="1" smtClean="0"/>
            <a:t>працездатність</a:t>
          </a:r>
          <a:r>
            <a:rPr lang="ru-RU" sz="1600" kern="1200" dirty="0" smtClean="0"/>
            <a:t>;</a:t>
          </a:r>
          <a:endParaRPr lang="ru-RU" sz="1600" kern="1200" dirty="0"/>
        </a:p>
      </dsp:txBody>
      <dsp:txXfrm>
        <a:off x="7240224" y="1622"/>
        <a:ext cx="3123316" cy="1873989"/>
      </dsp:txXfrm>
    </dsp:sp>
    <dsp:sp modelId="{97C98175-A697-46F4-B578-F5F986AFCB83}">
      <dsp:nvSpPr>
        <dsp:cNvPr id="0" name=""/>
        <dsp:cNvSpPr/>
      </dsp:nvSpPr>
      <dsp:spPr>
        <a:xfrm>
          <a:off x="368928" y="2187944"/>
          <a:ext cx="3123316" cy="1873989"/>
        </a:xfrm>
        <a:prstGeom prst="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smtClean="0"/>
            <a:t>за одинокою особою з </a:t>
          </a:r>
          <a:r>
            <a:rPr lang="ru-RU" sz="1300" kern="1200" dirty="0" err="1" smtClean="0"/>
            <a:t>інвалідністю</a:t>
          </a:r>
          <a:r>
            <a:rPr lang="ru-RU" sz="1300" kern="1200" dirty="0" smtClean="0"/>
            <a:t> з </a:t>
          </a:r>
          <a:r>
            <a:rPr lang="ru-RU" sz="1300" kern="1200" dirty="0" err="1" smtClean="0"/>
            <a:t>дитинства</a:t>
          </a:r>
          <a:r>
            <a:rPr lang="ru-RU" sz="1300" kern="1200" dirty="0" smtClean="0"/>
            <a:t> </a:t>
          </a:r>
          <a:r>
            <a:rPr lang="en-US" sz="1300" kern="1200" dirty="0" smtClean="0"/>
            <a:t>II </a:t>
          </a:r>
          <a:r>
            <a:rPr lang="ru-RU" sz="1300" kern="1200" dirty="0" err="1" smtClean="0"/>
            <a:t>або</a:t>
          </a:r>
          <a:r>
            <a:rPr lang="ru-RU" sz="1300" kern="1200" dirty="0" smtClean="0"/>
            <a:t> </a:t>
          </a:r>
          <a:r>
            <a:rPr lang="en-US" sz="1300" kern="1200" dirty="0" smtClean="0"/>
            <a:t>III </a:t>
          </a:r>
          <a:r>
            <a:rPr lang="ru-RU" sz="1300" kern="1200" dirty="0" err="1" smtClean="0"/>
            <a:t>групи</a:t>
          </a:r>
          <a:r>
            <a:rPr lang="ru-RU" sz="1300" kern="1200" dirty="0" smtClean="0"/>
            <a:t>, </a:t>
          </a:r>
          <a:r>
            <a:rPr lang="ru-RU" sz="1300" kern="1200" dirty="0" err="1" smtClean="0"/>
            <a:t>які</a:t>
          </a:r>
          <a:r>
            <a:rPr lang="ru-RU" sz="1300" kern="1200" dirty="0" smtClean="0"/>
            <a:t> за </a:t>
          </a:r>
          <a:r>
            <a:rPr lang="ru-RU" sz="1300" kern="1200" dirty="0" err="1" smtClean="0"/>
            <a:t>висновком</a:t>
          </a:r>
          <a:r>
            <a:rPr lang="ru-RU" sz="1300" kern="1200" dirty="0" smtClean="0"/>
            <a:t> </a:t>
          </a:r>
          <a:r>
            <a:rPr lang="ru-RU" sz="1300" kern="1200" dirty="0" err="1" smtClean="0"/>
            <a:t>лікарсько-консультативної</a:t>
          </a:r>
          <a:r>
            <a:rPr lang="ru-RU" sz="1300" kern="1200" dirty="0" smtClean="0"/>
            <a:t> </a:t>
          </a:r>
          <a:r>
            <a:rPr lang="ru-RU" sz="1300" kern="1200" dirty="0" err="1" smtClean="0"/>
            <a:t>комісії</a:t>
          </a:r>
          <a:r>
            <a:rPr lang="ru-RU" sz="1300" kern="1200" dirty="0" smtClean="0"/>
            <a:t> </a:t>
          </a:r>
          <a:r>
            <a:rPr lang="ru-RU" sz="1300" kern="1200" dirty="0" err="1" smtClean="0"/>
            <a:t>лікувально-профілактичного</a:t>
          </a:r>
          <a:r>
            <a:rPr lang="ru-RU" sz="1300" kern="1200" dirty="0" smtClean="0"/>
            <a:t> закладу </a:t>
          </a:r>
          <a:r>
            <a:rPr lang="ru-RU" sz="1300" kern="1200" dirty="0" err="1" smtClean="0"/>
            <a:t>потребують</a:t>
          </a:r>
          <a:r>
            <a:rPr lang="ru-RU" sz="1300" kern="1200" dirty="0" smtClean="0"/>
            <a:t> </a:t>
          </a:r>
          <a:r>
            <a:rPr lang="ru-RU" sz="1300" kern="1200" dirty="0" err="1" smtClean="0"/>
            <a:t>постійного</a:t>
          </a:r>
          <a:r>
            <a:rPr lang="ru-RU" sz="1300" kern="1200" dirty="0" smtClean="0"/>
            <a:t> </a:t>
          </a:r>
          <a:r>
            <a:rPr lang="ru-RU" sz="1300" kern="1200" dirty="0" err="1" smtClean="0"/>
            <a:t>стороннього</a:t>
          </a:r>
          <a:r>
            <a:rPr lang="ru-RU" sz="1300" kern="1200" dirty="0" smtClean="0"/>
            <a:t> догляду, - 15 </a:t>
          </a:r>
          <a:r>
            <a:rPr lang="ru-RU" sz="1300" kern="1200" dirty="0" err="1" smtClean="0"/>
            <a:t>відсотків</a:t>
          </a:r>
          <a:r>
            <a:rPr lang="ru-RU" sz="1300" kern="1200" dirty="0" smtClean="0"/>
            <a:t> </a:t>
          </a:r>
          <a:r>
            <a:rPr lang="ru-RU" sz="1300" kern="1200" dirty="0" err="1" smtClean="0"/>
            <a:t>прожиткового</a:t>
          </a:r>
          <a:r>
            <a:rPr lang="ru-RU" sz="1300" kern="1200" dirty="0" smtClean="0"/>
            <a:t> </a:t>
          </a:r>
          <a:r>
            <a:rPr lang="ru-RU" sz="1300" kern="1200" dirty="0" err="1" smtClean="0"/>
            <a:t>мінімуму</a:t>
          </a:r>
          <a:r>
            <a:rPr lang="ru-RU" sz="1300" kern="1200" dirty="0" smtClean="0"/>
            <a:t> для </a:t>
          </a:r>
          <a:r>
            <a:rPr lang="ru-RU" sz="1300" kern="1200" dirty="0" err="1" smtClean="0"/>
            <a:t>осіб</a:t>
          </a:r>
          <a:r>
            <a:rPr lang="ru-RU" sz="1300" kern="1200" dirty="0" smtClean="0"/>
            <a:t>, </a:t>
          </a:r>
          <a:r>
            <a:rPr lang="ru-RU" sz="1300" kern="1200" dirty="0" err="1" smtClean="0"/>
            <a:t>які</a:t>
          </a:r>
          <a:r>
            <a:rPr lang="ru-RU" sz="1300" kern="1200" dirty="0" smtClean="0"/>
            <a:t> </a:t>
          </a:r>
          <a:r>
            <a:rPr lang="ru-RU" sz="1300" kern="1200" dirty="0" err="1" smtClean="0"/>
            <a:t>втратили</a:t>
          </a:r>
          <a:r>
            <a:rPr lang="ru-RU" sz="1300" kern="1200" dirty="0" smtClean="0"/>
            <a:t> </a:t>
          </a:r>
          <a:r>
            <a:rPr lang="ru-RU" sz="1300" kern="1200" dirty="0" err="1" smtClean="0"/>
            <a:t>працездатність</a:t>
          </a:r>
          <a:r>
            <a:rPr lang="ru-RU" sz="1300" kern="1200" dirty="0" smtClean="0"/>
            <a:t>;</a:t>
          </a:r>
          <a:endParaRPr lang="ru-RU" sz="1300" kern="1200" dirty="0"/>
        </a:p>
      </dsp:txBody>
      <dsp:txXfrm>
        <a:off x="368928" y="2187944"/>
        <a:ext cx="3123316" cy="1873989"/>
      </dsp:txXfrm>
    </dsp:sp>
    <dsp:sp modelId="{BB3CD6B5-FAFA-4043-B763-27D49EE1F345}">
      <dsp:nvSpPr>
        <dsp:cNvPr id="0" name=""/>
        <dsp:cNvSpPr/>
      </dsp:nvSpPr>
      <dsp:spPr>
        <a:xfrm>
          <a:off x="3804576" y="2187944"/>
          <a:ext cx="3123316" cy="1873989"/>
        </a:xfrm>
        <a:prstGeom prst="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за </a:t>
          </a:r>
          <a:r>
            <a:rPr lang="ru-RU" sz="1600" kern="1200" dirty="0" err="1" smtClean="0"/>
            <a:t>дитиною</a:t>
          </a:r>
          <a:r>
            <a:rPr lang="ru-RU" sz="1600" kern="1200" dirty="0" smtClean="0"/>
            <a:t> з </a:t>
          </a:r>
          <a:r>
            <a:rPr lang="ru-RU" sz="1600" kern="1200" dirty="0" err="1" smtClean="0"/>
            <a:t>інвалідністю</a:t>
          </a:r>
          <a:r>
            <a:rPr lang="ru-RU" sz="1600" kern="1200" dirty="0" smtClean="0"/>
            <a:t> </a:t>
          </a:r>
          <a:r>
            <a:rPr lang="ru-RU" sz="1600" kern="1200" dirty="0" err="1" smtClean="0"/>
            <a:t>віком</a:t>
          </a:r>
          <a:r>
            <a:rPr lang="ru-RU" sz="1600" kern="1200" dirty="0" smtClean="0"/>
            <a:t> до 6 </a:t>
          </a:r>
          <a:r>
            <a:rPr lang="ru-RU" sz="1600" kern="1200" dirty="0" err="1" smtClean="0"/>
            <a:t>років</a:t>
          </a:r>
          <a:r>
            <a:rPr lang="ru-RU" sz="1600" kern="1200" dirty="0" smtClean="0"/>
            <a:t>, </a:t>
          </a:r>
          <a:r>
            <a:rPr lang="ru-RU" sz="1600" kern="1200" dirty="0" err="1" smtClean="0"/>
            <a:t>віднесеною</a:t>
          </a:r>
          <a:r>
            <a:rPr lang="ru-RU" sz="1600" kern="1200" dirty="0" smtClean="0"/>
            <a:t> до </a:t>
          </a:r>
          <a:r>
            <a:rPr lang="ru-RU" sz="1600" kern="1200" dirty="0" err="1" smtClean="0"/>
            <a:t>підгрупи</a:t>
          </a:r>
          <a:r>
            <a:rPr lang="ru-RU" sz="1600" kern="1200" dirty="0" smtClean="0"/>
            <a:t> А, - 100 </a:t>
          </a:r>
          <a:r>
            <a:rPr lang="ru-RU" sz="1600" kern="1200" dirty="0" err="1" smtClean="0"/>
            <a:t>відсотків</a:t>
          </a:r>
          <a:r>
            <a:rPr lang="ru-RU" sz="1600" kern="1200" dirty="0" smtClean="0"/>
            <a:t> </a:t>
          </a:r>
          <a:r>
            <a:rPr lang="ru-RU" sz="1600" kern="1200" dirty="0" err="1" smtClean="0"/>
            <a:t>прожиткового</a:t>
          </a:r>
          <a:r>
            <a:rPr lang="ru-RU" sz="1600" kern="1200" dirty="0" smtClean="0"/>
            <a:t> </a:t>
          </a:r>
          <a:r>
            <a:rPr lang="ru-RU" sz="1600" kern="1200" dirty="0" err="1" smtClean="0"/>
            <a:t>мінімуму</a:t>
          </a:r>
          <a:r>
            <a:rPr lang="ru-RU" sz="1600" kern="1200" dirty="0" smtClean="0"/>
            <a:t> для </a:t>
          </a:r>
          <a:r>
            <a:rPr lang="ru-RU" sz="1600" kern="1200" dirty="0" err="1" smtClean="0"/>
            <a:t>дітей</a:t>
          </a:r>
          <a:r>
            <a:rPr lang="ru-RU" sz="1600" kern="1200" dirty="0" smtClean="0"/>
            <a:t> </a:t>
          </a:r>
          <a:r>
            <a:rPr lang="ru-RU" sz="1600" kern="1200" dirty="0" err="1" smtClean="0"/>
            <a:t>віком</a:t>
          </a:r>
          <a:r>
            <a:rPr lang="ru-RU" sz="1600" kern="1200" dirty="0" smtClean="0"/>
            <a:t> до 6 </a:t>
          </a:r>
          <a:r>
            <a:rPr lang="ru-RU" sz="1600" kern="1200" dirty="0" err="1" smtClean="0"/>
            <a:t>років</a:t>
          </a:r>
          <a:r>
            <a:rPr lang="ru-RU" sz="1600" kern="1200" dirty="0" smtClean="0"/>
            <a:t>;</a:t>
          </a:r>
          <a:endParaRPr lang="ru-RU" sz="1600" kern="1200" dirty="0"/>
        </a:p>
      </dsp:txBody>
      <dsp:txXfrm>
        <a:off x="3804576" y="2187944"/>
        <a:ext cx="3123316" cy="1873989"/>
      </dsp:txXfrm>
    </dsp:sp>
    <dsp:sp modelId="{6D2EC8A7-14D0-4914-8AFB-AEC7EFE6EF64}">
      <dsp:nvSpPr>
        <dsp:cNvPr id="0" name=""/>
        <dsp:cNvSpPr/>
      </dsp:nvSpPr>
      <dsp:spPr>
        <a:xfrm>
          <a:off x="7240224" y="2187944"/>
          <a:ext cx="3123316" cy="1873989"/>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за </a:t>
          </a:r>
          <a:r>
            <a:rPr lang="ru-RU" sz="1600" kern="1200" dirty="0" err="1" smtClean="0"/>
            <a:t>дитиною</a:t>
          </a:r>
          <a:r>
            <a:rPr lang="ru-RU" sz="1600" kern="1200" dirty="0" smtClean="0"/>
            <a:t> з </a:t>
          </a:r>
          <a:r>
            <a:rPr lang="ru-RU" sz="1600" kern="1200" dirty="0" err="1" smtClean="0"/>
            <a:t>інвалідністю</a:t>
          </a:r>
          <a:r>
            <a:rPr lang="ru-RU" sz="1600" kern="1200" dirty="0" smtClean="0"/>
            <a:t> </a:t>
          </a:r>
          <a:r>
            <a:rPr lang="ru-RU" sz="1600" kern="1200" dirty="0" err="1" smtClean="0"/>
            <a:t>віком</a:t>
          </a:r>
          <a:r>
            <a:rPr lang="ru-RU" sz="1600" kern="1200" dirty="0" smtClean="0"/>
            <a:t> до 6 </a:t>
          </a:r>
          <a:r>
            <a:rPr lang="ru-RU" sz="1600" kern="1200" dirty="0" err="1" smtClean="0"/>
            <a:t>років</a:t>
          </a:r>
          <a:r>
            <a:rPr lang="ru-RU" sz="1600" kern="1200" dirty="0" smtClean="0"/>
            <a:t> - 50 </a:t>
          </a:r>
          <a:r>
            <a:rPr lang="ru-RU" sz="1600" kern="1200" dirty="0" err="1" smtClean="0"/>
            <a:t>відсотків</a:t>
          </a:r>
          <a:r>
            <a:rPr lang="ru-RU" sz="1600" kern="1200" dirty="0" smtClean="0"/>
            <a:t> </a:t>
          </a:r>
          <a:r>
            <a:rPr lang="ru-RU" sz="1600" kern="1200" dirty="0" err="1" smtClean="0"/>
            <a:t>прожиткового</a:t>
          </a:r>
          <a:r>
            <a:rPr lang="ru-RU" sz="1600" kern="1200" dirty="0" smtClean="0"/>
            <a:t> </a:t>
          </a:r>
          <a:r>
            <a:rPr lang="ru-RU" sz="1600" kern="1200" dirty="0" err="1" smtClean="0"/>
            <a:t>мінімуму</a:t>
          </a:r>
          <a:r>
            <a:rPr lang="ru-RU" sz="1600" kern="1200" dirty="0" smtClean="0"/>
            <a:t> для </a:t>
          </a:r>
          <a:r>
            <a:rPr lang="ru-RU" sz="1600" kern="1200" dirty="0" err="1" smtClean="0"/>
            <a:t>дітей</a:t>
          </a:r>
          <a:r>
            <a:rPr lang="ru-RU" sz="1600" kern="1200" dirty="0" smtClean="0"/>
            <a:t> </a:t>
          </a:r>
          <a:r>
            <a:rPr lang="ru-RU" sz="1600" kern="1200" dirty="0" err="1" smtClean="0"/>
            <a:t>віком</a:t>
          </a:r>
          <a:r>
            <a:rPr lang="ru-RU" sz="1600" kern="1200" dirty="0" smtClean="0"/>
            <a:t> до 6 </a:t>
          </a:r>
          <a:r>
            <a:rPr lang="ru-RU" sz="1600" kern="1200" dirty="0" err="1" smtClean="0"/>
            <a:t>років</a:t>
          </a:r>
          <a:r>
            <a:rPr lang="ru-RU" sz="1600" kern="1200" dirty="0" smtClean="0"/>
            <a:t>;</a:t>
          </a:r>
          <a:endParaRPr lang="ru-RU" sz="1600" kern="1200" dirty="0"/>
        </a:p>
      </dsp:txBody>
      <dsp:txXfrm>
        <a:off x="7240224" y="2187944"/>
        <a:ext cx="3123316" cy="1873989"/>
      </dsp:txXfrm>
    </dsp:sp>
    <dsp:sp modelId="{46A89C09-1601-4900-A28F-14CE4C8AE71A}">
      <dsp:nvSpPr>
        <dsp:cNvPr id="0" name=""/>
        <dsp:cNvSpPr/>
      </dsp:nvSpPr>
      <dsp:spPr>
        <a:xfrm>
          <a:off x="2086752" y="4374265"/>
          <a:ext cx="3123316" cy="1873989"/>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kern="1200" smtClean="0"/>
            <a:t>за дитиною з інвалідністю віком від 6 до 18 років, віднесеною до підгрупи А, - 100 відсотків прожиткового мінімуму для дітей віком від 6 до 18 років;</a:t>
          </a:r>
          <a:endParaRPr lang="ru-RU" sz="1700" kern="1200"/>
        </a:p>
      </dsp:txBody>
      <dsp:txXfrm>
        <a:off x="2086752" y="4374265"/>
        <a:ext cx="3123316" cy="1873989"/>
      </dsp:txXfrm>
    </dsp:sp>
    <dsp:sp modelId="{4FAB9F6B-EA37-41AE-980F-D3DFC427581F}">
      <dsp:nvSpPr>
        <dsp:cNvPr id="0" name=""/>
        <dsp:cNvSpPr/>
      </dsp:nvSpPr>
      <dsp:spPr>
        <a:xfrm>
          <a:off x="5522400" y="4374265"/>
          <a:ext cx="3123316" cy="1873989"/>
        </a:xfrm>
        <a:prstGeom prst="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kern="1200" smtClean="0"/>
            <a:t>за дитиною з інвалідністю віком від 6 до 18 років - 50 відсотків прожиткового мінімуму для дітей віком від 6 до 18 років.</a:t>
          </a:r>
          <a:endParaRPr lang="ru-RU" sz="1700" kern="1200"/>
        </a:p>
      </dsp:txBody>
      <dsp:txXfrm>
        <a:off x="5522400" y="4374265"/>
        <a:ext cx="3123316" cy="1873989"/>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ABC2810-138E-40F3-9D33-455355FEF9C3}">
      <dsp:nvSpPr>
        <dsp:cNvPr id="0" name=""/>
        <dsp:cNvSpPr/>
      </dsp:nvSpPr>
      <dsp:spPr>
        <a:xfrm>
          <a:off x="0" y="93979"/>
          <a:ext cx="5120640" cy="5120640"/>
        </a:xfrm>
        <a:prstGeom prst="pie">
          <a:avLst>
            <a:gd name="adj1" fmla="val 5400000"/>
            <a:gd name="adj2" fmla="val 1620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7B2EAD-2BB2-476D-82BB-F11B28A88EB9}">
      <dsp:nvSpPr>
        <dsp:cNvPr id="0" name=""/>
        <dsp:cNvSpPr/>
      </dsp:nvSpPr>
      <dsp:spPr>
        <a:xfrm>
          <a:off x="2560320" y="93979"/>
          <a:ext cx="5974080" cy="5120640"/>
        </a:xfrm>
        <a:prstGeom prst="rect">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ru-RU" sz="2300" kern="1200" smtClean="0"/>
            <a:t>Допомога на поховання не виплачується у разі:</a:t>
          </a:r>
          <a:endParaRPr lang="ru-RU" sz="2300" kern="1200"/>
        </a:p>
      </dsp:txBody>
      <dsp:txXfrm>
        <a:off x="2560320" y="93979"/>
        <a:ext cx="5974080" cy="1536195"/>
      </dsp:txXfrm>
    </dsp:sp>
    <dsp:sp modelId="{E614805A-909A-450D-A2D2-A40B8C763C1F}">
      <dsp:nvSpPr>
        <dsp:cNvPr id="0" name=""/>
        <dsp:cNvSpPr/>
      </dsp:nvSpPr>
      <dsp:spPr>
        <a:xfrm>
          <a:off x="896113" y="1630174"/>
          <a:ext cx="3328412" cy="3328412"/>
        </a:xfrm>
        <a:prstGeom prst="pie">
          <a:avLst>
            <a:gd name="adj1" fmla="val 5400000"/>
            <a:gd name="adj2" fmla="val 1620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AC584D-8EA1-4D4B-A999-6062E23F8329}">
      <dsp:nvSpPr>
        <dsp:cNvPr id="0" name=""/>
        <dsp:cNvSpPr/>
      </dsp:nvSpPr>
      <dsp:spPr>
        <a:xfrm>
          <a:off x="2560320" y="1630174"/>
          <a:ext cx="5974080" cy="3328412"/>
        </a:xfrm>
        <a:prstGeom prst="rect">
          <a:avLst/>
        </a:prstGeom>
        <a:solidFill>
          <a:schemeClr val="lt1">
            <a:alpha val="9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ru-RU" sz="2300" kern="1200" smtClean="0"/>
            <a:t>смерті особи, яка перебувала на повному державному утриманні (крім випадків, коли поховання здійснюється членами сім'ї або іншою особою);</a:t>
          </a:r>
          <a:endParaRPr lang="ru-RU" sz="2300" kern="1200"/>
        </a:p>
      </dsp:txBody>
      <dsp:txXfrm>
        <a:off x="2560320" y="1630174"/>
        <a:ext cx="5974080" cy="1536190"/>
      </dsp:txXfrm>
    </dsp:sp>
    <dsp:sp modelId="{5F607EF5-0FE2-44EA-B5C6-63B6D1D856CB}">
      <dsp:nvSpPr>
        <dsp:cNvPr id="0" name=""/>
        <dsp:cNvSpPr/>
      </dsp:nvSpPr>
      <dsp:spPr>
        <a:xfrm>
          <a:off x="1792224" y="3166365"/>
          <a:ext cx="1536190" cy="1536190"/>
        </a:xfrm>
        <a:prstGeom prst="pie">
          <a:avLst>
            <a:gd name="adj1" fmla="val 5400000"/>
            <a:gd name="adj2" fmla="val 1620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9CDB61-BFB6-4436-AEA2-7A0F975BCB7D}">
      <dsp:nvSpPr>
        <dsp:cNvPr id="0" name=""/>
        <dsp:cNvSpPr/>
      </dsp:nvSpPr>
      <dsp:spPr>
        <a:xfrm>
          <a:off x="2560320" y="3166365"/>
          <a:ext cx="5974080" cy="1536190"/>
        </a:xfrm>
        <a:prstGeom prst="rect">
          <a:avLst/>
        </a:prstGeom>
        <a:solidFill>
          <a:schemeClr val="lt1">
            <a:alpha val="90000"/>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ru-RU" sz="2300" kern="1200" smtClean="0"/>
            <a:t>смерті осіб, поховання яких проводиться за рахунок коштів державного бюджету.</a:t>
          </a:r>
          <a:endParaRPr lang="ru-RU" sz="2300" kern="1200"/>
        </a:p>
      </dsp:txBody>
      <dsp:txXfrm>
        <a:off x="2560320" y="3166365"/>
        <a:ext cx="5974080" cy="1536190"/>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E12D4CA-1250-4728-AD4C-ECD90A357CD0}">
      <dsp:nvSpPr>
        <dsp:cNvPr id="0" name=""/>
        <dsp:cNvSpPr/>
      </dsp:nvSpPr>
      <dsp:spPr>
        <a:xfrm>
          <a:off x="572654" y="2634"/>
          <a:ext cx="1325832" cy="1325832"/>
        </a:xfrm>
        <a:prstGeom prst="ellipse">
          <a:avLst/>
        </a:prstGeom>
        <a:solidFill>
          <a:schemeClr val="accent2">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B2B105A-78AF-456F-AB21-282BD8BD6EE5}">
      <dsp:nvSpPr>
        <dsp:cNvPr id="0" name=""/>
        <dsp:cNvSpPr/>
      </dsp:nvSpPr>
      <dsp:spPr>
        <a:xfrm>
          <a:off x="1235571" y="2634"/>
          <a:ext cx="7073800" cy="1325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 rIns="0" bIns="19050" numCol="1" spcCol="1270" anchor="ctr" anchorCtr="0">
          <a:noAutofit/>
        </a:bodyPr>
        <a:lstStyle/>
        <a:p>
          <a:pPr lvl="0" algn="l" defTabSz="666750">
            <a:lnSpc>
              <a:spcPct val="90000"/>
            </a:lnSpc>
            <a:spcBef>
              <a:spcPct val="0"/>
            </a:spcBef>
            <a:spcAft>
              <a:spcPct val="35000"/>
            </a:spcAft>
          </a:pPr>
          <a:r>
            <a:rPr lang="ru-RU" sz="1500" kern="1200" dirty="0" smtClean="0">
              <a:solidFill>
                <a:schemeClr val="bg1"/>
              </a:solidFill>
            </a:rPr>
            <a:t>Для </a:t>
          </a:r>
          <a:r>
            <a:rPr lang="ru-RU" sz="1500" kern="1200" dirty="0" err="1" smtClean="0">
              <a:solidFill>
                <a:schemeClr val="bg1"/>
              </a:solidFill>
            </a:rPr>
            <a:t>оформлення</a:t>
          </a:r>
          <a:r>
            <a:rPr lang="ru-RU" sz="1500" kern="1200" dirty="0" smtClean="0">
              <a:solidFill>
                <a:schemeClr val="bg1"/>
              </a:solidFill>
            </a:rPr>
            <a:t> </a:t>
          </a:r>
          <a:r>
            <a:rPr lang="ru-RU" sz="1500" kern="1200" dirty="0" err="1" smtClean="0">
              <a:solidFill>
                <a:schemeClr val="bg1"/>
              </a:solidFill>
            </a:rPr>
            <a:t>допомоги</a:t>
          </a:r>
          <a:r>
            <a:rPr lang="ru-RU" sz="1500" kern="1200" dirty="0" smtClean="0">
              <a:solidFill>
                <a:schemeClr val="bg1"/>
              </a:solidFill>
            </a:rPr>
            <a:t> на </a:t>
          </a:r>
          <a:r>
            <a:rPr lang="ru-RU" sz="1500" kern="1200" dirty="0" err="1" smtClean="0">
              <a:solidFill>
                <a:schemeClr val="bg1"/>
              </a:solidFill>
            </a:rPr>
            <a:t>поховання</a:t>
          </a:r>
          <a:r>
            <a:rPr lang="ru-RU" sz="1500" kern="1200" dirty="0" smtClean="0">
              <a:solidFill>
                <a:schemeClr val="bg1"/>
              </a:solidFill>
            </a:rPr>
            <a:t> </a:t>
          </a:r>
          <a:r>
            <a:rPr lang="ru-RU" sz="1500" kern="1200" dirty="0" err="1" smtClean="0">
              <a:solidFill>
                <a:schemeClr val="bg1"/>
              </a:solidFill>
            </a:rPr>
            <a:t>структурним</a:t>
          </a:r>
          <a:r>
            <a:rPr lang="ru-RU" sz="1500" kern="1200" dirty="0" smtClean="0">
              <a:solidFill>
                <a:schemeClr val="bg1"/>
              </a:solidFill>
            </a:rPr>
            <a:t> </a:t>
          </a:r>
          <a:r>
            <a:rPr lang="ru-RU" sz="1500" kern="1200" dirty="0" err="1" smtClean="0">
              <a:solidFill>
                <a:schemeClr val="bg1"/>
              </a:solidFill>
            </a:rPr>
            <a:t>підрозділам</a:t>
          </a:r>
          <a:r>
            <a:rPr lang="ru-RU" sz="1500" kern="1200" dirty="0" smtClean="0">
              <a:solidFill>
                <a:schemeClr val="bg1"/>
              </a:solidFill>
            </a:rPr>
            <a:t> з </a:t>
          </a:r>
          <a:r>
            <a:rPr lang="ru-RU" sz="1500" kern="1200" dirty="0" err="1" smtClean="0">
              <a:solidFill>
                <a:schemeClr val="bg1"/>
              </a:solidFill>
            </a:rPr>
            <a:t>питань</a:t>
          </a:r>
          <a:r>
            <a:rPr lang="ru-RU" sz="1500" kern="1200" dirty="0" smtClean="0">
              <a:solidFill>
                <a:schemeClr val="bg1"/>
              </a:solidFill>
            </a:rPr>
            <a:t> </a:t>
          </a:r>
          <a:r>
            <a:rPr lang="ru-RU" sz="1500" kern="1200" dirty="0" err="1" smtClean="0">
              <a:solidFill>
                <a:schemeClr val="bg1"/>
              </a:solidFill>
            </a:rPr>
            <a:t>соціального</a:t>
          </a:r>
          <a:r>
            <a:rPr lang="ru-RU" sz="1500" kern="1200" dirty="0" smtClean="0">
              <a:solidFill>
                <a:schemeClr val="bg1"/>
              </a:solidFill>
            </a:rPr>
            <a:t> </a:t>
          </a:r>
          <a:r>
            <a:rPr lang="ru-RU" sz="1500" kern="1200" dirty="0" err="1" smtClean="0">
              <a:solidFill>
                <a:schemeClr val="bg1"/>
              </a:solidFill>
            </a:rPr>
            <a:t>захисту</a:t>
          </a:r>
          <a:r>
            <a:rPr lang="ru-RU" sz="1500" kern="1200" dirty="0" smtClean="0">
              <a:solidFill>
                <a:schemeClr val="bg1"/>
              </a:solidFill>
            </a:rPr>
            <a:t> </a:t>
          </a:r>
          <a:r>
            <a:rPr lang="ru-RU" sz="1500" kern="1200" dirty="0" err="1" smtClean="0">
              <a:solidFill>
                <a:schemeClr val="bg1"/>
              </a:solidFill>
            </a:rPr>
            <a:t>населення</a:t>
          </a:r>
          <a:r>
            <a:rPr lang="ru-RU" sz="1500" kern="1200" dirty="0" smtClean="0">
              <a:solidFill>
                <a:schemeClr val="bg1"/>
              </a:solidFill>
            </a:rPr>
            <a:t> </a:t>
          </a:r>
          <a:r>
            <a:rPr lang="ru-RU" sz="1500" kern="1200" dirty="0" err="1" smtClean="0">
              <a:solidFill>
                <a:schemeClr val="bg1"/>
              </a:solidFill>
            </a:rPr>
            <a:t>подається</a:t>
          </a:r>
          <a:r>
            <a:rPr lang="ru-RU" sz="1500" kern="1200" dirty="0" smtClean="0">
              <a:solidFill>
                <a:schemeClr val="bg1"/>
              </a:solidFill>
            </a:rPr>
            <a:t> </a:t>
          </a:r>
          <a:r>
            <a:rPr lang="ru-RU" sz="1500" kern="1200" dirty="0" err="1" smtClean="0">
              <a:solidFill>
                <a:schemeClr val="bg1"/>
              </a:solidFill>
            </a:rPr>
            <a:t>заява</a:t>
          </a:r>
          <a:r>
            <a:rPr lang="ru-RU" sz="1500" kern="1200" dirty="0" smtClean="0">
              <a:solidFill>
                <a:schemeClr val="bg1"/>
              </a:solidFill>
            </a:rPr>
            <a:t> та </a:t>
          </a:r>
          <a:r>
            <a:rPr lang="ru-RU" sz="1500" kern="1200" dirty="0" err="1" smtClean="0">
              <a:solidFill>
                <a:schemeClr val="bg1"/>
              </a:solidFill>
            </a:rPr>
            <a:t>довідка</a:t>
          </a:r>
          <a:r>
            <a:rPr lang="ru-RU" sz="1500" kern="1200" dirty="0" smtClean="0">
              <a:solidFill>
                <a:schemeClr val="bg1"/>
              </a:solidFill>
            </a:rPr>
            <a:t> про смерть, видана органами </a:t>
          </a:r>
          <a:r>
            <a:rPr lang="ru-RU" sz="1500" kern="1200" dirty="0" err="1" smtClean="0">
              <a:solidFill>
                <a:schemeClr val="bg1"/>
              </a:solidFill>
            </a:rPr>
            <a:t>реєстрації</a:t>
          </a:r>
          <a:r>
            <a:rPr lang="ru-RU" sz="1500" kern="1200" dirty="0" smtClean="0">
              <a:solidFill>
                <a:schemeClr val="bg1"/>
              </a:solidFill>
            </a:rPr>
            <a:t> </a:t>
          </a:r>
          <a:r>
            <a:rPr lang="ru-RU" sz="1500" kern="1200" dirty="0" err="1" smtClean="0">
              <a:solidFill>
                <a:schemeClr val="bg1"/>
              </a:solidFill>
            </a:rPr>
            <a:t>актів</a:t>
          </a:r>
          <a:r>
            <a:rPr lang="ru-RU" sz="1500" kern="1200" dirty="0" smtClean="0">
              <a:solidFill>
                <a:schemeClr val="bg1"/>
              </a:solidFill>
            </a:rPr>
            <a:t> </a:t>
          </a:r>
          <a:r>
            <a:rPr lang="ru-RU" sz="1500" kern="1200" dirty="0" err="1" smtClean="0">
              <a:solidFill>
                <a:schemeClr val="bg1"/>
              </a:solidFill>
            </a:rPr>
            <a:t>громадянського</a:t>
          </a:r>
          <a:r>
            <a:rPr lang="ru-RU" sz="1500" kern="1200" dirty="0" smtClean="0">
              <a:solidFill>
                <a:schemeClr val="bg1"/>
              </a:solidFill>
            </a:rPr>
            <a:t> стану.</a:t>
          </a:r>
          <a:endParaRPr lang="ru-RU" sz="1500" kern="1200" dirty="0">
            <a:solidFill>
              <a:schemeClr val="bg1"/>
            </a:solidFill>
          </a:endParaRPr>
        </a:p>
      </dsp:txBody>
      <dsp:txXfrm>
        <a:off x="1235571" y="2634"/>
        <a:ext cx="7073800" cy="1325832"/>
      </dsp:txXfrm>
    </dsp:sp>
    <dsp:sp modelId="{A94BEAE4-3A6F-4D22-B0E7-2E81F45F7C91}">
      <dsp:nvSpPr>
        <dsp:cNvPr id="0" name=""/>
        <dsp:cNvSpPr/>
      </dsp:nvSpPr>
      <dsp:spPr>
        <a:xfrm>
          <a:off x="572654" y="1328467"/>
          <a:ext cx="1325832" cy="1325832"/>
        </a:xfrm>
        <a:prstGeom prst="ellipse">
          <a:avLst/>
        </a:prstGeom>
        <a:solidFill>
          <a:schemeClr val="accent3">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9D92538-636A-4B78-86CC-67B97FB31A69}">
      <dsp:nvSpPr>
        <dsp:cNvPr id="0" name=""/>
        <dsp:cNvSpPr/>
      </dsp:nvSpPr>
      <dsp:spPr>
        <a:xfrm>
          <a:off x="1235571" y="1328467"/>
          <a:ext cx="7073800" cy="1325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 rIns="0" bIns="19050" numCol="1" spcCol="1270" anchor="ctr" anchorCtr="0">
          <a:noAutofit/>
        </a:bodyPr>
        <a:lstStyle/>
        <a:p>
          <a:pPr lvl="0" algn="l" defTabSz="666750">
            <a:lnSpc>
              <a:spcPct val="90000"/>
            </a:lnSpc>
            <a:spcBef>
              <a:spcPct val="0"/>
            </a:spcBef>
            <a:spcAft>
              <a:spcPct val="35000"/>
            </a:spcAft>
          </a:pPr>
          <a:r>
            <a:rPr lang="ru-RU" sz="1500" kern="1200" dirty="0" smtClean="0">
              <a:solidFill>
                <a:schemeClr val="bg1"/>
              </a:solidFill>
            </a:rPr>
            <a:t>У </a:t>
          </a:r>
          <a:r>
            <a:rPr lang="ru-RU" sz="1500" kern="1200" dirty="0" err="1" smtClean="0">
              <a:solidFill>
                <a:schemeClr val="bg1"/>
              </a:solidFill>
            </a:rPr>
            <a:t>разі</a:t>
          </a:r>
          <a:r>
            <a:rPr lang="ru-RU" sz="1500" kern="1200" dirty="0" smtClean="0">
              <a:solidFill>
                <a:schemeClr val="bg1"/>
              </a:solidFill>
            </a:rPr>
            <a:t> </a:t>
          </a:r>
          <a:r>
            <a:rPr lang="ru-RU" sz="1500" kern="1200" dirty="0" err="1" smtClean="0">
              <a:solidFill>
                <a:schemeClr val="bg1"/>
              </a:solidFill>
            </a:rPr>
            <a:t>смерті</a:t>
          </a:r>
          <a:r>
            <a:rPr lang="ru-RU" sz="1500" kern="1200" dirty="0" smtClean="0">
              <a:solidFill>
                <a:schemeClr val="bg1"/>
              </a:solidFill>
            </a:rPr>
            <a:t> особи з </a:t>
          </a:r>
          <a:r>
            <a:rPr lang="ru-RU" sz="1500" kern="1200" dirty="0" err="1" smtClean="0">
              <a:solidFill>
                <a:schemeClr val="bg1"/>
              </a:solidFill>
            </a:rPr>
            <a:t>інвалідністю</a:t>
          </a:r>
          <a:r>
            <a:rPr lang="ru-RU" sz="1500" kern="1200" dirty="0" smtClean="0">
              <a:solidFill>
                <a:schemeClr val="bg1"/>
              </a:solidFill>
            </a:rPr>
            <a:t> з </a:t>
          </a:r>
          <a:r>
            <a:rPr lang="ru-RU" sz="1500" kern="1200" dirty="0" err="1" smtClean="0">
              <a:solidFill>
                <a:schemeClr val="bg1"/>
              </a:solidFill>
            </a:rPr>
            <a:t>дитинства</a:t>
          </a:r>
          <a:r>
            <a:rPr lang="ru-RU" sz="1500" kern="1200" dirty="0" smtClean="0">
              <a:solidFill>
                <a:schemeClr val="bg1"/>
              </a:solidFill>
            </a:rPr>
            <a:t> </a:t>
          </a:r>
          <a:r>
            <a:rPr lang="ru-RU" sz="1500" kern="1200" dirty="0" err="1" smtClean="0">
              <a:solidFill>
                <a:schemeClr val="bg1"/>
              </a:solidFill>
            </a:rPr>
            <a:t>чи</a:t>
          </a:r>
          <a:r>
            <a:rPr lang="ru-RU" sz="1500" kern="1200" dirty="0" smtClean="0">
              <a:solidFill>
                <a:schemeClr val="bg1"/>
              </a:solidFill>
            </a:rPr>
            <a:t> </a:t>
          </a:r>
          <a:r>
            <a:rPr lang="ru-RU" sz="1500" kern="1200" dirty="0" err="1" smtClean="0">
              <a:solidFill>
                <a:schemeClr val="bg1"/>
              </a:solidFill>
            </a:rPr>
            <a:t>дитини</a:t>
          </a:r>
          <a:r>
            <a:rPr lang="ru-RU" sz="1500" kern="1200" dirty="0" smtClean="0">
              <a:solidFill>
                <a:schemeClr val="bg1"/>
              </a:solidFill>
            </a:rPr>
            <a:t> з </a:t>
          </a:r>
          <a:r>
            <a:rPr lang="ru-RU" sz="1500" kern="1200" dirty="0" err="1" smtClean="0">
              <a:solidFill>
                <a:schemeClr val="bg1"/>
              </a:solidFill>
            </a:rPr>
            <a:t>інвалідністю</a:t>
          </a:r>
          <a:r>
            <a:rPr lang="ru-RU" sz="1500" kern="1200" dirty="0" smtClean="0">
              <a:solidFill>
                <a:schemeClr val="bg1"/>
              </a:solidFill>
            </a:rPr>
            <a:t> за кордоном </a:t>
          </a:r>
          <a:r>
            <a:rPr lang="ru-RU" sz="1500" kern="1200" dirty="0" err="1" smtClean="0">
              <a:solidFill>
                <a:schemeClr val="bg1"/>
              </a:solidFill>
            </a:rPr>
            <a:t>подаються</a:t>
          </a:r>
          <a:r>
            <a:rPr lang="ru-RU" sz="1500" kern="1200" dirty="0" smtClean="0">
              <a:solidFill>
                <a:schemeClr val="bg1"/>
              </a:solidFill>
            </a:rPr>
            <a:t> </a:t>
          </a:r>
          <a:r>
            <a:rPr lang="ru-RU" sz="1500" kern="1200" dirty="0" err="1" smtClean="0">
              <a:solidFill>
                <a:schemeClr val="bg1"/>
              </a:solidFill>
            </a:rPr>
            <a:t>видані</a:t>
          </a:r>
          <a:r>
            <a:rPr lang="ru-RU" sz="1500" kern="1200" dirty="0" smtClean="0">
              <a:solidFill>
                <a:schemeClr val="bg1"/>
              </a:solidFill>
            </a:rPr>
            <a:t> </a:t>
          </a:r>
          <a:r>
            <a:rPr lang="ru-RU" sz="1500" kern="1200" dirty="0" err="1" smtClean="0">
              <a:solidFill>
                <a:schemeClr val="bg1"/>
              </a:solidFill>
            </a:rPr>
            <a:t>компетентними</a:t>
          </a:r>
          <a:r>
            <a:rPr lang="ru-RU" sz="1500" kern="1200" dirty="0" smtClean="0">
              <a:solidFill>
                <a:schemeClr val="bg1"/>
              </a:solidFill>
            </a:rPr>
            <a:t> органами </a:t>
          </a:r>
          <a:r>
            <a:rPr lang="ru-RU" sz="1500" kern="1200" dirty="0" err="1" smtClean="0">
              <a:solidFill>
                <a:schemeClr val="bg1"/>
              </a:solidFill>
            </a:rPr>
            <a:t>країни</a:t>
          </a:r>
          <a:r>
            <a:rPr lang="ru-RU" sz="1500" kern="1200" dirty="0" smtClean="0">
              <a:solidFill>
                <a:schemeClr val="bg1"/>
              </a:solidFill>
            </a:rPr>
            <a:t> </a:t>
          </a:r>
          <a:r>
            <a:rPr lang="ru-RU" sz="1500" kern="1200" dirty="0" err="1" smtClean="0">
              <a:solidFill>
                <a:schemeClr val="bg1"/>
              </a:solidFill>
            </a:rPr>
            <a:t>перебування</a:t>
          </a:r>
          <a:r>
            <a:rPr lang="ru-RU" sz="1500" kern="1200" dirty="0" smtClean="0">
              <a:solidFill>
                <a:schemeClr val="bg1"/>
              </a:solidFill>
            </a:rPr>
            <a:t> та </a:t>
          </a:r>
          <a:r>
            <a:rPr lang="ru-RU" sz="1500" kern="1200" dirty="0" err="1" smtClean="0">
              <a:solidFill>
                <a:schemeClr val="bg1"/>
              </a:solidFill>
            </a:rPr>
            <a:t>легалізовані</a:t>
          </a:r>
          <a:r>
            <a:rPr lang="ru-RU" sz="1500" kern="1200" dirty="0" smtClean="0">
              <a:solidFill>
                <a:schemeClr val="bg1"/>
              </a:solidFill>
            </a:rPr>
            <a:t> в </a:t>
          </a:r>
          <a:r>
            <a:rPr lang="ru-RU" sz="1500" kern="1200" dirty="0" err="1" smtClean="0">
              <a:solidFill>
                <a:schemeClr val="bg1"/>
              </a:solidFill>
            </a:rPr>
            <a:t>установленому</a:t>
          </a:r>
          <a:r>
            <a:rPr lang="ru-RU" sz="1500" kern="1200" dirty="0" smtClean="0">
              <a:solidFill>
                <a:schemeClr val="bg1"/>
              </a:solidFill>
            </a:rPr>
            <a:t> порядку </a:t>
          </a:r>
          <a:r>
            <a:rPr lang="ru-RU" sz="1500" kern="1200" dirty="0" err="1" smtClean="0">
              <a:solidFill>
                <a:schemeClr val="bg1"/>
              </a:solidFill>
            </a:rPr>
            <a:t>документи</a:t>
          </a:r>
          <a:r>
            <a:rPr lang="ru-RU" sz="1500" kern="1200" dirty="0" smtClean="0">
              <a:solidFill>
                <a:schemeClr val="bg1"/>
              </a:solidFill>
            </a:rPr>
            <a:t> (</a:t>
          </a:r>
          <a:r>
            <a:rPr lang="ru-RU" sz="1500" kern="1200" dirty="0" err="1" smtClean="0">
              <a:solidFill>
                <a:schemeClr val="bg1"/>
              </a:solidFill>
            </a:rPr>
            <a:t>далі</a:t>
          </a:r>
          <a:r>
            <a:rPr lang="ru-RU" sz="1500" kern="1200" dirty="0" smtClean="0">
              <a:solidFill>
                <a:schemeClr val="bg1"/>
              </a:solidFill>
            </a:rPr>
            <a:t> - </a:t>
          </a:r>
          <a:r>
            <a:rPr lang="ru-RU" sz="1500" kern="1200" dirty="0" err="1" smtClean="0">
              <a:solidFill>
                <a:schemeClr val="bg1"/>
              </a:solidFill>
            </a:rPr>
            <a:t>легалізований</a:t>
          </a:r>
          <a:r>
            <a:rPr lang="ru-RU" sz="1500" kern="1200" dirty="0" smtClean="0">
              <a:solidFill>
                <a:schemeClr val="bg1"/>
              </a:solidFill>
            </a:rPr>
            <a:t> документ), </a:t>
          </a:r>
          <a:r>
            <a:rPr lang="ru-RU" sz="1500" kern="1200" dirty="0" err="1" smtClean="0">
              <a:solidFill>
                <a:schemeClr val="bg1"/>
              </a:solidFill>
            </a:rPr>
            <a:t>що</a:t>
          </a:r>
          <a:r>
            <a:rPr lang="ru-RU" sz="1500" kern="1200" dirty="0" smtClean="0">
              <a:solidFill>
                <a:schemeClr val="bg1"/>
              </a:solidFill>
            </a:rPr>
            <a:t> </a:t>
          </a:r>
          <a:r>
            <a:rPr lang="ru-RU" sz="1500" kern="1200" dirty="0" err="1" smtClean="0">
              <a:solidFill>
                <a:schemeClr val="bg1"/>
              </a:solidFill>
            </a:rPr>
            <a:t>засвідчують</a:t>
          </a:r>
          <a:r>
            <a:rPr lang="ru-RU" sz="1500" kern="1200" dirty="0" smtClean="0">
              <a:solidFill>
                <a:schemeClr val="bg1"/>
              </a:solidFill>
            </a:rPr>
            <a:t> смерть </a:t>
          </a:r>
          <a:r>
            <a:rPr lang="ru-RU" sz="1500" kern="1200" dirty="0" err="1" smtClean="0">
              <a:solidFill>
                <a:schemeClr val="bg1"/>
              </a:solidFill>
            </a:rPr>
            <a:t>цих</a:t>
          </a:r>
          <a:r>
            <a:rPr lang="ru-RU" sz="1500" kern="1200" dirty="0" smtClean="0">
              <a:solidFill>
                <a:schemeClr val="bg1"/>
              </a:solidFill>
            </a:rPr>
            <a:t> </a:t>
          </a:r>
          <a:r>
            <a:rPr lang="ru-RU" sz="1500" kern="1200" dirty="0" err="1" smtClean="0">
              <a:solidFill>
                <a:schemeClr val="bg1"/>
              </a:solidFill>
            </a:rPr>
            <a:t>осіб</a:t>
          </a:r>
          <a:r>
            <a:rPr lang="ru-RU" sz="1500" kern="1200" dirty="0" smtClean="0">
              <a:solidFill>
                <a:schemeClr val="bg1"/>
              </a:solidFill>
            </a:rPr>
            <a:t>, </a:t>
          </a:r>
          <a:r>
            <a:rPr lang="ru-RU" sz="1500" kern="1200" dirty="0" err="1" smtClean="0">
              <a:solidFill>
                <a:schemeClr val="bg1"/>
              </a:solidFill>
            </a:rPr>
            <a:t>якщо</a:t>
          </a:r>
          <a:r>
            <a:rPr lang="ru-RU" sz="1500" kern="1200" dirty="0" smtClean="0">
              <a:solidFill>
                <a:schemeClr val="bg1"/>
              </a:solidFill>
            </a:rPr>
            <a:t> </a:t>
          </a:r>
          <a:r>
            <a:rPr lang="ru-RU" sz="1500" kern="1200" dirty="0" err="1" smtClean="0">
              <a:solidFill>
                <a:schemeClr val="bg1"/>
              </a:solidFill>
            </a:rPr>
            <a:t>інше</a:t>
          </a:r>
          <a:r>
            <a:rPr lang="ru-RU" sz="1500" kern="1200" dirty="0" smtClean="0">
              <a:solidFill>
                <a:schemeClr val="bg1"/>
              </a:solidFill>
            </a:rPr>
            <a:t> не </a:t>
          </a:r>
          <a:r>
            <a:rPr lang="ru-RU" sz="1500" kern="1200" dirty="0" err="1" smtClean="0">
              <a:solidFill>
                <a:schemeClr val="bg1"/>
              </a:solidFill>
            </a:rPr>
            <a:t>передбачено</a:t>
          </a:r>
          <a:r>
            <a:rPr lang="ru-RU" sz="1500" kern="1200" dirty="0" smtClean="0">
              <a:solidFill>
                <a:schemeClr val="bg1"/>
              </a:solidFill>
            </a:rPr>
            <a:t> </a:t>
          </a:r>
          <a:r>
            <a:rPr lang="ru-RU" sz="1500" kern="1200" dirty="0" err="1" smtClean="0">
              <a:solidFill>
                <a:schemeClr val="bg1"/>
              </a:solidFill>
            </a:rPr>
            <a:t>міжнародними</a:t>
          </a:r>
          <a:r>
            <a:rPr lang="ru-RU" sz="1500" kern="1200" dirty="0" smtClean="0">
              <a:solidFill>
                <a:schemeClr val="bg1"/>
              </a:solidFill>
            </a:rPr>
            <a:t> договорами </a:t>
          </a:r>
          <a:r>
            <a:rPr lang="ru-RU" sz="1500" kern="1200" dirty="0" err="1" smtClean="0">
              <a:solidFill>
                <a:schemeClr val="bg1"/>
              </a:solidFill>
            </a:rPr>
            <a:t>України</a:t>
          </a:r>
          <a:r>
            <a:rPr lang="ru-RU" sz="1500" kern="1200" dirty="0" smtClean="0">
              <a:solidFill>
                <a:schemeClr val="bg1"/>
              </a:solidFill>
            </a:rPr>
            <a:t>.</a:t>
          </a:r>
          <a:endParaRPr lang="ru-RU" sz="1500" kern="1200" dirty="0">
            <a:solidFill>
              <a:schemeClr val="bg1"/>
            </a:solidFill>
          </a:endParaRPr>
        </a:p>
      </dsp:txBody>
      <dsp:txXfrm>
        <a:off x="1235571" y="1328467"/>
        <a:ext cx="7073800" cy="1325832"/>
      </dsp:txXfrm>
    </dsp:sp>
    <dsp:sp modelId="{81EBA3D2-417C-4BCA-AB27-23F3ECF1A06A}">
      <dsp:nvSpPr>
        <dsp:cNvPr id="0" name=""/>
        <dsp:cNvSpPr/>
      </dsp:nvSpPr>
      <dsp:spPr>
        <a:xfrm>
          <a:off x="572654" y="2654299"/>
          <a:ext cx="1325832" cy="1325832"/>
        </a:xfrm>
        <a:prstGeom prst="ellipse">
          <a:avLst/>
        </a:prstGeom>
        <a:solidFill>
          <a:schemeClr val="accent4">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0BDEC18-70FF-42CF-BD80-5A2481FA6EB5}">
      <dsp:nvSpPr>
        <dsp:cNvPr id="0" name=""/>
        <dsp:cNvSpPr/>
      </dsp:nvSpPr>
      <dsp:spPr>
        <a:xfrm>
          <a:off x="1235571" y="2654299"/>
          <a:ext cx="7073800" cy="1325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 rIns="0" bIns="19050" numCol="1" spcCol="1270" anchor="ctr" anchorCtr="0">
          <a:noAutofit/>
        </a:bodyPr>
        <a:lstStyle/>
        <a:p>
          <a:pPr lvl="0" algn="l" defTabSz="666750">
            <a:lnSpc>
              <a:spcPct val="90000"/>
            </a:lnSpc>
            <a:spcBef>
              <a:spcPct val="0"/>
            </a:spcBef>
            <a:spcAft>
              <a:spcPct val="35000"/>
            </a:spcAft>
          </a:pPr>
          <a:r>
            <a:rPr lang="ru-RU" sz="1500" kern="1200" dirty="0" smtClean="0">
              <a:solidFill>
                <a:schemeClr val="bg1"/>
              </a:solidFill>
            </a:rPr>
            <a:t>На </a:t>
          </a:r>
          <a:r>
            <a:rPr lang="ru-RU" sz="1500" kern="1200" dirty="0" err="1" smtClean="0">
              <a:solidFill>
                <a:schemeClr val="bg1"/>
              </a:solidFill>
            </a:rPr>
            <a:t>звороті</a:t>
          </a:r>
          <a:r>
            <a:rPr lang="ru-RU" sz="1500" kern="1200" dirty="0" smtClean="0">
              <a:solidFill>
                <a:schemeClr val="bg1"/>
              </a:solidFill>
            </a:rPr>
            <a:t> </a:t>
          </a:r>
          <a:r>
            <a:rPr lang="ru-RU" sz="1500" kern="1200" dirty="0" err="1" smtClean="0">
              <a:solidFill>
                <a:schemeClr val="bg1"/>
              </a:solidFill>
            </a:rPr>
            <a:t>довідки</a:t>
          </a:r>
          <a:r>
            <a:rPr lang="ru-RU" sz="1500" kern="1200" dirty="0" smtClean="0">
              <a:solidFill>
                <a:schemeClr val="bg1"/>
              </a:solidFill>
            </a:rPr>
            <a:t> про смерть </a:t>
          </a:r>
          <a:r>
            <a:rPr lang="ru-RU" sz="1500" kern="1200" dirty="0" err="1" smtClean="0">
              <a:solidFill>
                <a:schemeClr val="bg1"/>
              </a:solidFill>
            </a:rPr>
            <a:t>або</a:t>
          </a:r>
          <a:r>
            <a:rPr lang="ru-RU" sz="1500" kern="1200" dirty="0" smtClean="0">
              <a:solidFill>
                <a:schemeClr val="bg1"/>
              </a:solidFill>
            </a:rPr>
            <a:t> </a:t>
          </a:r>
          <a:r>
            <a:rPr lang="ru-RU" sz="1500" kern="1200" dirty="0" err="1" smtClean="0">
              <a:solidFill>
                <a:schemeClr val="bg1"/>
              </a:solidFill>
            </a:rPr>
            <a:t>легалізованого</a:t>
          </a:r>
          <a:r>
            <a:rPr lang="ru-RU" sz="1500" kern="1200" dirty="0" smtClean="0">
              <a:solidFill>
                <a:schemeClr val="bg1"/>
              </a:solidFill>
            </a:rPr>
            <a:t> документа </a:t>
          </a:r>
          <a:r>
            <a:rPr lang="ru-RU" sz="1500" kern="1200" dirty="0" err="1" smtClean="0">
              <a:solidFill>
                <a:schemeClr val="bg1"/>
              </a:solidFill>
            </a:rPr>
            <a:t>робиться</a:t>
          </a:r>
          <a:r>
            <a:rPr lang="ru-RU" sz="1500" kern="1200" dirty="0" smtClean="0">
              <a:solidFill>
                <a:schemeClr val="bg1"/>
              </a:solidFill>
            </a:rPr>
            <a:t> </a:t>
          </a:r>
          <a:r>
            <a:rPr lang="ru-RU" sz="1500" kern="1200" dirty="0" err="1" smtClean="0">
              <a:solidFill>
                <a:schemeClr val="bg1"/>
              </a:solidFill>
            </a:rPr>
            <a:t>розпорядження</a:t>
          </a:r>
          <a:r>
            <a:rPr lang="ru-RU" sz="1500" kern="1200" dirty="0" smtClean="0">
              <a:solidFill>
                <a:schemeClr val="bg1"/>
              </a:solidFill>
            </a:rPr>
            <a:t> </a:t>
          </a:r>
          <a:r>
            <a:rPr lang="ru-RU" sz="1500" kern="1200" dirty="0" err="1" smtClean="0">
              <a:solidFill>
                <a:schemeClr val="bg1"/>
              </a:solidFill>
            </a:rPr>
            <a:t>керівника</a:t>
          </a:r>
          <a:r>
            <a:rPr lang="ru-RU" sz="1500" kern="1200" dirty="0" smtClean="0">
              <a:solidFill>
                <a:schemeClr val="bg1"/>
              </a:solidFill>
            </a:rPr>
            <a:t> структурного </a:t>
          </a:r>
          <a:r>
            <a:rPr lang="ru-RU" sz="1500" kern="1200" dirty="0" err="1" smtClean="0">
              <a:solidFill>
                <a:schemeClr val="bg1"/>
              </a:solidFill>
            </a:rPr>
            <a:t>підрозділу</a:t>
          </a:r>
          <a:r>
            <a:rPr lang="ru-RU" sz="1500" kern="1200" dirty="0" smtClean="0">
              <a:solidFill>
                <a:schemeClr val="bg1"/>
              </a:solidFill>
            </a:rPr>
            <a:t> з </a:t>
          </a:r>
          <a:r>
            <a:rPr lang="ru-RU" sz="1500" kern="1200" dirty="0" err="1" smtClean="0">
              <a:solidFill>
                <a:schemeClr val="bg1"/>
              </a:solidFill>
            </a:rPr>
            <a:t>питань</a:t>
          </a:r>
          <a:r>
            <a:rPr lang="ru-RU" sz="1500" kern="1200" dirty="0" smtClean="0">
              <a:solidFill>
                <a:schemeClr val="bg1"/>
              </a:solidFill>
            </a:rPr>
            <a:t> </a:t>
          </a:r>
          <a:r>
            <a:rPr lang="ru-RU" sz="1500" kern="1200" dirty="0" err="1" smtClean="0">
              <a:solidFill>
                <a:schemeClr val="bg1"/>
              </a:solidFill>
            </a:rPr>
            <a:t>соціального</a:t>
          </a:r>
          <a:r>
            <a:rPr lang="ru-RU" sz="1500" kern="1200" dirty="0" smtClean="0">
              <a:solidFill>
                <a:schemeClr val="bg1"/>
              </a:solidFill>
            </a:rPr>
            <a:t> </a:t>
          </a:r>
          <a:r>
            <a:rPr lang="ru-RU" sz="1500" kern="1200" dirty="0" err="1" smtClean="0">
              <a:solidFill>
                <a:schemeClr val="bg1"/>
              </a:solidFill>
            </a:rPr>
            <a:t>захисту</a:t>
          </a:r>
          <a:r>
            <a:rPr lang="ru-RU" sz="1500" kern="1200" dirty="0" smtClean="0">
              <a:solidFill>
                <a:schemeClr val="bg1"/>
              </a:solidFill>
            </a:rPr>
            <a:t> </a:t>
          </a:r>
          <a:r>
            <a:rPr lang="ru-RU" sz="1500" kern="1200" dirty="0" err="1" smtClean="0">
              <a:solidFill>
                <a:schemeClr val="bg1"/>
              </a:solidFill>
            </a:rPr>
            <a:t>населення</a:t>
          </a:r>
          <a:r>
            <a:rPr lang="ru-RU" sz="1500" kern="1200" dirty="0" smtClean="0">
              <a:solidFill>
                <a:schemeClr val="bg1"/>
              </a:solidFill>
            </a:rPr>
            <a:t> про </a:t>
          </a:r>
          <a:r>
            <a:rPr lang="ru-RU" sz="1500" kern="1200" dirty="0" err="1" smtClean="0">
              <a:solidFill>
                <a:schemeClr val="bg1"/>
              </a:solidFill>
            </a:rPr>
            <a:t>призначення</a:t>
          </a:r>
          <a:r>
            <a:rPr lang="ru-RU" sz="1500" kern="1200" dirty="0" smtClean="0">
              <a:solidFill>
                <a:schemeClr val="bg1"/>
              </a:solidFill>
            </a:rPr>
            <a:t> </a:t>
          </a:r>
          <a:r>
            <a:rPr lang="ru-RU" sz="1500" kern="1200" dirty="0" err="1" smtClean="0">
              <a:solidFill>
                <a:schemeClr val="bg1"/>
              </a:solidFill>
            </a:rPr>
            <a:t>допомоги</a:t>
          </a:r>
          <a:r>
            <a:rPr lang="ru-RU" sz="1500" kern="1200" dirty="0" smtClean="0">
              <a:solidFill>
                <a:schemeClr val="bg1"/>
              </a:solidFill>
            </a:rPr>
            <a:t> на </a:t>
          </a:r>
          <a:r>
            <a:rPr lang="ru-RU" sz="1500" kern="1200" dirty="0" err="1" smtClean="0">
              <a:solidFill>
                <a:schemeClr val="bg1"/>
              </a:solidFill>
            </a:rPr>
            <a:t>поховання</a:t>
          </a:r>
          <a:r>
            <a:rPr lang="ru-RU" sz="1500" kern="1200" dirty="0" smtClean="0">
              <a:solidFill>
                <a:schemeClr val="bg1"/>
              </a:solidFill>
            </a:rPr>
            <a:t> з </a:t>
          </a:r>
          <a:r>
            <a:rPr lang="ru-RU" sz="1500" kern="1200" dirty="0" err="1" smtClean="0">
              <a:solidFill>
                <a:schemeClr val="bg1"/>
              </a:solidFill>
            </a:rPr>
            <a:t>зазначенням</a:t>
          </a:r>
          <a:r>
            <a:rPr lang="ru-RU" sz="1500" kern="1200" dirty="0" smtClean="0">
              <a:solidFill>
                <a:schemeClr val="bg1"/>
              </a:solidFill>
            </a:rPr>
            <a:t> </a:t>
          </a:r>
          <a:r>
            <a:rPr lang="ru-RU" sz="1500" kern="1200" dirty="0" err="1" smtClean="0">
              <a:solidFill>
                <a:schemeClr val="bg1"/>
              </a:solidFill>
            </a:rPr>
            <a:t>дати</a:t>
          </a:r>
          <a:r>
            <a:rPr lang="ru-RU" sz="1500" kern="1200" dirty="0" smtClean="0">
              <a:solidFill>
                <a:schemeClr val="bg1"/>
              </a:solidFill>
            </a:rPr>
            <a:t> та </a:t>
          </a:r>
          <a:r>
            <a:rPr lang="ru-RU" sz="1500" kern="1200" dirty="0" err="1" smtClean="0">
              <a:solidFill>
                <a:schemeClr val="bg1"/>
              </a:solidFill>
            </a:rPr>
            <a:t>суми</a:t>
          </a:r>
          <a:r>
            <a:rPr lang="ru-RU" sz="1500" kern="1200" dirty="0" smtClean="0">
              <a:solidFill>
                <a:schemeClr val="bg1"/>
              </a:solidFill>
            </a:rPr>
            <a:t>, яка </a:t>
          </a:r>
          <a:r>
            <a:rPr lang="ru-RU" sz="1500" kern="1200" dirty="0" err="1" smtClean="0">
              <a:solidFill>
                <a:schemeClr val="bg1"/>
              </a:solidFill>
            </a:rPr>
            <a:t>належить</a:t>
          </a:r>
          <a:r>
            <a:rPr lang="ru-RU" sz="1500" kern="1200" dirty="0" smtClean="0">
              <a:solidFill>
                <a:schemeClr val="bg1"/>
              </a:solidFill>
            </a:rPr>
            <a:t> до </a:t>
          </a:r>
          <a:r>
            <a:rPr lang="ru-RU" sz="1500" kern="1200" dirty="0" err="1" smtClean="0">
              <a:solidFill>
                <a:schemeClr val="bg1"/>
              </a:solidFill>
            </a:rPr>
            <a:t>виплати</a:t>
          </a:r>
          <a:r>
            <a:rPr lang="ru-RU" sz="1500" kern="1200" dirty="0" smtClean="0">
              <a:solidFill>
                <a:schemeClr val="bg1"/>
              </a:solidFill>
            </a:rPr>
            <a:t>, і </a:t>
          </a:r>
          <a:r>
            <a:rPr lang="ru-RU" sz="1500" kern="1200" dirty="0" err="1" smtClean="0">
              <a:solidFill>
                <a:schemeClr val="bg1"/>
              </a:solidFill>
            </a:rPr>
            <a:t>завіряється</a:t>
          </a:r>
          <a:r>
            <a:rPr lang="ru-RU" sz="1500" kern="1200" dirty="0" smtClean="0">
              <a:solidFill>
                <a:schemeClr val="bg1"/>
              </a:solidFill>
            </a:rPr>
            <a:t> </a:t>
          </a:r>
          <a:r>
            <a:rPr lang="ru-RU" sz="1500" kern="1200" dirty="0" err="1" smtClean="0">
              <a:solidFill>
                <a:schemeClr val="bg1"/>
              </a:solidFill>
            </a:rPr>
            <a:t>печаткою</a:t>
          </a:r>
          <a:r>
            <a:rPr lang="ru-RU" sz="1500" kern="1200" dirty="0" smtClean="0">
              <a:solidFill>
                <a:schemeClr val="bg1"/>
              </a:solidFill>
            </a:rPr>
            <a:t>.</a:t>
          </a:r>
          <a:endParaRPr lang="ru-RU" sz="1500" kern="1200" dirty="0">
            <a:solidFill>
              <a:schemeClr val="bg1"/>
            </a:solidFill>
          </a:endParaRPr>
        </a:p>
      </dsp:txBody>
      <dsp:txXfrm>
        <a:off x="1235571" y="2654299"/>
        <a:ext cx="7073800" cy="1325832"/>
      </dsp:txXfrm>
    </dsp:sp>
    <dsp:sp modelId="{B5C3C119-C84A-4B53-B9AA-D603647C7904}">
      <dsp:nvSpPr>
        <dsp:cNvPr id="0" name=""/>
        <dsp:cNvSpPr/>
      </dsp:nvSpPr>
      <dsp:spPr>
        <a:xfrm>
          <a:off x="572654" y="3980131"/>
          <a:ext cx="1325832" cy="1325832"/>
        </a:xfrm>
        <a:prstGeom prst="ellipse">
          <a:avLst/>
        </a:prstGeom>
        <a:solidFill>
          <a:schemeClr val="accent5">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5B76E36-6219-4FF2-86AD-88AE7599FF01}">
      <dsp:nvSpPr>
        <dsp:cNvPr id="0" name=""/>
        <dsp:cNvSpPr/>
      </dsp:nvSpPr>
      <dsp:spPr>
        <a:xfrm>
          <a:off x="1235571" y="3980131"/>
          <a:ext cx="7073800" cy="1325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 rIns="0" bIns="19050" numCol="1" spcCol="1270" anchor="ctr" anchorCtr="0">
          <a:noAutofit/>
        </a:bodyPr>
        <a:lstStyle/>
        <a:p>
          <a:pPr lvl="0" algn="l" defTabSz="666750">
            <a:lnSpc>
              <a:spcPct val="90000"/>
            </a:lnSpc>
            <a:spcBef>
              <a:spcPct val="0"/>
            </a:spcBef>
            <a:spcAft>
              <a:spcPct val="35000"/>
            </a:spcAft>
          </a:pPr>
          <a:r>
            <a:rPr lang="ru-RU" sz="1500" kern="1200" dirty="0" err="1" smtClean="0">
              <a:solidFill>
                <a:schemeClr val="bg1"/>
              </a:solidFill>
            </a:rPr>
            <a:t>Допомога</a:t>
          </a:r>
          <a:r>
            <a:rPr lang="ru-RU" sz="1500" kern="1200" dirty="0" smtClean="0">
              <a:solidFill>
                <a:schemeClr val="bg1"/>
              </a:solidFill>
            </a:rPr>
            <a:t> на </a:t>
          </a:r>
          <a:r>
            <a:rPr lang="ru-RU" sz="1500" kern="1200" dirty="0" err="1" smtClean="0">
              <a:solidFill>
                <a:schemeClr val="bg1"/>
              </a:solidFill>
            </a:rPr>
            <a:t>поховання</a:t>
          </a:r>
          <a:r>
            <a:rPr lang="ru-RU" sz="1500" kern="1200" dirty="0" smtClean="0">
              <a:solidFill>
                <a:schemeClr val="bg1"/>
              </a:solidFill>
            </a:rPr>
            <a:t> </a:t>
          </a:r>
          <a:r>
            <a:rPr lang="ru-RU" sz="1500" kern="1200" dirty="0" err="1" smtClean="0">
              <a:solidFill>
                <a:schemeClr val="bg1"/>
              </a:solidFill>
            </a:rPr>
            <a:t>виплачується</a:t>
          </a:r>
          <a:r>
            <a:rPr lang="ru-RU" sz="1500" kern="1200" dirty="0" smtClean="0">
              <a:solidFill>
                <a:schemeClr val="bg1"/>
              </a:solidFill>
            </a:rPr>
            <a:t> </a:t>
          </a:r>
          <a:r>
            <a:rPr lang="ru-RU" sz="1500" kern="1200" dirty="0" err="1" smtClean="0">
              <a:solidFill>
                <a:schemeClr val="bg1"/>
              </a:solidFill>
            </a:rPr>
            <a:t>незалежно</a:t>
          </a:r>
          <a:r>
            <a:rPr lang="ru-RU" sz="1500" kern="1200" dirty="0" smtClean="0">
              <a:solidFill>
                <a:schemeClr val="bg1"/>
              </a:solidFill>
            </a:rPr>
            <a:t> </a:t>
          </a:r>
          <a:r>
            <a:rPr lang="ru-RU" sz="1500" kern="1200" dirty="0" err="1" smtClean="0">
              <a:solidFill>
                <a:schemeClr val="bg1"/>
              </a:solidFill>
            </a:rPr>
            <a:t>від</a:t>
          </a:r>
          <a:r>
            <a:rPr lang="ru-RU" sz="1500" kern="1200" dirty="0" smtClean="0">
              <a:solidFill>
                <a:schemeClr val="bg1"/>
              </a:solidFill>
            </a:rPr>
            <a:t> строку </a:t>
          </a:r>
          <a:r>
            <a:rPr lang="ru-RU" sz="1500" kern="1200" dirty="0" err="1" smtClean="0">
              <a:solidFill>
                <a:schemeClr val="bg1"/>
              </a:solidFill>
            </a:rPr>
            <a:t>звернення</a:t>
          </a:r>
          <a:r>
            <a:rPr lang="ru-RU" sz="1500" kern="1200" dirty="0" smtClean="0">
              <a:solidFill>
                <a:schemeClr val="bg1"/>
              </a:solidFill>
            </a:rPr>
            <a:t> за </a:t>
          </a:r>
          <a:r>
            <a:rPr lang="ru-RU" sz="1500" kern="1200" dirty="0" err="1" smtClean="0">
              <a:solidFill>
                <a:schemeClr val="bg1"/>
              </a:solidFill>
            </a:rPr>
            <a:t>її</a:t>
          </a:r>
          <a:r>
            <a:rPr lang="ru-RU" sz="1500" kern="1200" dirty="0" smtClean="0">
              <a:solidFill>
                <a:schemeClr val="bg1"/>
              </a:solidFill>
            </a:rPr>
            <a:t> </a:t>
          </a:r>
          <a:r>
            <a:rPr lang="ru-RU" sz="1500" kern="1200" dirty="0" err="1" smtClean="0">
              <a:solidFill>
                <a:schemeClr val="bg1"/>
              </a:solidFill>
            </a:rPr>
            <a:t>виплатою</a:t>
          </a:r>
          <a:r>
            <a:rPr lang="ru-RU" sz="1500" kern="1200" dirty="0" smtClean="0">
              <a:solidFill>
                <a:schemeClr val="bg1"/>
              </a:solidFill>
            </a:rPr>
            <a:t>, але при </a:t>
          </a:r>
          <a:r>
            <a:rPr lang="ru-RU" sz="1500" kern="1200" dirty="0" err="1" smtClean="0">
              <a:solidFill>
                <a:schemeClr val="bg1"/>
              </a:solidFill>
            </a:rPr>
            <a:t>умові</a:t>
          </a:r>
          <a:r>
            <a:rPr lang="ru-RU" sz="1500" kern="1200" dirty="0" smtClean="0">
              <a:solidFill>
                <a:schemeClr val="bg1"/>
              </a:solidFill>
            </a:rPr>
            <a:t>, </a:t>
          </a:r>
          <a:r>
            <a:rPr lang="ru-RU" sz="1500" kern="1200" dirty="0" err="1" smtClean="0">
              <a:solidFill>
                <a:schemeClr val="bg1"/>
              </a:solidFill>
            </a:rPr>
            <a:t>що</a:t>
          </a:r>
          <a:r>
            <a:rPr lang="ru-RU" sz="1500" kern="1200" dirty="0" smtClean="0">
              <a:solidFill>
                <a:schemeClr val="bg1"/>
              </a:solidFill>
            </a:rPr>
            <a:t> смерть настала не </a:t>
          </a:r>
          <a:r>
            <a:rPr lang="ru-RU" sz="1500" kern="1200" dirty="0" err="1" smtClean="0">
              <a:solidFill>
                <a:schemeClr val="bg1"/>
              </a:solidFill>
            </a:rPr>
            <a:t>раніше</a:t>
          </a:r>
          <a:r>
            <a:rPr lang="ru-RU" sz="1500" kern="1200" dirty="0" smtClean="0">
              <a:solidFill>
                <a:schemeClr val="bg1"/>
              </a:solidFill>
            </a:rPr>
            <a:t> 1 </a:t>
          </a:r>
          <a:r>
            <a:rPr lang="ru-RU" sz="1500" kern="1200" dirty="0" err="1" smtClean="0">
              <a:solidFill>
                <a:schemeClr val="bg1"/>
              </a:solidFill>
            </a:rPr>
            <a:t>січня</a:t>
          </a:r>
          <a:r>
            <a:rPr lang="ru-RU" sz="1500" kern="1200" dirty="0" smtClean="0">
              <a:solidFill>
                <a:schemeClr val="bg1"/>
              </a:solidFill>
            </a:rPr>
            <a:t> 2001 року</a:t>
          </a:r>
          <a:r>
            <a:rPr lang="ru-RU" sz="1500" kern="1200" dirty="0" smtClean="0"/>
            <a:t>.</a:t>
          </a:r>
          <a:endParaRPr lang="ru-RU" sz="1500" kern="1200" dirty="0"/>
        </a:p>
      </dsp:txBody>
      <dsp:txXfrm>
        <a:off x="1235571" y="3980131"/>
        <a:ext cx="7073800" cy="1325832"/>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89BE899-A542-409E-AE0A-600B50FF89B1}">
      <dsp:nvSpPr>
        <dsp:cNvPr id="0" name=""/>
        <dsp:cNvSpPr/>
      </dsp:nvSpPr>
      <dsp:spPr>
        <a:xfrm>
          <a:off x="-6000867" y="-918479"/>
          <a:ext cx="7145557" cy="7145557"/>
        </a:xfrm>
        <a:prstGeom prst="blockArc">
          <a:avLst>
            <a:gd name="adj1" fmla="val 18900000"/>
            <a:gd name="adj2" fmla="val 2700000"/>
            <a:gd name="adj3" fmla="val 302"/>
          </a:avLst>
        </a:pr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F3FB2A-FDFD-4CE2-AAD7-16A9B784D018}">
      <dsp:nvSpPr>
        <dsp:cNvPr id="0" name=""/>
        <dsp:cNvSpPr/>
      </dsp:nvSpPr>
      <dsp:spPr>
        <a:xfrm>
          <a:off x="736833" y="530859"/>
          <a:ext cx="7724307" cy="1061719"/>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2740" tIns="40640" rIns="40640" bIns="40640" numCol="1" spcCol="1270" anchor="ctr" anchorCtr="0">
          <a:noAutofit/>
        </a:bodyPr>
        <a:lstStyle/>
        <a:p>
          <a:pPr lvl="0" algn="l" defTabSz="711200">
            <a:lnSpc>
              <a:spcPct val="90000"/>
            </a:lnSpc>
            <a:spcBef>
              <a:spcPct val="0"/>
            </a:spcBef>
            <a:spcAft>
              <a:spcPct val="35000"/>
            </a:spcAft>
          </a:pPr>
          <a:r>
            <a:rPr lang="ru-RU" sz="1600" kern="1200" dirty="0" err="1" smtClean="0"/>
            <a:t>Розмір</a:t>
          </a:r>
          <a:r>
            <a:rPr lang="ru-RU" sz="1600" kern="1200" dirty="0" smtClean="0"/>
            <a:t> </a:t>
          </a:r>
          <a:r>
            <a:rPr lang="ru-RU" sz="1600" kern="1200" dirty="0" err="1" smtClean="0"/>
            <a:t>державної</a:t>
          </a:r>
          <a:r>
            <a:rPr lang="ru-RU" sz="1600" kern="1200" dirty="0" smtClean="0"/>
            <a:t> </a:t>
          </a:r>
          <a:r>
            <a:rPr lang="ru-RU" sz="1600" kern="1200" dirty="0" err="1" smtClean="0"/>
            <a:t>соціальної</a:t>
          </a:r>
          <a:r>
            <a:rPr lang="ru-RU" sz="1600" kern="1200" dirty="0" smtClean="0"/>
            <a:t> </a:t>
          </a:r>
          <a:r>
            <a:rPr lang="ru-RU" sz="1600" kern="1200" dirty="0" err="1" smtClean="0"/>
            <a:t>допомоги</a:t>
          </a:r>
          <a:r>
            <a:rPr lang="ru-RU" sz="1600" kern="1200" dirty="0" smtClean="0"/>
            <a:t> </a:t>
          </a:r>
          <a:r>
            <a:rPr lang="ru-RU" sz="1600" kern="1200" dirty="0" err="1" smtClean="0"/>
            <a:t>встановлюється</a:t>
          </a:r>
          <a:r>
            <a:rPr lang="ru-RU" sz="1600" kern="1200" dirty="0" smtClean="0"/>
            <a:t> </a:t>
          </a:r>
          <a:r>
            <a:rPr lang="ru-RU" sz="1600" kern="1200" dirty="0" err="1" smtClean="0"/>
            <a:t>відповідно</a:t>
          </a:r>
          <a:r>
            <a:rPr lang="ru-RU" sz="1600" kern="1200" dirty="0" smtClean="0"/>
            <a:t> до </a:t>
          </a:r>
          <a:r>
            <a:rPr lang="ru-RU" sz="1600" kern="1200" dirty="0" err="1" smtClean="0"/>
            <a:t>прожиткового</a:t>
          </a:r>
          <a:r>
            <a:rPr lang="ru-RU" sz="1600" kern="1200" dirty="0" smtClean="0"/>
            <a:t> </a:t>
          </a:r>
          <a:r>
            <a:rPr lang="ru-RU" sz="1600" kern="1200" dirty="0" err="1" smtClean="0"/>
            <a:t>мінімуму</a:t>
          </a:r>
          <a:r>
            <a:rPr lang="ru-RU" sz="1600" kern="1200" dirty="0" smtClean="0"/>
            <a:t>, </a:t>
          </a:r>
          <a:r>
            <a:rPr lang="ru-RU" sz="1600" kern="1200" dirty="0" err="1" smtClean="0"/>
            <a:t>що</a:t>
          </a:r>
          <a:r>
            <a:rPr lang="ru-RU" sz="1600" kern="1200" dirty="0" smtClean="0"/>
            <a:t> </a:t>
          </a:r>
          <a:r>
            <a:rPr lang="ru-RU" sz="1600" kern="1200" dirty="0" err="1" smtClean="0"/>
            <a:t>визначається</a:t>
          </a:r>
          <a:r>
            <a:rPr lang="ru-RU" sz="1600" kern="1200" dirty="0" smtClean="0"/>
            <a:t> </a:t>
          </a:r>
          <a:r>
            <a:rPr lang="ru-RU" sz="1600" kern="1200" dirty="0" err="1" smtClean="0"/>
            <a:t>згідно</a:t>
          </a:r>
          <a:r>
            <a:rPr lang="ru-RU" sz="1600" kern="1200" dirty="0" smtClean="0"/>
            <a:t> з </a:t>
          </a:r>
          <a:r>
            <a:rPr lang="ru-RU" sz="1600" kern="1200" dirty="0" err="1" smtClean="0"/>
            <a:t>законодавством</a:t>
          </a:r>
          <a:r>
            <a:rPr lang="ru-RU" sz="1600" kern="1200" dirty="0" smtClean="0"/>
            <a:t> </a:t>
          </a:r>
          <a:r>
            <a:rPr lang="ru-RU" sz="1600" kern="1200" dirty="0" err="1" smtClean="0"/>
            <a:t>України</a:t>
          </a:r>
          <a:r>
            <a:rPr lang="ru-RU" sz="1600" kern="1200" dirty="0" smtClean="0"/>
            <a:t>.</a:t>
          </a:r>
          <a:endParaRPr lang="ru-RU" sz="1600" kern="1200" dirty="0"/>
        </a:p>
      </dsp:txBody>
      <dsp:txXfrm>
        <a:off x="736833" y="530859"/>
        <a:ext cx="7724307" cy="1061719"/>
      </dsp:txXfrm>
    </dsp:sp>
    <dsp:sp modelId="{7F7DD592-F028-495E-8113-38F9F6D1B4ED}">
      <dsp:nvSpPr>
        <dsp:cNvPr id="0" name=""/>
        <dsp:cNvSpPr/>
      </dsp:nvSpPr>
      <dsp:spPr>
        <a:xfrm>
          <a:off x="73258" y="398144"/>
          <a:ext cx="1327149" cy="1327149"/>
        </a:xfrm>
        <a:prstGeom prst="ellipse">
          <a:avLst/>
        </a:prstGeom>
        <a:solidFill>
          <a:schemeClr val="lt1">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37B766-41C4-435C-B9F4-223B2BB474D0}">
      <dsp:nvSpPr>
        <dsp:cNvPr id="0" name=""/>
        <dsp:cNvSpPr/>
      </dsp:nvSpPr>
      <dsp:spPr>
        <a:xfrm>
          <a:off x="1113889" y="1937304"/>
          <a:ext cx="7338372" cy="1416238"/>
        </a:xfrm>
        <a:prstGeom prst="rect">
          <a:avLst/>
        </a:prstGeom>
        <a:solidFill>
          <a:schemeClr val="accent2">
            <a:hueOff val="732685"/>
            <a:satOff val="14055"/>
            <a:lumOff val="-225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2740" tIns="35560" rIns="35560" bIns="35560" numCol="1" spcCol="1270" anchor="ctr" anchorCtr="0">
          <a:noAutofit/>
        </a:bodyPr>
        <a:lstStyle/>
        <a:p>
          <a:pPr lvl="0" algn="l" defTabSz="622300">
            <a:lnSpc>
              <a:spcPct val="90000"/>
            </a:lnSpc>
            <a:spcBef>
              <a:spcPct val="0"/>
            </a:spcBef>
            <a:spcAft>
              <a:spcPct val="35000"/>
            </a:spcAft>
          </a:pPr>
          <a:r>
            <a:rPr lang="ru-RU" sz="1400" kern="1200" dirty="0" smtClean="0"/>
            <a:t>У </a:t>
          </a:r>
          <a:r>
            <a:rPr lang="ru-RU" sz="1400" kern="1200" dirty="0" err="1" smtClean="0"/>
            <a:t>разі</a:t>
          </a:r>
          <a:r>
            <a:rPr lang="ru-RU" sz="1400" kern="1200" dirty="0" smtClean="0"/>
            <a:t> </a:t>
          </a:r>
          <a:r>
            <a:rPr lang="ru-RU" sz="1400" kern="1200" dirty="0" err="1" smtClean="0"/>
            <a:t>збільшення</a:t>
          </a:r>
          <a:r>
            <a:rPr lang="ru-RU" sz="1400" kern="1200" dirty="0" smtClean="0"/>
            <a:t> </a:t>
          </a:r>
          <a:r>
            <a:rPr lang="ru-RU" sz="1400" kern="1200" dirty="0" err="1" smtClean="0"/>
            <a:t>прожиткового</a:t>
          </a:r>
          <a:r>
            <a:rPr lang="ru-RU" sz="1400" kern="1200" dirty="0" smtClean="0"/>
            <a:t> </a:t>
          </a:r>
          <a:r>
            <a:rPr lang="ru-RU" sz="1400" kern="1200" dirty="0" err="1" smtClean="0"/>
            <a:t>мінімуму</a:t>
          </a:r>
          <a:r>
            <a:rPr lang="ru-RU" sz="1400" kern="1200" dirty="0" smtClean="0"/>
            <a:t> </a:t>
          </a:r>
          <a:r>
            <a:rPr lang="ru-RU" sz="1400" kern="1200" dirty="0" err="1" smtClean="0"/>
            <a:t>перерахунок</a:t>
          </a:r>
          <a:r>
            <a:rPr lang="ru-RU" sz="1400" kern="1200" dirty="0" smtClean="0"/>
            <a:t> </a:t>
          </a:r>
          <a:r>
            <a:rPr lang="ru-RU" sz="1400" kern="1200" dirty="0" err="1" smtClean="0"/>
            <a:t>державної</a:t>
          </a:r>
          <a:r>
            <a:rPr lang="ru-RU" sz="1400" kern="1200" dirty="0" smtClean="0"/>
            <a:t> </a:t>
          </a:r>
          <a:r>
            <a:rPr lang="ru-RU" sz="1400" kern="1200" dirty="0" err="1" smtClean="0"/>
            <a:t>соціальної</a:t>
          </a:r>
          <a:r>
            <a:rPr lang="ru-RU" sz="1400" kern="1200" dirty="0" smtClean="0"/>
            <a:t> </a:t>
          </a:r>
          <a:r>
            <a:rPr lang="ru-RU" sz="1400" kern="1200" dirty="0" err="1" smtClean="0"/>
            <a:t>допомоги</a:t>
          </a:r>
          <a:r>
            <a:rPr lang="ru-RU" sz="1400" kern="1200" dirty="0" smtClean="0"/>
            <a:t> </a:t>
          </a:r>
          <a:r>
            <a:rPr lang="ru-RU" sz="1400" kern="1200" dirty="0" err="1" smtClean="0"/>
            <a:t>здійснюється</a:t>
          </a:r>
          <a:r>
            <a:rPr lang="ru-RU" sz="1400" kern="1200" dirty="0" smtClean="0"/>
            <a:t> </a:t>
          </a:r>
          <a:r>
            <a:rPr lang="ru-RU" sz="1400" kern="1200" dirty="0" err="1" smtClean="0"/>
            <a:t>структурними</a:t>
          </a:r>
          <a:r>
            <a:rPr lang="ru-RU" sz="1400" kern="1200" dirty="0" smtClean="0"/>
            <a:t> </a:t>
          </a:r>
          <a:r>
            <a:rPr lang="ru-RU" sz="1400" kern="1200" dirty="0" err="1" smtClean="0"/>
            <a:t>підрозділами</a:t>
          </a:r>
          <a:r>
            <a:rPr lang="ru-RU" sz="1400" kern="1200" dirty="0" smtClean="0"/>
            <a:t> з </a:t>
          </a:r>
          <a:r>
            <a:rPr lang="ru-RU" sz="1400" kern="1200" dirty="0" err="1" smtClean="0"/>
            <a:t>питань</a:t>
          </a:r>
          <a:r>
            <a:rPr lang="ru-RU" sz="1400" kern="1200" dirty="0" smtClean="0"/>
            <a:t> </a:t>
          </a:r>
          <a:r>
            <a:rPr lang="ru-RU" sz="1400" kern="1200" dirty="0" err="1" smtClean="0"/>
            <a:t>соціального</a:t>
          </a:r>
          <a:r>
            <a:rPr lang="ru-RU" sz="1400" kern="1200" dirty="0" smtClean="0"/>
            <a:t> </a:t>
          </a:r>
          <a:r>
            <a:rPr lang="ru-RU" sz="1400" kern="1200" dirty="0" err="1" smtClean="0"/>
            <a:t>захисту</a:t>
          </a:r>
          <a:r>
            <a:rPr lang="ru-RU" sz="1400" kern="1200" dirty="0" smtClean="0"/>
            <a:t> </a:t>
          </a:r>
          <a:r>
            <a:rPr lang="ru-RU" sz="1400" kern="1200" dirty="0" err="1" smtClean="0"/>
            <a:t>населення</a:t>
          </a:r>
          <a:r>
            <a:rPr lang="ru-RU" sz="1400" kern="1200" dirty="0" smtClean="0"/>
            <a:t> без </a:t>
          </a:r>
          <a:r>
            <a:rPr lang="ru-RU" sz="1400" kern="1200" dirty="0" err="1" smtClean="0"/>
            <a:t>подання</a:t>
          </a:r>
          <a:r>
            <a:rPr lang="ru-RU" sz="1400" kern="1200" dirty="0" smtClean="0"/>
            <a:t> </a:t>
          </a:r>
          <a:r>
            <a:rPr lang="ru-RU" sz="1400" kern="1200" dirty="0" err="1" smtClean="0"/>
            <a:t>одержувачем</a:t>
          </a:r>
          <a:r>
            <a:rPr lang="ru-RU" sz="1400" kern="1200" dirty="0" smtClean="0"/>
            <a:t> заяви, але з </a:t>
          </a:r>
          <a:r>
            <a:rPr lang="ru-RU" sz="1400" kern="1200" dirty="0" err="1" smtClean="0"/>
            <a:t>оформленням</a:t>
          </a:r>
          <a:r>
            <a:rPr lang="ru-RU" sz="1400" kern="1200" dirty="0" smtClean="0"/>
            <a:t> </a:t>
          </a:r>
          <a:r>
            <a:rPr lang="ru-RU" sz="1400" kern="1200" dirty="0" err="1" smtClean="0"/>
            <a:t>відповідного</a:t>
          </a:r>
          <a:r>
            <a:rPr lang="ru-RU" sz="1400" kern="1200" dirty="0" smtClean="0"/>
            <a:t> </a:t>
          </a:r>
          <a:r>
            <a:rPr lang="ru-RU" sz="1400" kern="1200" dirty="0" err="1" smtClean="0"/>
            <a:t>рішення</a:t>
          </a:r>
          <a:r>
            <a:rPr lang="ru-RU" sz="1400" kern="1200" dirty="0" smtClean="0"/>
            <a:t> про </a:t>
          </a:r>
          <a:r>
            <a:rPr lang="ru-RU" sz="1400" kern="1200" dirty="0" err="1" smtClean="0"/>
            <a:t>перерахунок</a:t>
          </a:r>
          <a:r>
            <a:rPr lang="ru-RU" sz="1400" kern="1200" dirty="0" smtClean="0"/>
            <a:t> в </a:t>
          </a:r>
          <a:r>
            <a:rPr lang="ru-RU" sz="1400" kern="1200" dirty="0" err="1" smtClean="0"/>
            <a:t>установленому</a:t>
          </a:r>
          <a:r>
            <a:rPr lang="ru-RU" sz="1400" kern="1200" dirty="0" smtClean="0"/>
            <a:t> порядку. </a:t>
          </a:r>
          <a:r>
            <a:rPr lang="ru-RU" sz="1400" kern="1200" dirty="0" err="1" smtClean="0"/>
            <a:t>Виплата</a:t>
          </a:r>
          <a:r>
            <a:rPr lang="ru-RU" sz="1400" kern="1200" dirty="0" smtClean="0"/>
            <a:t> в новому </a:t>
          </a:r>
          <a:r>
            <a:rPr lang="ru-RU" sz="1400" kern="1200" dirty="0" err="1" smtClean="0"/>
            <a:t>розмірі</a:t>
          </a:r>
          <a:r>
            <a:rPr lang="ru-RU" sz="1400" kern="1200" dirty="0" smtClean="0"/>
            <a:t> </a:t>
          </a:r>
          <a:r>
            <a:rPr lang="ru-RU" sz="1400" kern="1200" dirty="0" err="1" smtClean="0"/>
            <a:t>здійснюється</a:t>
          </a:r>
          <a:r>
            <a:rPr lang="ru-RU" sz="1400" kern="1200" dirty="0" smtClean="0"/>
            <a:t> з </a:t>
          </a:r>
          <a:r>
            <a:rPr lang="ru-RU" sz="1400" kern="1200" dirty="0" err="1" smtClean="0"/>
            <a:t>місяця</a:t>
          </a:r>
          <a:r>
            <a:rPr lang="ru-RU" sz="1400" kern="1200" dirty="0" smtClean="0"/>
            <a:t>, </a:t>
          </a:r>
          <a:r>
            <a:rPr lang="ru-RU" sz="1400" kern="1200" dirty="0" err="1" smtClean="0"/>
            <a:t>наступного</a:t>
          </a:r>
          <a:r>
            <a:rPr lang="ru-RU" sz="1400" kern="1200" dirty="0" smtClean="0"/>
            <a:t> за </a:t>
          </a:r>
          <a:r>
            <a:rPr lang="ru-RU" sz="1400" kern="1200" dirty="0" err="1" smtClean="0"/>
            <a:t>тим</a:t>
          </a:r>
          <a:r>
            <a:rPr lang="ru-RU" sz="1400" kern="1200" dirty="0" smtClean="0"/>
            <a:t>, в </a:t>
          </a:r>
          <a:r>
            <a:rPr lang="ru-RU" sz="1400" kern="1200" dirty="0" err="1" smtClean="0"/>
            <a:t>якому</a:t>
          </a:r>
          <a:r>
            <a:rPr lang="ru-RU" sz="1400" kern="1200" dirty="0" smtClean="0"/>
            <a:t> </a:t>
          </a:r>
          <a:r>
            <a:rPr lang="ru-RU" sz="1400" kern="1200" dirty="0" err="1" smtClean="0"/>
            <a:t>збільшився</a:t>
          </a:r>
          <a:r>
            <a:rPr lang="ru-RU" sz="1400" kern="1200" dirty="0" smtClean="0"/>
            <a:t> </a:t>
          </a:r>
          <a:r>
            <a:rPr lang="ru-RU" sz="1400" kern="1200" dirty="0" err="1" smtClean="0"/>
            <a:t>прожитковий</a:t>
          </a:r>
          <a:r>
            <a:rPr lang="ru-RU" sz="1400" kern="1200" dirty="0" smtClean="0"/>
            <a:t> </a:t>
          </a:r>
          <a:r>
            <a:rPr lang="ru-RU" sz="1400" kern="1200" dirty="0" err="1" smtClean="0"/>
            <a:t>мінімум</a:t>
          </a:r>
          <a:r>
            <a:rPr lang="ru-RU" sz="1400" kern="1200" dirty="0" smtClean="0"/>
            <a:t>, </a:t>
          </a:r>
          <a:r>
            <a:rPr lang="ru-RU" sz="1400" kern="1200" dirty="0" err="1" smtClean="0"/>
            <a:t>якщо</a:t>
          </a:r>
          <a:r>
            <a:rPr lang="ru-RU" sz="1400" kern="1200" dirty="0" smtClean="0"/>
            <a:t> </a:t>
          </a:r>
          <a:r>
            <a:rPr lang="ru-RU" sz="1400" kern="1200" dirty="0" err="1" smtClean="0"/>
            <a:t>інше</a:t>
          </a:r>
          <a:r>
            <a:rPr lang="ru-RU" sz="1400" kern="1200" dirty="0" smtClean="0"/>
            <a:t> не </a:t>
          </a:r>
          <a:r>
            <a:rPr lang="ru-RU" sz="1400" kern="1200" dirty="0" err="1" smtClean="0"/>
            <a:t>передбачено</a:t>
          </a:r>
          <a:r>
            <a:rPr lang="ru-RU" sz="1400" kern="1200" dirty="0" smtClean="0"/>
            <a:t> </a:t>
          </a:r>
          <a:r>
            <a:rPr lang="ru-RU" sz="1400" kern="1200" dirty="0" err="1" smtClean="0"/>
            <a:t>чинним</a:t>
          </a:r>
          <a:r>
            <a:rPr lang="ru-RU" sz="1400" kern="1200" dirty="0" smtClean="0"/>
            <a:t> </a:t>
          </a:r>
          <a:r>
            <a:rPr lang="ru-RU" sz="1400" kern="1200" dirty="0" err="1" smtClean="0"/>
            <a:t>законодавством</a:t>
          </a:r>
          <a:r>
            <a:rPr lang="ru-RU" sz="1400" kern="1200" dirty="0" smtClean="0"/>
            <a:t>.</a:t>
          </a:r>
          <a:endParaRPr lang="ru-RU" sz="1400" kern="1200" dirty="0"/>
        </a:p>
      </dsp:txBody>
      <dsp:txXfrm>
        <a:off x="1113889" y="1937304"/>
        <a:ext cx="7338372" cy="1416238"/>
      </dsp:txXfrm>
    </dsp:sp>
    <dsp:sp modelId="{1405AEAF-4087-4018-ACDC-43D8F79D3B3B}">
      <dsp:nvSpPr>
        <dsp:cNvPr id="0" name=""/>
        <dsp:cNvSpPr/>
      </dsp:nvSpPr>
      <dsp:spPr>
        <a:xfrm>
          <a:off x="459193" y="1990724"/>
          <a:ext cx="1327149" cy="1327149"/>
        </a:xfrm>
        <a:prstGeom prst="ellipse">
          <a:avLst/>
        </a:prstGeom>
        <a:solidFill>
          <a:schemeClr val="lt1">
            <a:hueOff val="0"/>
            <a:satOff val="0"/>
            <a:lumOff val="0"/>
            <a:alphaOff val="0"/>
          </a:schemeClr>
        </a:solidFill>
        <a:ln w="15875" cap="rnd" cmpd="sng" algn="ctr">
          <a:solidFill>
            <a:schemeClr val="accent2">
              <a:hueOff val="732685"/>
              <a:satOff val="14055"/>
              <a:lumOff val="-2255"/>
              <a:alphaOff val="0"/>
            </a:schemeClr>
          </a:solidFill>
          <a:prstDash val="solid"/>
        </a:ln>
        <a:effectLst/>
      </dsp:spPr>
      <dsp:style>
        <a:lnRef idx="2">
          <a:scrgbClr r="0" g="0" b="0"/>
        </a:lnRef>
        <a:fillRef idx="1">
          <a:scrgbClr r="0" g="0" b="0"/>
        </a:fillRef>
        <a:effectRef idx="0">
          <a:scrgbClr r="0" g="0" b="0"/>
        </a:effectRef>
        <a:fontRef idx="minor"/>
      </dsp:style>
    </dsp:sp>
    <dsp:sp modelId="{4C8A3FE0-2DB9-49C0-B0FC-AF2D50DA0894}">
      <dsp:nvSpPr>
        <dsp:cNvPr id="0" name=""/>
        <dsp:cNvSpPr/>
      </dsp:nvSpPr>
      <dsp:spPr>
        <a:xfrm>
          <a:off x="736833" y="3716019"/>
          <a:ext cx="7724307" cy="1061719"/>
        </a:xfrm>
        <a:prstGeom prst="rect">
          <a:avLst/>
        </a:prstGeom>
        <a:solidFill>
          <a:schemeClr val="accent2">
            <a:hueOff val="1465369"/>
            <a:satOff val="28109"/>
            <a:lumOff val="-450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2740" tIns="53340" rIns="53340" bIns="53340" numCol="1" spcCol="1270" anchor="ctr" anchorCtr="0">
          <a:noAutofit/>
        </a:bodyPr>
        <a:lstStyle/>
        <a:p>
          <a:pPr lvl="0" algn="l" defTabSz="933450">
            <a:lnSpc>
              <a:spcPct val="90000"/>
            </a:lnSpc>
            <a:spcBef>
              <a:spcPct val="0"/>
            </a:spcBef>
            <a:spcAft>
              <a:spcPct val="35000"/>
            </a:spcAft>
          </a:pPr>
          <a:r>
            <a:rPr lang="ru-RU" sz="2100" kern="1200" dirty="0" err="1" smtClean="0"/>
            <a:t>Державна</a:t>
          </a:r>
          <a:r>
            <a:rPr lang="ru-RU" sz="2100" kern="1200" dirty="0" smtClean="0"/>
            <a:t> </a:t>
          </a:r>
          <a:r>
            <a:rPr lang="ru-RU" sz="2100" kern="1200" dirty="0" err="1" smtClean="0"/>
            <a:t>соціальна</a:t>
          </a:r>
          <a:r>
            <a:rPr lang="ru-RU" sz="2100" kern="1200" dirty="0" smtClean="0"/>
            <a:t> </a:t>
          </a:r>
          <a:r>
            <a:rPr lang="ru-RU" sz="2100" kern="1200" dirty="0" err="1" smtClean="0"/>
            <a:t>допомога</a:t>
          </a:r>
          <a:r>
            <a:rPr lang="ru-RU" sz="2100" kern="1200" dirty="0" smtClean="0"/>
            <a:t> </a:t>
          </a:r>
          <a:r>
            <a:rPr lang="ru-RU" sz="2100" kern="1200" dirty="0" err="1" smtClean="0"/>
            <a:t>встановлюється</a:t>
          </a:r>
          <a:r>
            <a:rPr lang="ru-RU" sz="2100" kern="1200" dirty="0" smtClean="0"/>
            <a:t> в новому </a:t>
          </a:r>
          <a:r>
            <a:rPr lang="ru-RU" sz="2100" kern="1200" dirty="0" err="1" smtClean="0"/>
            <a:t>розмірі</a:t>
          </a:r>
          <a:r>
            <a:rPr lang="ru-RU" sz="2100" kern="1200" dirty="0" smtClean="0"/>
            <a:t> з дня </a:t>
          </a:r>
          <a:r>
            <a:rPr lang="ru-RU" sz="2100" kern="1200" dirty="0" err="1" smtClean="0"/>
            <a:t>набрання</a:t>
          </a:r>
          <a:r>
            <a:rPr lang="ru-RU" sz="2100" kern="1200" dirty="0" smtClean="0"/>
            <a:t> </a:t>
          </a:r>
          <a:r>
            <a:rPr lang="ru-RU" sz="2100" kern="1200" dirty="0" err="1" smtClean="0"/>
            <a:t>чинності</a:t>
          </a:r>
          <a:r>
            <a:rPr lang="ru-RU" sz="2100" kern="1200" dirty="0" smtClean="0"/>
            <a:t> </a:t>
          </a:r>
          <a:r>
            <a:rPr lang="ru-RU" sz="2100" kern="1200" dirty="0" err="1" smtClean="0"/>
            <a:t>законів</a:t>
          </a:r>
          <a:r>
            <a:rPr lang="ru-RU" sz="2100" kern="1200" dirty="0" smtClean="0"/>
            <a:t> про </a:t>
          </a:r>
          <a:r>
            <a:rPr lang="ru-RU" sz="2100" kern="1200" dirty="0" err="1" smtClean="0"/>
            <a:t>збільшення</a:t>
          </a:r>
          <a:r>
            <a:rPr lang="ru-RU" sz="2100" kern="1200" dirty="0" smtClean="0"/>
            <a:t> </a:t>
          </a:r>
          <a:r>
            <a:rPr lang="ru-RU" sz="2100" kern="1200" dirty="0" err="1" smtClean="0"/>
            <a:t>розміру</a:t>
          </a:r>
          <a:r>
            <a:rPr lang="ru-RU" sz="2100" kern="1200" dirty="0" smtClean="0"/>
            <a:t> </a:t>
          </a:r>
          <a:r>
            <a:rPr lang="ru-RU" sz="2100" kern="1200" dirty="0" err="1" smtClean="0"/>
            <a:t>прожиткового</a:t>
          </a:r>
          <a:r>
            <a:rPr lang="ru-RU" sz="2100" kern="1200" dirty="0" smtClean="0"/>
            <a:t> </a:t>
          </a:r>
          <a:r>
            <a:rPr lang="ru-RU" sz="2100" kern="1200" dirty="0" err="1" smtClean="0"/>
            <a:t>мінімуму</a:t>
          </a:r>
          <a:r>
            <a:rPr lang="ru-RU" sz="2100" kern="1200" dirty="0" smtClean="0"/>
            <a:t>.</a:t>
          </a:r>
          <a:endParaRPr lang="ru-RU" sz="2100" kern="1200" dirty="0"/>
        </a:p>
      </dsp:txBody>
      <dsp:txXfrm>
        <a:off x="736833" y="3716019"/>
        <a:ext cx="7724307" cy="1061719"/>
      </dsp:txXfrm>
    </dsp:sp>
    <dsp:sp modelId="{14841CDD-16BB-4BD1-95CB-812991F9BA17}">
      <dsp:nvSpPr>
        <dsp:cNvPr id="0" name=""/>
        <dsp:cNvSpPr/>
      </dsp:nvSpPr>
      <dsp:spPr>
        <a:xfrm>
          <a:off x="73258" y="3583304"/>
          <a:ext cx="1327149" cy="1327149"/>
        </a:xfrm>
        <a:prstGeom prst="ellipse">
          <a:avLst/>
        </a:prstGeom>
        <a:solidFill>
          <a:schemeClr val="lt1">
            <a:hueOff val="0"/>
            <a:satOff val="0"/>
            <a:lumOff val="0"/>
            <a:alphaOff val="0"/>
          </a:schemeClr>
        </a:solidFill>
        <a:ln w="15875" cap="rnd" cmpd="sng" algn="ctr">
          <a:solidFill>
            <a:schemeClr val="accent2">
              <a:hueOff val="1465369"/>
              <a:satOff val="28109"/>
              <a:lumOff val="-4509"/>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8167B30-84FF-4819-911F-0AA1F1A87E83}">
      <dsp:nvSpPr>
        <dsp:cNvPr id="0" name=""/>
        <dsp:cNvSpPr/>
      </dsp:nvSpPr>
      <dsp:spPr>
        <a:xfrm>
          <a:off x="554635" y="1597952"/>
          <a:ext cx="9983433" cy="907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622300">
            <a:lnSpc>
              <a:spcPct val="90000"/>
            </a:lnSpc>
            <a:spcBef>
              <a:spcPct val="0"/>
            </a:spcBef>
            <a:spcAft>
              <a:spcPct val="35000"/>
            </a:spcAft>
          </a:pPr>
          <a:r>
            <a:rPr lang="ru-RU" sz="1400" kern="1200" dirty="0" err="1" smtClean="0">
              <a:solidFill>
                <a:schemeClr val="bg1"/>
              </a:solidFill>
            </a:rPr>
            <a:t>Державна</a:t>
          </a:r>
          <a:r>
            <a:rPr lang="ru-RU" sz="1400" kern="1200" dirty="0" smtClean="0">
              <a:solidFill>
                <a:schemeClr val="bg1"/>
              </a:solidFill>
            </a:rPr>
            <a:t> </a:t>
          </a:r>
          <a:r>
            <a:rPr lang="ru-RU" sz="1400" kern="1200" dirty="0" err="1" smtClean="0">
              <a:solidFill>
                <a:schemeClr val="bg1"/>
              </a:solidFill>
            </a:rPr>
            <a:t>соціальна</a:t>
          </a:r>
          <a:r>
            <a:rPr lang="ru-RU" sz="1400" kern="1200" dirty="0" smtClean="0">
              <a:solidFill>
                <a:schemeClr val="bg1"/>
              </a:solidFill>
            </a:rPr>
            <a:t> </a:t>
          </a:r>
          <a:r>
            <a:rPr lang="ru-RU" sz="1400" kern="1200" dirty="0" err="1" smtClean="0">
              <a:solidFill>
                <a:schemeClr val="bg1"/>
              </a:solidFill>
            </a:rPr>
            <a:t>допомога</a:t>
          </a:r>
          <a:r>
            <a:rPr lang="ru-RU" sz="1400" kern="1200" dirty="0" smtClean="0">
              <a:solidFill>
                <a:schemeClr val="bg1"/>
              </a:solidFill>
            </a:rPr>
            <a:t> особам з </a:t>
          </a:r>
          <a:r>
            <a:rPr lang="ru-RU" sz="1400" kern="1200" dirty="0" err="1" smtClean="0">
              <a:solidFill>
                <a:schemeClr val="bg1"/>
              </a:solidFill>
            </a:rPr>
            <a:t>інвалідністю</a:t>
          </a:r>
          <a:r>
            <a:rPr lang="ru-RU" sz="1400" kern="1200" dirty="0" smtClean="0">
              <a:solidFill>
                <a:schemeClr val="bg1"/>
              </a:solidFill>
            </a:rPr>
            <a:t> з </a:t>
          </a:r>
          <a:r>
            <a:rPr lang="ru-RU" sz="1400" kern="1200" dirty="0" err="1" smtClean="0">
              <a:solidFill>
                <a:schemeClr val="bg1"/>
              </a:solidFill>
            </a:rPr>
            <a:t>дитинства</a:t>
          </a:r>
          <a:r>
            <a:rPr lang="ru-RU" sz="1400" kern="1200" dirty="0" smtClean="0">
              <a:solidFill>
                <a:schemeClr val="bg1"/>
              </a:solidFill>
            </a:rPr>
            <a:t> </a:t>
          </a:r>
          <a:r>
            <a:rPr lang="ru-RU" sz="1400" kern="1200" dirty="0" err="1" smtClean="0">
              <a:solidFill>
                <a:schemeClr val="bg1"/>
              </a:solidFill>
            </a:rPr>
            <a:t>або</a:t>
          </a:r>
          <a:r>
            <a:rPr lang="ru-RU" sz="1400" kern="1200" dirty="0" smtClean="0">
              <a:solidFill>
                <a:schemeClr val="bg1"/>
              </a:solidFill>
            </a:rPr>
            <a:t> </a:t>
          </a:r>
          <a:r>
            <a:rPr lang="ru-RU" sz="1400" kern="1200" dirty="0" err="1" smtClean="0">
              <a:solidFill>
                <a:schemeClr val="bg1"/>
              </a:solidFill>
            </a:rPr>
            <a:t>дітям</a:t>
          </a:r>
          <a:r>
            <a:rPr lang="ru-RU" sz="1400" kern="1200" dirty="0" smtClean="0">
              <a:solidFill>
                <a:schemeClr val="bg1"/>
              </a:solidFill>
            </a:rPr>
            <a:t> з </a:t>
          </a:r>
          <a:r>
            <a:rPr lang="ru-RU" sz="1400" kern="1200" dirty="0" err="1" smtClean="0">
              <a:solidFill>
                <a:schemeClr val="bg1"/>
              </a:solidFill>
            </a:rPr>
            <a:t>інвалідністю</a:t>
          </a:r>
          <a:r>
            <a:rPr lang="ru-RU" sz="1400" kern="1200" dirty="0" smtClean="0">
              <a:solidFill>
                <a:schemeClr val="bg1"/>
              </a:solidFill>
            </a:rPr>
            <a:t> </a:t>
          </a:r>
          <a:r>
            <a:rPr lang="ru-RU" sz="1400" kern="1200" dirty="0" err="1" smtClean="0">
              <a:solidFill>
                <a:schemeClr val="bg1"/>
              </a:solidFill>
            </a:rPr>
            <a:t>віком</a:t>
          </a:r>
          <a:r>
            <a:rPr lang="ru-RU" sz="1400" kern="1200" dirty="0" smtClean="0">
              <a:solidFill>
                <a:schemeClr val="bg1"/>
              </a:solidFill>
            </a:rPr>
            <a:t> до 18 </a:t>
          </a:r>
          <a:r>
            <a:rPr lang="ru-RU" sz="1400" kern="1200" dirty="0" err="1" smtClean="0">
              <a:solidFill>
                <a:schemeClr val="bg1"/>
              </a:solidFill>
            </a:rPr>
            <a:t>років</a:t>
          </a:r>
          <a:r>
            <a:rPr lang="ru-RU" sz="1400" kern="1200" dirty="0" smtClean="0">
              <a:solidFill>
                <a:schemeClr val="bg1"/>
              </a:solidFill>
            </a:rPr>
            <a:t> </a:t>
          </a:r>
          <a:r>
            <a:rPr lang="ru-RU" sz="1400" kern="1200" dirty="0" err="1" smtClean="0">
              <a:solidFill>
                <a:schemeClr val="bg1"/>
              </a:solidFill>
            </a:rPr>
            <a:t>призначається</a:t>
          </a:r>
          <a:r>
            <a:rPr lang="ru-RU" sz="1400" kern="1200" dirty="0" smtClean="0">
              <a:solidFill>
                <a:schemeClr val="bg1"/>
              </a:solidFill>
            </a:rPr>
            <a:t> </a:t>
          </a:r>
          <a:r>
            <a:rPr lang="ru-RU" sz="1400" kern="1200" dirty="0" err="1" smtClean="0">
              <a:solidFill>
                <a:schemeClr val="bg1"/>
              </a:solidFill>
            </a:rPr>
            <a:t>структурними</a:t>
          </a:r>
          <a:r>
            <a:rPr lang="ru-RU" sz="1400" kern="1200" dirty="0" smtClean="0">
              <a:solidFill>
                <a:schemeClr val="bg1"/>
              </a:solidFill>
            </a:rPr>
            <a:t> </a:t>
          </a:r>
          <a:r>
            <a:rPr lang="ru-RU" sz="1400" kern="1200" dirty="0" err="1" smtClean="0">
              <a:solidFill>
                <a:schemeClr val="bg1"/>
              </a:solidFill>
            </a:rPr>
            <a:t>підрозділами</a:t>
          </a:r>
          <a:r>
            <a:rPr lang="ru-RU" sz="1400" kern="1200" dirty="0" smtClean="0">
              <a:solidFill>
                <a:schemeClr val="bg1"/>
              </a:solidFill>
            </a:rPr>
            <a:t> з </a:t>
          </a:r>
          <a:r>
            <a:rPr lang="ru-RU" sz="1400" kern="1200" dirty="0" err="1" smtClean="0">
              <a:solidFill>
                <a:schemeClr val="bg1"/>
              </a:solidFill>
            </a:rPr>
            <a:t>питань</a:t>
          </a:r>
          <a:r>
            <a:rPr lang="ru-RU" sz="1400" kern="1200" dirty="0" smtClean="0">
              <a:solidFill>
                <a:schemeClr val="bg1"/>
              </a:solidFill>
            </a:rPr>
            <a:t> </a:t>
          </a:r>
          <a:r>
            <a:rPr lang="ru-RU" sz="1400" kern="1200" dirty="0" err="1" smtClean="0">
              <a:solidFill>
                <a:schemeClr val="bg1"/>
              </a:solidFill>
            </a:rPr>
            <a:t>соціального</a:t>
          </a:r>
          <a:r>
            <a:rPr lang="ru-RU" sz="1400" kern="1200" dirty="0" smtClean="0">
              <a:solidFill>
                <a:schemeClr val="bg1"/>
              </a:solidFill>
            </a:rPr>
            <a:t> </a:t>
          </a:r>
          <a:r>
            <a:rPr lang="ru-RU" sz="1400" kern="1200" dirty="0" err="1" smtClean="0">
              <a:solidFill>
                <a:schemeClr val="bg1"/>
              </a:solidFill>
            </a:rPr>
            <a:t>захисту</a:t>
          </a:r>
          <a:r>
            <a:rPr lang="ru-RU" sz="1400" kern="1200" dirty="0" smtClean="0">
              <a:solidFill>
                <a:schemeClr val="bg1"/>
              </a:solidFill>
            </a:rPr>
            <a:t> </a:t>
          </a:r>
          <a:r>
            <a:rPr lang="ru-RU" sz="1400" kern="1200" dirty="0" err="1" smtClean="0">
              <a:solidFill>
                <a:schemeClr val="bg1"/>
              </a:solidFill>
            </a:rPr>
            <a:t>населення</a:t>
          </a:r>
          <a:r>
            <a:rPr lang="ru-RU" sz="1400" kern="1200" dirty="0" smtClean="0">
              <a:solidFill>
                <a:schemeClr val="bg1"/>
              </a:solidFill>
            </a:rPr>
            <a:t>.</a:t>
          </a:r>
          <a:endParaRPr lang="ru-RU" sz="1400" kern="1200" dirty="0">
            <a:solidFill>
              <a:schemeClr val="bg1"/>
            </a:solidFill>
          </a:endParaRPr>
        </a:p>
      </dsp:txBody>
      <dsp:txXfrm>
        <a:off x="554635" y="1597952"/>
        <a:ext cx="9983433" cy="907584"/>
      </dsp:txXfrm>
    </dsp:sp>
    <dsp:sp modelId="{902C3CE6-D437-45DD-95D6-FC7E845056F4}">
      <dsp:nvSpPr>
        <dsp:cNvPr id="0" name=""/>
        <dsp:cNvSpPr/>
      </dsp:nvSpPr>
      <dsp:spPr>
        <a:xfrm>
          <a:off x="554635" y="2505537"/>
          <a:ext cx="1331124" cy="221854"/>
        </a:xfrm>
        <a:prstGeom prst="parallelogram">
          <a:avLst>
            <a:gd name="adj" fmla="val 140840"/>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1C62B9-5F13-4481-87AC-EC2C93676273}">
      <dsp:nvSpPr>
        <dsp:cNvPr id="0" name=""/>
        <dsp:cNvSpPr/>
      </dsp:nvSpPr>
      <dsp:spPr>
        <a:xfrm>
          <a:off x="1963408" y="2505537"/>
          <a:ext cx="1331124" cy="221854"/>
        </a:xfrm>
        <a:prstGeom prst="parallelogram">
          <a:avLst>
            <a:gd name="adj" fmla="val 140840"/>
          </a:avLst>
        </a:prstGeom>
        <a:solidFill>
          <a:schemeClr val="accent5">
            <a:hueOff val="306756"/>
            <a:satOff val="318"/>
            <a:lumOff val="284"/>
            <a:alphaOff val="0"/>
          </a:schemeClr>
        </a:solidFill>
        <a:ln w="15875" cap="rnd" cmpd="sng" algn="ctr">
          <a:solidFill>
            <a:schemeClr val="accent5">
              <a:hueOff val="306756"/>
              <a:satOff val="318"/>
              <a:lumOff val="28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3B6FD7-A05B-4615-A35B-3760DF1F7902}">
      <dsp:nvSpPr>
        <dsp:cNvPr id="0" name=""/>
        <dsp:cNvSpPr/>
      </dsp:nvSpPr>
      <dsp:spPr>
        <a:xfrm>
          <a:off x="3372182" y="2505537"/>
          <a:ext cx="1331124" cy="221854"/>
        </a:xfrm>
        <a:prstGeom prst="parallelogram">
          <a:avLst>
            <a:gd name="adj" fmla="val 140840"/>
          </a:avLst>
        </a:prstGeom>
        <a:solidFill>
          <a:schemeClr val="accent5">
            <a:hueOff val="613513"/>
            <a:satOff val="635"/>
            <a:lumOff val="569"/>
            <a:alphaOff val="0"/>
          </a:schemeClr>
        </a:solidFill>
        <a:ln w="15875" cap="rnd" cmpd="sng" algn="ctr">
          <a:solidFill>
            <a:schemeClr val="accent5">
              <a:hueOff val="613513"/>
              <a:satOff val="635"/>
              <a:lumOff val="5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D278D2-A6D1-447E-8201-6FB9168F2D1E}">
      <dsp:nvSpPr>
        <dsp:cNvPr id="0" name=""/>
        <dsp:cNvSpPr/>
      </dsp:nvSpPr>
      <dsp:spPr>
        <a:xfrm>
          <a:off x="4780955" y="2505537"/>
          <a:ext cx="1331124" cy="221854"/>
        </a:xfrm>
        <a:prstGeom prst="parallelogram">
          <a:avLst>
            <a:gd name="adj" fmla="val 140840"/>
          </a:avLst>
        </a:prstGeom>
        <a:solidFill>
          <a:schemeClr val="accent5">
            <a:hueOff val="920269"/>
            <a:satOff val="953"/>
            <a:lumOff val="853"/>
            <a:alphaOff val="0"/>
          </a:schemeClr>
        </a:solidFill>
        <a:ln w="15875" cap="rnd" cmpd="sng" algn="ctr">
          <a:solidFill>
            <a:schemeClr val="accent5">
              <a:hueOff val="920269"/>
              <a:satOff val="953"/>
              <a:lumOff val="8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C3DC5A-B858-42DC-88FA-AC885E9E02F8}">
      <dsp:nvSpPr>
        <dsp:cNvPr id="0" name=""/>
        <dsp:cNvSpPr/>
      </dsp:nvSpPr>
      <dsp:spPr>
        <a:xfrm>
          <a:off x="6189728" y="2505537"/>
          <a:ext cx="1331124" cy="221854"/>
        </a:xfrm>
        <a:prstGeom prst="parallelogram">
          <a:avLst>
            <a:gd name="adj" fmla="val 140840"/>
          </a:avLst>
        </a:prstGeom>
        <a:solidFill>
          <a:schemeClr val="accent5">
            <a:hueOff val="1227025"/>
            <a:satOff val="1271"/>
            <a:lumOff val="1137"/>
            <a:alphaOff val="0"/>
          </a:schemeClr>
        </a:solidFill>
        <a:ln w="15875" cap="rnd" cmpd="sng" algn="ctr">
          <a:solidFill>
            <a:schemeClr val="accent5">
              <a:hueOff val="1227025"/>
              <a:satOff val="1271"/>
              <a:lumOff val="113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94079D-C7E0-45D4-AA17-99218E869829}">
      <dsp:nvSpPr>
        <dsp:cNvPr id="0" name=""/>
        <dsp:cNvSpPr/>
      </dsp:nvSpPr>
      <dsp:spPr>
        <a:xfrm>
          <a:off x="7598502" y="2505537"/>
          <a:ext cx="1331124" cy="221854"/>
        </a:xfrm>
        <a:prstGeom prst="parallelogram">
          <a:avLst>
            <a:gd name="adj" fmla="val 140840"/>
          </a:avLst>
        </a:prstGeom>
        <a:solidFill>
          <a:schemeClr val="accent5">
            <a:hueOff val="1533782"/>
            <a:satOff val="1588"/>
            <a:lumOff val="1421"/>
            <a:alphaOff val="0"/>
          </a:schemeClr>
        </a:solidFill>
        <a:ln w="15875" cap="rnd" cmpd="sng" algn="ctr">
          <a:solidFill>
            <a:schemeClr val="accent5">
              <a:hueOff val="1533782"/>
              <a:satOff val="1588"/>
              <a:lumOff val="142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074C00-CD04-437A-AF84-9B87FE8A2FBF}">
      <dsp:nvSpPr>
        <dsp:cNvPr id="0" name=""/>
        <dsp:cNvSpPr/>
      </dsp:nvSpPr>
      <dsp:spPr>
        <a:xfrm>
          <a:off x="9007275" y="2505537"/>
          <a:ext cx="1331124" cy="221854"/>
        </a:xfrm>
        <a:prstGeom prst="parallelogram">
          <a:avLst>
            <a:gd name="adj" fmla="val 140840"/>
          </a:avLst>
        </a:prstGeom>
        <a:solidFill>
          <a:schemeClr val="accent5">
            <a:hueOff val="1840538"/>
            <a:satOff val="1906"/>
            <a:lumOff val="1706"/>
            <a:alphaOff val="0"/>
          </a:schemeClr>
        </a:solidFill>
        <a:ln w="15875" cap="rnd" cmpd="sng" algn="ctr">
          <a:solidFill>
            <a:schemeClr val="accent5">
              <a:hueOff val="1840538"/>
              <a:satOff val="1906"/>
              <a:lumOff val="170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67EB1C-B827-402B-B957-DEE71A0AAC10}">
      <dsp:nvSpPr>
        <dsp:cNvPr id="0" name=""/>
        <dsp:cNvSpPr/>
      </dsp:nvSpPr>
      <dsp:spPr>
        <a:xfrm>
          <a:off x="554635" y="2864562"/>
          <a:ext cx="9983433" cy="907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622300">
            <a:lnSpc>
              <a:spcPct val="90000"/>
            </a:lnSpc>
            <a:spcBef>
              <a:spcPct val="0"/>
            </a:spcBef>
            <a:spcAft>
              <a:spcPct val="35000"/>
            </a:spcAft>
          </a:pPr>
          <a:r>
            <a:rPr lang="ru-RU" sz="1400" kern="1200" dirty="0" smtClean="0">
              <a:solidFill>
                <a:schemeClr val="bg1"/>
              </a:solidFill>
            </a:rPr>
            <a:t>У </a:t>
          </a:r>
          <a:r>
            <a:rPr lang="ru-RU" sz="1400" kern="1200" dirty="0" err="1" smtClean="0">
              <a:solidFill>
                <a:schemeClr val="bg1"/>
              </a:solidFill>
            </a:rPr>
            <a:t>сільській</a:t>
          </a:r>
          <a:r>
            <a:rPr lang="ru-RU" sz="1400" kern="1200" dirty="0" smtClean="0">
              <a:solidFill>
                <a:schemeClr val="bg1"/>
              </a:solidFill>
            </a:rPr>
            <a:t> </a:t>
          </a:r>
          <a:r>
            <a:rPr lang="ru-RU" sz="1400" kern="1200" dirty="0" err="1" smtClean="0">
              <a:solidFill>
                <a:schemeClr val="bg1"/>
              </a:solidFill>
            </a:rPr>
            <a:t>місцевості</a:t>
          </a:r>
          <a:r>
            <a:rPr lang="ru-RU" sz="1400" kern="1200" dirty="0" smtClean="0">
              <a:solidFill>
                <a:schemeClr val="bg1"/>
              </a:solidFill>
            </a:rPr>
            <a:t> заяви з </a:t>
          </a:r>
          <a:r>
            <a:rPr lang="ru-RU" sz="1400" kern="1200" dirty="0" err="1" smtClean="0">
              <a:solidFill>
                <a:schemeClr val="bg1"/>
              </a:solidFill>
            </a:rPr>
            <a:t>необхідними</a:t>
          </a:r>
          <a:r>
            <a:rPr lang="ru-RU" sz="1400" kern="1200" dirty="0" smtClean="0">
              <a:solidFill>
                <a:schemeClr val="bg1"/>
              </a:solidFill>
            </a:rPr>
            <a:t> документами </a:t>
          </a:r>
          <a:r>
            <a:rPr lang="ru-RU" sz="1400" kern="1200" dirty="0" err="1" smtClean="0">
              <a:solidFill>
                <a:schemeClr val="bg1"/>
              </a:solidFill>
            </a:rPr>
            <a:t>можуть</a:t>
          </a:r>
          <a:r>
            <a:rPr lang="ru-RU" sz="1400" kern="1200" dirty="0" smtClean="0">
              <a:solidFill>
                <a:schemeClr val="bg1"/>
              </a:solidFill>
            </a:rPr>
            <a:t> </a:t>
          </a:r>
          <a:r>
            <a:rPr lang="ru-RU" sz="1400" kern="1200" dirty="0" err="1" smtClean="0">
              <a:solidFill>
                <a:schemeClr val="bg1"/>
              </a:solidFill>
            </a:rPr>
            <a:t>приймати</a:t>
          </a:r>
          <a:r>
            <a:rPr lang="ru-RU" sz="1400" kern="1200" dirty="0" smtClean="0">
              <a:solidFill>
                <a:schemeClr val="bg1"/>
              </a:solidFill>
            </a:rPr>
            <a:t> </a:t>
          </a:r>
          <a:r>
            <a:rPr lang="ru-RU" sz="1400" kern="1200" dirty="0" err="1" smtClean="0">
              <a:solidFill>
                <a:schemeClr val="bg1"/>
              </a:solidFill>
            </a:rPr>
            <a:t>уповноважені</a:t>
          </a:r>
          <a:r>
            <a:rPr lang="ru-RU" sz="1400" kern="1200" dirty="0" smtClean="0">
              <a:solidFill>
                <a:schemeClr val="bg1"/>
              </a:solidFill>
            </a:rPr>
            <a:t> особи, </a:t>
          </a:r>
          <a:r>
            <a:rPr lang="ru-RU" sz="1400" kern="1200" dirty="0" err="1" smtClean="0">
              <a:solidFill>
                <a:schemeClr val="bg1"/>
              </a:solidFill>
            </a:rPr>
            <a:t>визначені</a:t>
          </a:r>
          <a:r>
            <a:rPr lang="ru-RU" sz="1400" kern="1200" dirty="0" smtClean="0">
              <a:solidFill>
                <a:schemeClr val="bg1"/>
              </a:solidFill>
            </a:rPr>
            <a:t> </a:t>
          </a:r>
          <a:r>
            <a:rPr lang="ru-RU" sz="1400" kern="1200" dirty="0" err="1" smtClean="0">
              <a:solidFill>
                <a:schemeClr val="bg1"/>
              </a:solidFill>
            </a:rPr>
            <a:t>виконавчими</a:t>
          </a:r>
          <a:r>
            <a:rPr lang="ru-RU" sz="1400" kern="1200" dirty="0" smtClean="0">
              <a:solidFill>
                <a:schemeClr val="bg1"/>
              </a:solidFill>
            </a:rPr>
            <a:t> </a:t>
          </a:r>
          <a:r>
            <a:rPr lang="ru-RU" sz="1400" kern="1200" dirty="0" err="1" smtClean="0">
              <a:solidFill>
                <a:schemeClr val="bg1"/>
              </a:solidFill>
            </a:rPr>
            <a:t>комітетами</a:t>
          </a:r>
          <a:r>
            <a:rPr lang="ru-RU" sz="1400" kern="1200" dirty="0" smtClean="0">
              <a:solidFill>
                <a:schemeClr val="bg1"/>
              </a:solidFill>
            </a:rPr>
            <a:t> </a:t>
          </a:r>
          <a:r>
            <a:rPr lang="ru-RU" sz="1400" kern="1200" dirty="0" err="1" smtClean="0">
              <a:solidFill>
                <a:schemeClr val="bg1"/>
              </a:solidFill>
            </a:rPr>
            <a:t>селищних</a:t>
          </a:r>
          <a:r>
            <a:rPr lang="ru-RU" sz="1400" kern="1200" dirty="0" smtClean="0">
              <a:solidFill>
                <a:schemeClr val="bg1"/>
              </a:solidFill>
            </a:rPr>
            <a:t> і </a:t>
          </a:r>
          <a:r>
            <a:rPr lang="ru-RU" sz="1400" kern="1200" dirty="0" err="1" smtClean="0">
              <a:solidFill>
                <a:schemeClr val="bg1"/>
              </a:solidFill>
            </a:rPr>
            <a:t>сільських</a:t>
          </a:r>
          <a:r>
            <a:rPr lang="ru-RU" sz="1400" kern="1200" dirty="0" smtClean="0">
              <a:solidFill>
                <a:schemeClr val="bg1"/>
              </a:solidFill>
            </a:rPr>
            <a:t> рад. Для </a:t>
          </a:r>
          <a:r>
            <a:rPr lang="ru-RU" sz="1400" kern="1200" dirty="0" err="1" smtClean="0">
              <a:solidFill>
                <a:schemeClr val="bg1"/>
              </a:solidFill>
            </a:rPr>
            <a:t>призначення</a:t>
          </a:r>
          <a:r>
            <a:rPr lang="ru-RU" sz="1400" kern="1200" dirty="0" smtClean="0">
              <a:solidFill>
                <a:schemeClr val="bg1"/>
              </a:solidFill>
            </a:rPr>
            <a:t> і </a:t>
          </a:r>
          <a:r>
            <a:rPr lang="ru-RU" sz="1400" kern="1200" dirty="0" err="1" smtClean="0">
              <a:solidFill>
                <a:schemeClr val="bg1"/>
              </a:solidFill>
            </a:rPr>
            <a:t>нарахування</a:t>
          </a:r>
          <a:r>
            <a:rPr lang="ru-RU" sz="1400" kern="1200" dirty="0" smtClean="0">
              <a:solidFill>
                <a:schemeClr val="bg1"/>
              </a:solidFill>
            </a:rPr>
            <a:t> </a:t>
          </a:r>
          <a:r>
            <a:rPr lang="ru-RU" sz="1400" kern="1200" dirty="0" err="1" smtClean="0">
              <a:solidFill>
                <a:schemeClr val="bg1"/>
              </a:solidFill>
            </a:rPr>
            <a:t>державної</a:t>
          </a:r>
          <a:r>
            <a:rPr lang="ru-RU" sz="1400" kern="1200" dirty="0" smtClean="0">
              <a:solidFill>
                <a:schemeClr val="bg1"/>
              </a:solidFill>
            </a:rPr>
            <a:t> </a:t>
          </a:r>
          <a:r>
            <a:rPr lang="ru-RU" sz="1400" kern="1200" dirty="0" err="1" smtClean="0">
              <a:solidFill>
                <a:schemeClr val="bg1"/>
              </a:solidFill>
            </a:rPr>
            <a:t>соціальної</a:t>
          </a:r>
          <a:r>
            <a:rPr lang="ru-RU" sz="1400" kern="1200" dirty="0" smtClean="0">
              <a:solidFill>
                <a:schemeClr val="bg1"/>
              </a:solidFill>
            </a:rPr>
            <a:t> </a:t>
          </a:r>
          <a:r>
            <a:rPr lang="ru-RU" sz="1400" kern="1200" dirty="0" err="1" smtClean="0">
              <a:solidFill>
                <a:schemeClr val="bg1"/>
              </a:solidFill>
            </a:rPr>
            <a:t>допомоги</a:t>
          </a:r>
          <a:r>
            <a:rPr lang="ru-RU" sz="1400" kern="1200" dirty="0" smtClean="0">
              <a:solidFill>
                <a:schemeClr val="bg1"/>
              </a:solidFill>
            </a:rPr>
            <a:t>, надбавки на догляд, </a:t>
          </a:r>
          <a:r>
            <a:rPr lang="ru-RU" sz="1400" kern="1200" dirty="0" err="1" smtClean="0">
              <a:solidFill>
                <a:schemeClr val="bg1"/>
              </a:solidFill>
            </a:rPr>
            <a:t>допомоги</a:t>
          </a:r>
          <a:r>
            <a:rPr lang="ru-RU" sz="1400" kern="1200" dirty="0" smtClean="0">
              <a:solidFill>
                <a:schemeClr val="bg1"/>
              </a:solidFill>
            </a:rPr>
            <a:t> на </a:t>
          </a:r>
          <a:r>
            <a:rPr lang="ru-RU" sz="1400" kern="1200" dirty="0" err="1" smtClean="0">
              <a:solidFill>
                <a:schemeClr val="bg1"/>
              </a:solidFill>
            </a:rPr>
            <a:t>поховання</a:t>
          </a:r>
          <a:r>
            <a:rPr lang="ru-RU" sz="1400" kern="1200" dirty="0" smtClean="0">
              <a:solidFill>
                <a:schemeClr val="bg1"/>
              </a:solidFill>
            </a:rPr>
            <a:t> </a:t>
          </a:r>
          <a:r>
            <a:rPr lang="ru-RU" sz="1400" kern="1200" dirty="0" err="1" smtClean="0">
              <a:solidFill>
                <a:schemeClr val="bg1"/>
              </a:solidFill>
            </a:rPr>
            <a:t>уповноважені</a:t>
          </a:r>
          <a:r>
            <a:rPr lang="ru-RU" sz="1400" kern="1200" dirty="0" smtClean="0">
              <a:solidFill>
                <a:schemeClr val="bg1"/>
              </a:solidFill>
            </a:rPr>
            <a:t> особи </a:t>
          </a:r>
          <a:r>
            <a:rPr lang="ru-RU" sz="1400" kern="1200" dirty="0" err="1" smtClean="0">
              <a:solidFill>
                <a:schemeClr val="bg1"/>
              </a:solidFill>
            </a:rPr>
            <a:t>передають</a:t>
          </a:r>
          <a:r>
            <a:rPr lang="ru-RU" sz="1400" kern="1200" dirty="0" smtClean="0">
              <a:solidFill>
                <a:schemeClr val="bg1"/>
              </a:solidFill>
            </a:rPr>
            <a:t> </a:t>
          </a:r>
          <a:r>
            <a:rPr lang="ru-RU" sz="1400" kern="1200" dirty="0" err="1" smtClean="0">
              <a:solidFill>
                <a:schemeClr val="bg1"/>
              </a:solidFill>
            </a:rPr>
            <a:t>прийняті</a:t>
          </a:r>
          <a:r>
            <a:rPr lang="ru-RU" sz="1400" kern="1200" dirty="0" smtClean="0">
              <a:solidFill>
                <a:schemeClr val="bg1"/>
              </a:solidFill>
            </a:rPr>
            <a:t> </a:t>
          </a:r>
          <a:r>
            <a:rPr lang="ru-RU" sz="1400" kern="1200" dirty="0" err="1" smtClean="0">
              <a:solidFill>
                <a:schemeClr val="bg1"/>
              </a:solidFill>
            </a:rPr>
            <a:t>документи</a:t>
          </a:r>
          <a:r>
            <a:rPr lang="ru-RU" sz="1400" kern="1200" dirty="0" smtClean="0">
              <a:solidFill>
                <a:schemeClr val="bg1"/>
              </a:solidFill>
            </a:rPr>
            <a:t> </a:t>
          </a:r>
          <a:r>
            <a:rPr lang="ru-RU" sz="1400" kern="1200" dirty="0" err="1" smtClean="0">
              <a:solidFill>
                <a:schemeClr val="bg1"/>
              </a:solidFill>
            </a:rPr>
            <a:t>відповідним</a:t>
          </a:r>
          <a:r>
            <a:rPr lang="ru-RU" sz="1400" kern="1200" dirty="0" smtClean="0">
              <a:solidFill>
                <a:schemeClr val="bg1"/>
              </a:solidFill>
            </a:rPr>
            <a:t> </a:t>
          </a:r>
          <a:r>
            <a:rPr lang="ru-RU" sz="1400" kern="1200" dirty="0" err="1" smtClean="0">
              <a:solidFill>
                <a:schemeClr val="bg1"/>
              </a:solidFill>
            </a:rPr>
            <a:t>структурним</a:t>
          </a:r>
          <a:r>
            <a:rPr lang="ru-RU" sz="1400" kern="1200" dirty="0" smtClean="0">
              <a:solidFill>
                <a:schemeClr val="bg1"/>
              </a:solidFill>
            </a:rPr>
            <a:t> </a:t>
          </a:r>
          <a:r>
            <a:rPr lang="ru-RU" sz="1400" kern="1200" dirty="0" err="1" smtClean="0">
              <a:solidFill>
                <a:schemeClr val="bg1"/>
              </a:solidFill>
            </a:rPr>
            <a:t>підрозділам</a:t>
          </a:r>
          <a:r>
            <a:rPr lang="ru-RU" sz="1400" kern="1200" dirty="0" smtClean="0">
              <a:solidFill>
                <a:schemeClr val="bg1"/>
              </a:solidFill>
            </a:rPr>
            <a:t> з </a:t>
          </a:r>
          <a:r>
            <a:rPr lang="ru-RU" sz="1400" kern="1200" dirty="0" err="1" smtClean="0">
              <a:solidFill>
                <a:schemeClr val="bg1"/>
              </a:solidFill>
            </a:rPr>
            <a:t>питань</a:t>
          </a:r>
          <a:r>
            <a:rPr lang="ru-RU" sz="1400" kern="1200" dirty="0" smtClean="0">
              <a:solidFill>
                <a:schemeClr val="bg1"/>
              </a:solidFill>
            </a:rPr>
            <a:t> </a:t>
          </a:r>
          <a:r>
            <a:rPr lang="ru-RU" sz="1400" kern="1200" dirty="0" err="1" smtClean="0">
              <a:solidFill>
                <a:schemeClr val="bg1"/>
              </a:solidFill>
            </a:rPr>
            <a:t>соціального</a:t>
          </a:r>
          <a:r>
            <a:rPr lang="ru-RU" sz="1400" kern="1200" dirty="0" smtClean="0">
              <a:solidFill>
                <a:schemeClr val="bg1"/>
              </a:solidFill>
            </a:rPr>
            <a:t> </a:t>
          </a:r>
          <a:r>
            <a:rPr lang="ru-RU" sz="1400" kern="1200" dirty="0" err="1" smtClean="0">
              <a:solidFill>
                <a:schemeClr val="bg1"/>
              </a:solidFill>
            </a:rPr>
            <a:t>захисту</a:t>
          </a:r>
          <a:r>
            <a:rPr lang="ru-RU" sz="1400" kern="1200" dirty="0" smtClean="0">
              <a:solidFill>
                <a:schemeClr val="bg1"/>
              </a:solidFill>
            </a:rPr>
            <a:t> </a:t>
          </a:r>
          <a:r>
            <a:rPr lang="ru-RU" sz="1400" kern="1200" dirty="0" err="1" smtClean="0">
              <a:solidFill>
                <a:schemeClr val="bg1"/>
              </a:solidFill>
            </a:rPr>
            <a:t>населення</a:t>
          </a:r>
          <a:r>
            <a:rPr lang="ru-RU" sz="1400" kern="1200" dirty="0" smtClean="0">
              <a:solidFill>
                <a:schemeClr val="bg1"/>
              </a:solidFill>
            </a:rPr>
            <a:t>.</a:t>
          </a:r>
          <a:endParaRPr lang="ru-RU" sz="1400" kern="1200" dirty="0">
            <a:solidFill>
              <a:schemeClr val="bg1"/>
            </a:solidFill>
          </a:endParaRPr>
        </a:p>
      </dsp:txBody>
      <dsp:txXfrm>
        <a:off x="554635" y="2864562"/>
        <a:ext cx="9983433" cy="907584"/>
      </dsp:txXfrm>
    </dsp:sp>
    <dsp:sp modelId="{10F8187C-DFC5-416A-B810-F4D45F133859}">
      <dsp:nvSpPr>
        <dsp:cNvPr id="0" name=""/>
        <dsp:cNvSpPr/>
      </dsp:nvSpPr>
      <dsp:spPr>
        <a:xfrm>
          <a:off x="554635" y="3772147"/>
          <a:ext cx="1331124" cy="221854"/>
        </a:xfrm>
        <a:prstGeom prst="parallelogram">
          <a:avLst>
            <a:gd name="adj" fmla="val 140840"/>
          </a:avLst>
        </a:prstGeom>
        <a:solidFill>
          <a:schemeClr val="accent5">
            <a:hueOff val="2147295"/>
            <a:satOff val="2224"/>
            <a:lumOff val="1990"/>
            <a:alphaOff val="0"/>
          </a:schemeClr>
        </a:solidFill>
        <a:ln w="15875" cap="rnd" cmpd="sng" algn="ctr">
          <a:solidFill>
            <a:schemeClr val="accent5">
              <a:hueOff val="2147295"/>
              <a:satOff val="2224"/>
              <a:lumOff val="19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CFAE1A-DCDF-4BA9-AD7B-5FEB3FBD0DEE}">
      <dsp:nvSpPr>
        <dsp:cNvPr id="0" name=""/>
        <dsp:cNvSpPr/>
      </dsp:nvSpPr>
      <dsp:spPr>
        <a:xfrm>
          <a:off x="1963408" y="3772147"/>
          <a:ext cx="1331124" cy="221854"/>
        </a:xfrm>
        <a:prstGeom prst="parallelogram">
          <a:avLst>
            <a:gd name="adj" fmla="val 140840"/>
          </a:avLst>
        </a:prstGeom>
        <a:solidFill>
          <a:schemeClr val="accent5">
            <a:hueOff val="2454051"/>
            <a:satOff val="2541"/>
            <a:lumOff val="2274"/>
            <a:alphaOff val="0"/>
          </a:schemeClr>
        </a:solidFill>
        <a:ln w="15875" cap="rnd" cmpd="sng" algn="ctr">
          <a:solidFill>
            <a:schemeClr val="accent5">
              <a:hueOff val="2454051"/>
              <a:satOff val="2541"/>
              <a:lumOff val="227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7537C9-D819-4F49-A14F-12C802124AF0}">
      <dsp:nvSpPr>
        <dsp:cNvPr id="0" name=""/>
        <dsp:cNvSpPr/>
      </dsp:nvSpPr>
      <dsp:spPr>
        <a:xfrm>
          <a:off x="3372182" y="3772147"/>
          <a:ext cx="1331124" cy="221854"/>
        </a:xfrm>
        <a:prstGeom prst="parallelogram">
          <a:avLst>
            <a:gd name="adj" fmla="val 140840"/>
          </a:avLst>
        </a:prstGeom>
        <a:solidFill>
          <a:schemeClr val="accent5">
            <a:hueOff val="2760807"/>
            <a:satOff val="2859"/>
            <a:lumOff val="2558"/>
            <a:alphaOff val="0"/>
          </a:schemeClr>
        </a:solidFill>
        <a:ln w="15875" cap="rnd" cmpd="sng" algn="ctr">
          <a:solidFill>
            <a:schemeClr val="accent5">
              <a:hueOff val="2760807"/>
              <a:satOff val="2859"/>
              <a:lumOff val="255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3C6F53-AEA7-4052-95C1-4AE1D6D26749}">
      <dsp:nvSpPr>
        <dsp:cNvPr id="0" name=""/>
        <dsp:cNvSpPr/>
      </dsp:nvSpPr>
      <dsp:spPr>
        <a:xfrm>
          <a:off x="4780955" y="3772147"/>
          <a:ext cx="1331124" cy="221854"/>
        </a:xfrm>
        <a:prstGeom prst="parallelogram">
          <a:avLst>
            <a:gd name="adj" fmla="val 140840"/>
          </a:avLst>
        </a:prstGeom>
        <a:solidFill>
          <a:schemeClr val="accent5">
            <a:hueOff val="3067564"/>
            <a:satOff val="3176"/>
            <a:lumOff val="2843"/>
            <a:alphaOff val="0"/>
          </a:schemeClr>
        </a:solidFill>
        <a:ln w="15875" cap="rnd" cmpd="sng" algn="ctr">
          <a:solidFill>
            <a:schemeClr val="accent5">
              <a:hueOff val="3067564"/>
              <a:satOff val="3176"/>
              <a:lumOff val="284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765E0B-D6FB-4E85-B080-F5617836BAFC}">
      <dsp:nvSpPr>
        <dsp:cNvPr id="0" name=""/>
        <dsp:cNvSpPr/>
      </dsp:nvSpPr>
      <dsp:spPr>
        <a:xfrm>
          <a:off x="6189728" y="3772147"/>
          <a:ext cx="1331124" cy="221854"/>
        </a:xfrm>
        <a:prstGeom prst="parallelogram">
          <a:avLst>
            <a:gd name="adj" fmla="val 140840"/>
          </a:avLst>
        </a:prstGeom>
        <a:solidFill>
          <a:schemeClr val="accent5">
            <a:hueOff val="3374320"/>
            <a:satOff val="3494"/>
            <a:lumOff val="3127"/>
            <a:alphaOff val="0"/>
          </a:schemeClr>
        </a:solidFill>
        <a:ln w="15875" cap="rnd" cmpd="sng" algn="ctr">
          <a:solidFill>
            <a:schemeClr val="accent5">
              <a:hueOff val="3374320"/>
              <a:satOff val="3494"/>
              <a:lumOff val="312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0B1515-4160-4417-81B8-10749FB1B20B}">
      <dsp:nvSpPr>
        <dsp:cNvPr id="0" name=""/>
        <dsp:cNvSpPr/>
      </dsp:nvSpPr>
      <dsp:spPr>
        <a:xfrm>
          <a:off x="7598502" y="3772147"/>
          <a:ext cx="1331124" cy="221854"/>
        </a:xfrm>
        <a:prstGeom prst="parallelogram">
          <a:avLst>
            <a:gd name="adj" fmla="val 140840"/>
          </a:avLst>
        </a:prstGeom>
        <a:solidFill>
          <a:schemeClr val="accent5">
            <a:hueOff val="3681077"/>
            <a:satOff val="3812"/>
            <a:lumOff val="3411"/>
            <a:alphaOff val="0"/>
          </a:schemeClr>
        </a:solidFill>
        <a:ln w="15875" cap="rnd" cmpd="sng" algn="ctr">
          <a:solidFill>
            <a:schemeClr val="accent5">
              <a:hueOff val="3681077"/>
              <a:satOff val="3812"/>
              <a:lumOff val="341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19582B-AD5A-4E56-977E-30F1D4B476F0}">
      <dsp:nvSpPr>
        <dsp:cNvPr id="0" name=""/>
        <dsp:cNvSpPr/>
      </dsp:nvSpPr>
      <dsp:spPr>
        <a:xfrm>
          <a:off x="9007275" y="3772147"/>
          <a:ext cx="1331124" cy="221854"/>
        </a:xfrm>
        <a:prstGeom prst="parallelogram">
          <a:avLst>
            <a:gd name="adj" fmla="val 140840"/>
          </a:avLst>
        </a:prstGeom>
        <a:solidFill>
          <a:schemeClr val="accent5">
            <a:hueOff val="3987832"/>
            <a:satOff val="4129"/>
            <a:lumOff val="3695"/>
            <a:alphaOff val="0"/>
          </a:schemeClr>
        </a:solidFill>
        <a:ln w="15875" cap="rnd" cmpd="sng" algn="ctr">
          <a:solidFill>
            <a:schemeClr val="accent5">
              <a:hueOff val="3987832"/>
              <a:satOff val="4129"/>
              <a:lumOff val="369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DA807A-16AD-4840-8E20-DDEDC0B833D6}">
      <dsp:nvSpPr>
        <dsp:cNvPr id="0" name=""/>
        <dsp:cNvSpPr/>
      </dsp:nvSpPr>
      <dsp:spPr>
        <a:xfrm>
          <a:off x="554635" y="4131172"/>
          <a:ext cx="9983433" cy="907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622300">
            <a:lnSpc>
              <a:spcPct val="90000"/>
            </a:lnSpc>
            <a:spcBef>
              <a:spcPct val="0"/>
            </a:spcBef>
            <a:spcAft>
              <a:spcPct val="35000"/>
            </a:spcAft>
          </a:pPr>
          <a:r>
            <a:rPr lang="ru-RU" sz="1400" kern="1200" dirty="0" smtClean="0">
              <a:solidFill>
                <a:schemeClr val="bg1"/>
              </a:solidFill>
            </a:rPr>
            <a:t>У </a:t>
          </a:r>
          <a:r>
            <a:rPr lang="ru-RU" sz="1400" kern="1200" dirty="0" err="1" smtClean="0">
              <a:solidFill>
                <a:schemeClr val="bg1"/>
              </a:solidFill>
            </a:rPr>
            <a:t>разі</a:t>
          </a:r>
          <a:r>
            <a:rPr lang="ru-RU" sz="1400" kern="1200" dirty="0" smtClean="0">
              <a:solidFill>
                <a:schemeClr val="bg1"/>
              </a:solidFill>
            </a:rPr>
            <a:t> </a:t>
          </a:r>
          <a:r>
            <a:rPr lang="ru-RU" sz="1400" kern="1200" dirty="0" err="1" smtClean="0">
              <a:solidFill>
                <a:schemeClr val="bg1"/>
              </a:solidFill>
            </a:rPr>
            <a:t>утворення</a:t>
          </a:r>
          <a:r>
            <a:rPr lang="ru-RU" sz="1400" kern="1200" dirty="0" smtClean="0">
              <a:solidFill>
                <a:schemeClr val="bg1"/>
              </a:solidFill>
            </a:rPr>
            <a:t> </a:t>
          </a:r>
          <a:r>
            <a:rPr lang="ru-RU" sz="1400" kern="1200" dirty="0" err="1" smtClean="0">
              <a:solidFill>
                <a:schemeClr val="bg1"/>
              </a:solidFill>
            </a:rPr>
            <a:t>об’єднаної</a:t>
          </a:r>
          <a:r>
            <a:rPr lang="ru-RU" sz="1400" kern="1200" dirty="0" smtClean="0">
              <a:solidFill>
                <a:schemeClr val="bg1"/>
              </a:solidFill>
            </a:rPr>
            <a:t> </a:t>
          </a:r>
          <a:r>
            <a:rPr lang="ru-RU" sz="1400" kern="1200" dirty="0" err="1" smtClean="0">
              <a:solidFill>
                <a:schemeClr val="bg1"/>
              </a:solidFill>
            </a:rPr>
            <a:t>територіальної</a:t>
          </a:r>
          <a:r>
            <a:rPr lang="ru-RU" sz="1400" kern="1200" dirty="0" smtClean="0">
              <a:solidFill>
                <a:schemeClr val="bg1"/>
              </a:solidFill>
            </a:rPr>
            <a:t> </a:t>
          </a:r>
          <a:r>
            <a:rPr lang="ru-RU" sz="1400" kern="1200" dirty="0" err="1" smtClean="0">
              <a:solidFill>
                <a:schemeClr val="bg1"/>
              </a:solidFill>
            </a:rPr>
            <a:t>громади</a:t>
          </a:r>
          <a:r>
            <a:rPr lang="ru-RU" sz="1400" kern="1200" dirty="0" smtClean="0">
              <a:solidFill>
                <a:schemeClr val="bg1"/>
              </a:solidFill>
            </a:rPr>
            <a:t> заяви з </a:t>
          </a:r>
          <a:r>
            <a:rPr lang="ru-RU" sz="1400" kern="1200" dirty="0" err="1" smtClean="0">
              <a:solidFill>
                <a:schemeClr val="bg1"/>
              </a:solidFill>
            </a:rPr>
            <a:t>необхідними</a:t>
          </a:r>
          <a:r>
            <a:rPr lang="ru-RU" sz="1400" kern="1200" dirty="0" smtClean="0">
              <a:solidFill>
                <a:schemeClr val="bg1"/>
              </a:solidFill>
            </a:rPr>
            <a:t> документами для </a:t>
          </a:r>
          <a:r>
            <a:rPr lang="ru-RU" sz="1400" kern="1200" dirty="0" err="1" smtClean="0">
              <a:solidFill>
                <a:schemeClr val="bg1"/>
              </a:solidFill>
            </a:rPr>
            <a:t>призначення</a:t>
          </a:r>
          <a:r>
            <a:rPr lang="ru-RU" sz="1400" kern="1200" dirty="0" smtClean="0">
              <a:solidFill>
                <a:schemeClr val="bg1"/>
              </a:solidFill>
            </a:rPr>
            <a:t> </a:t>
          </a:r>
          <a:r>
            <a:rPr lang="ru-RU" sz="1400" kern="1200" dirty="0" err="1" smtClean="0">
              <a:solidFill>
                <a:schemeClr val="bg1"/>
              </a:solidFill>
            </a:rPr>
            <a:t>допомоги</a:t>
          </a:r>
          <a:r>
            <a:rPr lang="ru-RU" sz="1400" kern="1200" dirty="0" smtClean="0">
              <a:solidFill>
                <a:schemeClr val="bg1"/>
              </a:solidFill>
            </a:rPr>
            <a:t> на догляд </a:t>
          </a:r>
          <a:r>
            <a:rPr lang="ru-RU" sz="1400" kern="1200" dirty="0" err="1" smtClean="0">
              <a:solidFill>
                <a:schemeClr val="bg1"/>
              </a:solidFill>
            </a:rPr>
            <a:t>приймаються</a:t>
          </a:r>
          <a:r>
            <a:rPr lang="ru-RU" sz="1400" kern="1200" dirty="0" smtClean="0">
              <a:solidFill>
                <a:schemeClr val="bg1"/>
              </a:solidFill>
            </a:rPr>
            <a:t> </a:t>
          </a:r>
          <a:r>
            <a:rPr lang="ru-RU" sz="1400" kern="1200" dirty="0" err="1" smtClean="0">
              <a:solidFill>
                <a:schemeClr val="bg1"/>
              </a:solidFill>
            </a:rPr>
            <a:t>уповноваженими</a:t>
          </a:r>
          <a:r>
            <a:rPr lang="ru-RU" sz="1400" kern="1200" dirty="0" smtClean="0">
              <a:solidFill>
                <a:schemeClr val="bg1"/>
              </a:solidFill>
            </a:rPr>
            <a:t> особами, </a:t>
          </a:r>
          <a:r>
            <a:rPr lang="ru-RU" sz="1400" kern="1200" dirty="0" err="1" smtClean="0">
              <a:solidFill>
                <a:schemeClr val="bg1"/>
              </a:solidFill>
            </a:rPr>
            <a:t>визначеними</a:t>
          </a:r>
          <a:r>
            <a:rPr lang="ru-RU" sz="1400" kern="1200" dirty="0" smtClean="0">
              <a:solidFill>
                <a:schemeClr val="bg1"/>
              </a:solidFill>
            </a:rPr>
            <a:t> </a:t>
          </a:r>
          <a:r>
            <a:rPr lang="ru-RU" sz="1400" kern="1200" dirty="0" err="1" smtClean="0">
              <a:solidFill>
                <a:schemeClr val="bg1"/>
              </a:solidFill>
            </a:rPr>
            <a:t>виконавчими</a:t>
          </a:r>
          <a:r>
            <a:rPr lang="ru-RU" sz="1400" kern="1200" dirty="0" smtClean="0">
              <a:solidFill>
                <a:schemeClr val="bg1"/>
              </a:solidFill>
            </a:rPr>
            <a:t> органами </a:t>
          </a:r>
          <a:r>
            <a:rPr lang="ru-RU" sz="1400" kern="1200" dirty="0" err="1" smtClean="0">
              <a:solidFill>
                <a:schemeClr val="bg1"/>
              </a:solidFill>
            </a:rPr>
            <a:t>об’єднаної</a:t>
          </a:r>
          <a:r>
            <a:rPr lang="ru-RU" sz="1400" kern="1200" dirty="0" smtClean="0">
              <a:solidFill>
                <a:schemeClr val="bg1"/>
              </a:solidFill>
            </a:rPr>
            <a:t> </a:t>
          </a:r>
          <a:r>
            <a:rPr lang="ru-RU" sz="1400" kern="1200" dirty="0" err="1" smtClean="0">
              <a:solidFill>
                <a:schemeClr val="bg1"/>
              </a:solidFill>
            </a:rPr>
            <a:t>територіальної</a:t>
          </a:r>
          <a:r>
            <a:rPr lang="ru-RU" sz="1400" kern="1200" dirty="0" smtClean="0">
              <a:solidFill>
                <a:schemeClr val="bg1"/>
              </a:solidFill>
            </a:rPr>
            <a:t> </a:t>
          </a:r>
          <a:r>
            <a:rPr lang="ru-RU" sz="1400" kern="1200" dirty="0" err="1" smtClean="0">
              <a:solidFill>
                <a:schemeClr val="bg1"/>
              </a:solidFill>
            </a:rPr>
            <a:t>громади</a:t>
          </a:r>
          <a:r>
            <a:rPr lang="ru-RU" sz="1400" kern="1200" dirty="0" smtClean="0">
              <a:solidFill>
                <a:schemeClr val="bg1"/>
              </a:solidFill>
            </a:rPr>
            <a:t>, та </a:t>
          </a:r>
          <a:r>
            <a:rPr lang="ru-RU" sz="1400" kern="1200" dirty="0" err="1" smtClean="0">
              <a:solidFill>
                <a:schemeClr val="bg1"/>
              </a:solidFill>
            </a:rPr>
            <a:t>передаються</a:t>
          </a:r>
          <a:r>
            <a:rPr lang="ru-RU" sz="1400" kern="1200" dirty="0" smtClean="0">
              <a:solidFill>
                <a:schemeClr val="bg1"/>
              </a:solidFill>
            </a:rPr>
            <a:t> </a:t>
          </a:r>
          <a:r>
            <a:rPr lang="ru-RU" sz="1400" kern="1200" dirty="0" err="1" smtClean="0">
              <a:solidFill>
                <a:schemeClr val="bg1"/>
              </a:solidFill>
            </a:rPr>
            <a:t>відповідним</a:t>
          </a:r>
          <a:r>
            <a:rPr lang="ru-RU" sz="1400" kern="1200" dirty="0" smtClean="0">
              <a:solidFill>
                <a:schemeClr val="bg1"/>
              </a:solidFill>
            </a:rPr>
            <a:t> органам </a:t>
          </a:r>
          <a:r>
            <a:rPr lang="ru-RU" sz="1400" kern="1200" dirty="0" err="1" smtClean="0">
              <a:solidFill>
                <a:schemeClr val="bg1"/>
              </a:solidFill>
            </a:rPr>
            <a:t>соціального</a:t>
          </a:r>
          <a:r>
            <a:rPr lang="ru-RU" sz="1400" kern="1200" dirty="0" smtClean="0">
              <a:solidFill>
                <a:schemeClr val="bg1"/>
              </a:solidFill>
            </a:rPr>
            <a:t> </a:t>
          </a:r>
          <a:r>
            <a:rPr lang="ru-RU" sz="1400" kern="1200" dirty="0" err="1" smtClean="0">
              <a:solidFill>
                <a:schemeClr val="bg1"/>
              </a:solidFill>
            </a:rPr>
            <a:t>захисту</a:t>
          </a:r>
          <a:r>
            <a:rPr lang="ru-RU" sz="1400" kern="1200" dirty="0" smtClean="0">
              <a:solidFill>
                <a:schemeClr val="bg1"/>
              </a:solidFill>
            </a:rPr>
            <a:t> </a:t>
          </a:r>
          <a:r>
            <a:rPr lang="ru-RU" sz="1400" kern="1200" dirty="0" err="1" smtClean="0">
              <a:solidFill>
                <a:schemeClr val="bg1"/>
              </a:solidFill>
            </a:rPr>
            <a:t>населення</a:t>
          </a:r>
          <a:r>
            <a:rPr lang="ru-RU" sz="1400" kern="1200" dirty="0" smtClean="0">
              <a:solidFill>
                <a:schemeClr val="bg1"/>
              </a:solidFill>
            </a:rPr>
            <a:t>.</a:t>
          </a:r>
          <a:endParaRPr lang="ru-RU" sz="1400" kern="1200" dirty="0">
            <a:solidFill>
              <a:schemeClr val="bg1"/>
            </a:solidFill>
          </a:endParaRPr>
        </a:p>
      </dsp:txBody>
      <dsp:txXfrm>
        <a:off x="554635" y="4131172"/>
        <a:ext cx="9983433" cy="907584"/>
      </dsp:txXfrm>
    </dsp:sp>
    <dsp:sp modelId="{D8C453C4-0A00-45CF-8F7B-A6AF0B50C645}">
      <dsp:nvSpPr>
        <dsp:cNvPr id="0" name=""/>
        <dsp:cNvSpPr/>
      </dsp:nvSpPr>
      <dsp:spPr>
        <a:xfrm>
          <a:off x="554635" y="5038757"/>
          <a:ext cx="1331124" cy="221854"/>
        </a:xfrm>
        <a:prstGeom prst="parallelogram">
          <a:avLst>
            <a:gd name="adj" fmla="val 140840"/>
          </a:avLst>
        </a:prstGeom>
        <a:solidFill>
          <a:schemeClr val="accent5">
            <a:hueOff val="4294589"/>
            <a:satOff val="4447"/>
            <a:lumOff val="3980"/>
            <a:alphaOff val="0"/>
          </a:schemeClr>
        </a:solidFill>
        <a:ln w="15875" cap="rnd" cmpd="sng" algn="ctr">
          <a:solidFill>
            <a:schemeClr val="accent5">
              <a:hueOff val="4294589"/>
              <a:satOff val="4447"/>
              <a:lumOff val="398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62CEE5-336F-44EC-AC62-AFE2071485BD}">
      <dsp:nvSpPr>
        <dsp:cNvPr id="0" name=""/>
        <dsp:cNvSpPr/>
      </dsp:nvSpPr>
      <dsp:spPr>
        <a:xfrm>
          <a:off x="1963408" y="5038757"/>
          <a:ext cx="1331124" cy="221854"/>
        </a:xfrm>
        <a:prstGeom prst="parallelogram">
          <a:avLst>
            <a:gd name="adj" fmla="val 140840"/>
          </a:avLst>
        </a:prstGeom>
        <a:solidFill>
          <a:schemeClr val="accent5">
            <a:hueOff val="4601345"/>
            <a:satOff val="4765"/>
            <a:lumOff val="4264"/>
            <a:alphaOff val="0"/>
          </a:schemeClr>
        </a:solidFill>
        <a:ln w="15875" cap="rnd" cmpd="sng" algn="ctr">
          <a:solidFill>
            <a:schemeClr val="accent5">
              <a:hueOff val="4601345"/>
              <a:satOff val="4765"/>
              <a:lumOff val="426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F5CD3B-1080-48DF-86F8-648B9D8ED7B0}">
      <dsp:nvSpPr>
        <dsp:cNvPr id="0" name=""/>
        <dsp:cNvSpPr/>
      </dsp:nvSpPr>
      <dsp:spPr>
        <a:xfrm>
          <a:off x="3372182" y="5038757"/>
          <a:ext cx="1331124" cy="221854"/>
        </a:xfrm>
        <a:prstGeom prst="parallelogram">
          <a:avLst>
            <a:gd name="adj" fmla="val 140840"/>
          </a:avLst>
        </a:prstGeom>
        <a:solidFill>
          <a:schemeClr val="accent5">
            <a:hueOff val="4908102"/>
            <a:satOff val="5082"/>
            <a:lumOff val="4548"/>
            <a:alphaOff val="0"/>
          </a:schemeClr>
        </a:solidFill>
        <a:ln w="15875" cap="rnd" cmpd="sng" algn="ctr">
          <a:solidFill>
            <a:schemeClr val="accent5">
              <a:hueOff val="4908102"/>
              <a:satOff val="5082"/>
              <a:lumOff val="454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06F494-8AA9-4758-8A3E-C1375BAAF956}">
      <dsp:nvSpPr>
        <dsp:cNvPr id="0" name=""/>
        <dsp:cNvSpPr/>
      </dsp:nvSpPr>
      <dsp:spPr>
        <a:xfrm>
          <a:off x="4780955" y="5038757"/>
          <a:ext cx="1331124" cy="221854"/>
        </a:xfrm>
        <a:prstGeom prst="parallelogram">
          <a:avLst>
            <a:gd name="adj" fmla="val 140840"/>
          </a:avLst>
        </a:prstGeom>
        <a:solidFill>
          <a:schemeClr val="accent5">
            <a:hueOff val="5214858"/>
            <a:satOff val="5400"/>
            <a:lumOff val="4832"/>
            <a:alphaOff val="0"/>
          </a:schemeClr>
        </a:solidFill>
        <a:ln w="15875" cap="rnd" cmpd="sng" algn="ctr">
          <a:solidFill>
            <a:schemeClr val="accent5">
              <a:hueOff val="5214858"/>
              <a:satOff val="5400"/>
              <a:lumOff val="483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DBCFD4-51A3-4E71-9D52-33A3827EB371}">
      <dsp:nvSpPr>
        <dsp:cNvPr id="0" name=""/>
        <dsp:cNvSpPr/>
      </dsp:nvSpPr>
      <dsp:spPr>
        <a:xfrm>
          <a:off x="6189728" y="5038757"/>
          <a:ext cx="1331124" cy="221854"/>
        </a:xfrm>
        <a:prstGeom prst="parallelogram">
          <a:avLst>
            <a:gd name="adj" fmla="val 140840"/>
          </a:avLst>
        </a:prstGeom>
        <a:solidFill>
          <a:schemeClr val="accent5">
            <a:hueOff val="5521615"/>
            <a:satOff val="5718"/>
            <a:lumOff val="5117"/>
            <a:alphaOff val="0"/>
          </a:schemeClr>
        </a:solidFill>
        <a:ln w="15875" cap="rnd" cmpd="sng" algn="ctr">
          <a:solidFill>
            <a:schemeClr val="accent5">
              <a:hueOff val="5521615"/>
              <a:satOff val="5718"/>
              <a:lumOff val="511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D263F0-328D-4092-933A-9C978FB54CF6}">
      <dsp:nvSpPr>
        <dsp:cNvPr id="0" name=""/>
        <dsp:cNvSpPr/>
      </dsp:nvSpPr>
      <dsp:spPr>
        <a:xfrm>
          <a:off x="7598502" y="5038757"/>
          <a:ext cx="1331124" cy="221854"/>
        </a:xfrm>
        <a:prstGeom prst="parallelogram">
          <a:avLst>
            <a:gd name="adj" fmla="val 140840"/>
          </a:avLst>
        </a:prstGeom>
        <a:solidFill>
          <a:schemeClr val="accent5">
            <a:hueOff val="5828371"/>
            <a:satOff val="6035"/>
            <a:lumOff val="5401"/>
            <a:alphaOff val="0"/>
          </a:schemeClr>
        </a:solidFill>
        <a:ln w="15875" cap="rnd" cmpd="sng" algn="ctr">
          <a:solidFill>
            <a:schemeClr val="accent5">
              <a:hueOff val="5828371"/>
              <a:satOff val="6035"/>
              <a:lumOff val="540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E266CB-DC4F-4AEC-BBA3-9491D1CE0506}">
      <dsp:nvSpPr>
        <dsp:cNvPr id="0" name=""/>
        <dsp:cNvSpPr/>
      </dsp:nvSpPr>
      <dsp:spPr>
        <a:xfrm>
          <a:off x="9007275" y="5038757"/>
          <a:ext cx="1331124" cy="221854"/>
        </a:xfrm>
        <a:prstGeom prst="parallelogram">
          <a:avLst>
            <a:gd name="adj" fmla="val 140840"/>
          </a:avLst>
        </a:prstGeom>
        <a:solidFill>
          <a:schemeClr val="accent5">
            <a:hueOff val="6135127"/>
            <a:satOff val="6353"/>
            <a:lumOff val="5685"/>
            <a:alphaOff val="0"/>
          </a:schemeClr>
        </a:solidFill>
        <a:ln w="15875" cap="rnd" cmpd="sng" algn="ctr">
          <a:solidFill>
            <a:schemeClr val="accent5">
              <a:hueOff val="6135127"/>
              <a:satOff val="6353"/>
              <a:lumOff val="568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FC52F67-9E7B-4D24-8ADB-42A7163CC6B7}">
      <dsp:nvSpPr>
        <dsp:cNvPr id="0" name=""/>
        <dsp:cNvSpPr/>
      </dsp:nvSpPr>
      <dsp:spPr>
        <a:xfrm>
          <a:off x="551895" y="148"/>
          <a:ext cx="7754214" cy="704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b" anchorCtr="0">
          <a:noAutofit/>
        </a:bodyPr>
        <a:lstStyle/>
        <a:p>
          <a:pPr lvl="0" algn="l" defTabSz="666750">
            <a:lnSpc>
              <a:spcPct val="90000"/>
            </a:lnSpc>
            <a:spcBef>
              <a:spcPct val="0"/>
            </a:spcBef>
            <a:spcAft>
              <a:spcPct val="35000"/>
            </a:spcAft>
          </a:pPr>
          <a:r>
            <a:rPr lang="ru-RU" sz="1500" kern="1200" dirty="0" err="1" smtClean="0">
              <a:solidFill>
                <a:schemeClr val="bg1"/>
              </a:solidFill>
            </a:rPr>
            <a:t>Державна</a:t>
          </a:r>
          <a:r>
            <a:rPr lang="ru-RU" sz="1500" kern="1200" dirty="0" smtClean="0">
              <a:solidFill>
                <a:schemeClr val="bg1"/>
              </a:solidFill>
            </a:rPr>
            <a:t> </a:t>
          </a:r>
          <a:r>
            <a:rPr lang="ru-RU" sz="1500" kern="1200" dirty="0" err="1" smtClean="0">
              <a:solidFill>
                <a:schemeClr val="bg1"/>
              </a:solidFill>
            </a:rPr>
            <a:t>соціальна</a:t>
          </a:r>
          <a:r>
            <a:rPr lang="ru-RU" sz="1500" kern="1200" dirty="0" smtClean="0">
              <a:solidFill>
                <a:schemeClr val="bg1"/>
              </a:solidFill>
            </a:rPr>
            <a:t> </a:t>
          </a:r>
          <a:r>
            <a:rPr lang="ru-RU" sz="1500" kern="1200" dirty="0" err="1" smtClean="0">
              <a:solidFill>
                <a:schemeClr val="bg1"/>
              </a:solidFill>
            </a:rPr>
            <a:t>допомога</a:t>
          </a:r>
          <a:r>
            <a:rPr lang="ru-RU" sz="1500" kern="1200" dirty="0" smtClean="0">
              <a:solidFill>
                <a:schemeClr val="bg1"/>
              </a:solidFill>
            </a:rPr>
            <a:t> особам з </a:t>
          </a:r>
          <a:r>
            <a:rPr lang="ru-RU" sz="1500" kern="1200" dirty="0" err="1" smtClean="0">
              <a:solidFill>
                <a:schemeClr val="bg1"/>
              </a:solidFill>
            </a:rPr>
            <a:t>інвалідністю</a:t>
          </a:r>
          <a:r>
            <a:rPr lang="ru-RU" sz="1500" kern="1200" dirty="0" smtClean="0">
              <a:solidFill>
                <a:schemeClr val="bg1"/>
              </a:solidFill>
            </a:rPr>
            <a:t> з </a:t>
          </a:r>
          <a:r>
            <a:rPr lang="ru-RU" sz="1500" kern="1200" dirty="0" err="1" smtClean="0">
              <a:solidFill>
                <a:schemeClr val="bg1"/>
              </a:solidFill>
            </a:rPr>
            <a:t>дитинства</a:t>
          </a:r>
          <a:r>
            <a:rPr lang="ru-RU" sz="1500" kern="1200" dirty="0" smtClean="0">
              <a:solidFill>
                <a:schemeClr val="bg1"/>
              </a:solidFill>
            </a:rPr>
            <a:t> та </a:t>
          </a:r>
          <a:r>
            <a:rPr lang="ru-RU" sz="1500" kern="1200" dirty="0" err="1" smtClean="0">
              <a:solidFill>
                <a:schemeClr val="bg1"/>
              </a:solidFill>
            </a:rPr>
            <a:t>дітям</a:t>
          </a:r>
          <a:r>
            <a:rPr lang="ru-RU" sz="1500" kern="1200" dirty="0" smtClean="0">
              <a:solidFill>
                <a:schemeClr val="bg1"/>
              </a:solidFill>
            </a:rPr>
            <a:t> з </a:t>
          </a:r>
          <a:r>
            <a:rPr lang="ru-RU" sz="1500" kern="1200" dirty="0" err="1" smtClean="0">
              <a:solidFill>
                <a:schemeClr val="bg1"/>
              </a:solidFill>
            </a:rPr>
            <a:t>інвалідністю</a:t>
          </a:r>
          <a:r>
            <a:rPr lang="ru-RU" sz="1500" kern="1200" dirty="0" smtClean="0">
              <a:solidFill>
                <a:schemeClr val="bg1"/>
              </a:solidFill>
            </a:rPr>
            <a:t> </a:t>
          </a:r>
          <a:r>
            <a:rPr lang="ru-RU" sz="1500" kern="1200" dirty="0" err="1" smtClean="0">
              <a:solidFill>
                <a:schemeClr val="bg1"/>
              </a:solidFill>
            </a:rPr>
            <a:t>призначається</a:t>
          </a:r>
          <a:r>
            <a:rPr lang="ru-RU" sz="1500" kern="1200" dirty="0" smtClean="0">
              <a:solidFill>
                <a:schemeClr val="bg1"/>
              </a:solidFill>
            </a:rPr>
            <a:t> у таких </a:t>
          </a:r>
          <a:r>
            <a:rPr lang="ru-RU" sz="1500" kern="1200" dirty="0" err="1" smtClean="0">
              <a:solidFill>
                <a:schemeClr val="bg1"/>
              </a:solidFill>
            </a:rPr>
            <a:t>розмірах</a:t>
          </a:r>
          <a:r>
            <a:rPr lang="ru-RU" sz="1500" kern="1200" dirty="0" smtClean="0">
              <a:solidFill>
                <a:schemeClr val="bg1"/>
              </a:solidFill>
            </a:rPr>
            <a:t>:</a:t>
          </a:r>
          <a:endParaRPr lang="ru-RU" sz="1500" kern="1200" dirty="0">
            <a:solidFill>
              <a:schemeClr val="bg1"/>
            </a:solidFill>
          </a:endParaRPr>
        </a:p>
      </dsp:txBody>
      <dsp:txXfrm>
        <a:off x="551895" y="148"/>
        <a:ext cx="7754214" cy="704928"/>
      </dsp:txXfrm>
    </dsp:sp>
    <dsp:sp modelId="{92F90275-3946-4878-A28D-45AA9A2E2492}">
      <dsp:nvSpPr>
        <dsp:cNvPr id="0" name=""/>
        <dsp:cNvSpPr/>
      </dsp:nvSpPr>
      <dsp:spPr>
        <a:xfrm>
          <a:off x="551895" y="705076"/>
          <a:ext cx="1033895" cy="172315"/>
        </a:xfrm>
        <a:prstGeom prst="parallelogram">
          <a:avLst>
            <a:gd name="adj" fmla="val 140840"/>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E343DB-25C7-4F9B-9D70-75477198F987}">
      <dsp:nvSpPr>
        <dsp:cNvPr id="0" name=""/>
        <dsp:cNvSpPr/>
      </dsp:nvSpPr>
      <dsp:spPr>
        <a:xfrm>
          <a:off x="1646101" y="705076"/>
          <a:ext cx="1033895" cy="172315"/>
        </a:xfrm>
        <a:prstGeom prst="parallelogram">
          <a:avLst>
            <a:gd name="adj" fmla="val 140840"/>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E97F06-60D2-4404-B78A-947CF0E7C41B}">
      <dsp:nvSpPr>
        <dsp:cNvPr id="0" name=""/>
        <dsp:cNvSpPr/>
      </dsp:nvSpPr>
      <dsp:spPr>
        <a:xfrm>
          <a:off x="2740306" y="705076"/>
          <a:ext cx="1033895" cy="172315"/>
        </a:xfrm>
        <a:prstGeom prst="parallelogram">
          <a:avLst>
            <a:gd name="adj" fmla="val 140840"/>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FDDBF8-57C0-467A-94AA-AA20A8DE0E7F}">
      <dsp:nvSpPr>
        <dsp:cNvPr id="0" name=""/>
        <dsp:cNvSpPr/>
      </dsp:nvSpPr>
      <dsp:spPr>
        <a:xfrm>
          <a:off x="3834512" y="705076"/>
          <a:ext cx="1033895" cy="172315"/>
        </a:xfrm>
        <a:prstGeom prst="parallelogram">
          <a:avLst>
            <a:gd name="adj" fmla="val 140840"/>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F5D833-64F9-4C1F-BCCA-8CB20A2A3284}">
      <dsp:nvSpPr>
        <dsp:cNvPr id="0" name=""/>
        <dsp:cNvSpPr/>
      </dsp:nvSpPr>
      <dsp:spPr>
        <a:xfrm>
          <a:off x="4928718" y="705076"/>
          <a:ext cx="1033895" cy="172315"/>
        </a:xfrm>
        <a:prstGeom prst="parallelogram">
          <a:avLst>
            <a:gd name="adj" fmla="val 140840"/>
          </a:avLst>
        </a:prstGeom>
        <a:solidFill>
          <a:schemeClr val="accent6">
            <a:hueOff val="0"/>
            <a:satOff val="0"/>
            <a:lumOff val="0"/>
            <a:alphaOff val="0"/>
          </a:schemeClr>
        </a:solidFill>
        <a:ln w="1587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81F200-7D8E-4D94-B59D-9182B031BFAA}">
      <dsp:nvSpPr>
        <dsp:cNvPr id="0" name=""/>
        <dsp:cNvSpPr/>
      </dsp:nvSpPr>
      <dsp:spPr>
        <a:xfrm>
          <a:off x="6022924" y="705076"/>
          <a:ext cx="1033895" cy="172315"/>
        </a:xfrm>
        <a:prstGeom prst="parallelogram">
          <a:avLst>
            <a:gd name="adj" fmla="val 140840"/>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C95EDD-49C7-4432-910C-312FF51C1F72}">
      <dsp:nvSpPr>
        <dsp:cNvPr id="0" name=""/>
        <dsp:cNvSpPr/>
      </dsp:nvSpPr>
      <dsp:spPr>
        <a:xfrm>
          <a:off x="7117130" y="705076"/>
          <a:ext cx="1033895" cy="172315"/>
        </a:xfrm>
        <a:prstGeom prst="parallelogram">
          <a:avLst>
            <a:gd name="adj" fmla="val 140840"/>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CFFC5B-0DDB-4A4C-9C76-1761844B2DFA}">
      <dsp:nvSpPr>
        <dsp:cNvPr id="0" name=""/>
        <dsp:cNvSpPr/>
      </dsp:nvSpPr>
      <dsp:spPr>
        <a:xfrm>
          <a:off x="551895" y="990821"/>
          <a:ext cx="7754214" cy="704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b" anchorCtr="0">
          <a:noAutofit/>
        </a:bodyPr>
        <a:lstStyle/>
        <a:p>
          <a:pPr lvl="0" algn="l" defTabSz="666750">
            <a:lnSpc>
              <a:spcPct val="90000"/>
            </a:lnSpc>
            <a:spcBef>
              <a:spcPct val="0"/>
            </a:spcBef>
            <a:spcAft>
              <a:spcPct val="35000"/>
            </a:spcAft>
          </a:pPr>
          <a:r>
            <a:rPr lang="ru-RU" sz="1500" kern="1200" dirty="0" smtClean="0">
              <a:solidFill>
                <a:schemeClr val="bg1"/>
              </a:solidFill>
            </a:rPr>
            <a:t>особам з </a:t>
          </a:r>
          <a:r>
            <a:rPr lang="ru-RU" sz="1500" kern="1200" dirty="0" err="1" smtClean="0">
              <a:solidFill>
                <a:schemeClr val="bg1"/>
              </a:solidFill>
            </a:rPr>
            <a:t>інвалідністю</a:t>
          </a:r>
          <a:r>
            <a:rPr lang="ru-RU" sz="1500" kern="1200" dirty="0" smtClean="0">
              <a:solidFill>
                <a:schemeClr val="bg1"/>
              </a:solidFill>
            </a:rPr>
            <a:t> з </a:t>
          </a:r>
          <a:r>
            <a:rPr lang="ru-RU" sz="1500" kern="1200" dirty="0" err="1" smtClean="0">
              <a:solidFill>
                <a:schemeClr val="bg1"/>
              </a:solidFill>
            </a:rPr>
            <a:t>дитинства</a:t>
          </a:r>
          <a:r>
            <a:rPr lang="ru-RU" sz="1500" kern="1200" dirty="0" smtClean="0">
              <a:solidFill>
                <a:schemeClr val="bg1"/>
              </a:solidFill>
            </a:rPr>
            <a:t> </a:t>
          </a:r>
          <a:r>
            <a:rPr lang="en-US" sz="1500" kern="1200" dirty="0" smtClean="0">
              <a:solidFill>
                <a:schemeClr val="bg1"/>
              </a:solidFill>
            </a:rPr>
            <a:t>I </a:t>
          </a:r>
          <a:r>
            <a:rPr lang="ru-RU" sz="1500" kern="1200" dirty="0" err="1" smtClean="0">
              <a:solidFill>
                <a:schemeClr val="bg1"/>
              </a:solidFill>
            </a:rPr>
            <a:t>групи</a:t>
          </a:r>
          <a:r>
            <a:rPr lang="ru-RU" sz="1500" kern="1200" dirty="0" smtClean="0">
              <a:solidFill>
                <a:schemeClr val="bg1"/>
              </a:solidFill>
            </a:rPr>
            <a:t> - 100 </a:t>
          </a:r>
          <a:r>
            <a:rPr lang="ru-RU" sz="1500" kern="1200" dirty="0" err="1" smtClean="0">
              <a:solidFill>
                <a:schemeClr val="bg1"/>
              </a:solidFill>
            </a:rPr>
            <a:t>відсотків</a:t>
          </a:r>
          <a:r>
            <a:rPr lang="ru-RU" sz="1500" kern="1200" dirty="0" smtClean="0">
              <a:solidFill>
                <a:schemeClr val="bg1"/>
              </a:solidFill>
            </a:rPr>
            <a:t> </a:t>
          </a:r>
          <a:r>
            <a:rPr lang="ru-RU" sz="1500" kern="1200" dirty="0" err="1" smtClean="0">
              <a:solidFill>
                <a:schemeClr val="bg1"/>
              </a:solidFill>
            </a:rPr>
            <a:t>прожиткового</a:t>
          </a:r>
          <a:r>
            <a:rPr lang="ru-RU" sz="1500" kern="1200" dirty="0" smtClean="0">
              <a:solidFill>
                <a:schemeClr val="bg1"/>
              </a:solidFill>
            </a:rPr>
            <a:t> </a:t>
          </a:r>
          <a:r>
            <a:rPr lang="ru-RU" sz="1500" kern="1200" dirty="0" err="1" smtClean="0">
              <a:solidFill>
                <a:schemeClr val="bg1"/>
              </a:solidFill>
            </a:rPr>
            <a:t>мінімуму</a:t>
          </a:r>
          <a:r>
            <a:rPr lang="ru-RU" sz="1500" kern="1200" dirty="0" smtClean="0">
              <a:solidFill>
                <a:schemeClr val="bg1"/>
              </a:solidFill>
            </a:rPr>
            <a:t> для </a:t>
          </a:r>
          <a:r>
            <a:rPr lang="ru-RU" sz="1500" kern="1200" dirty="0" err="1" smtClean="0">
              <a:solidFill>
                <a:schemeClr val="bg1"/>
              </a:solidFill>
            </a:rPr>
            <a:t>осіб</a:t>
          </a:r>
          <a:r>
            <a:rPr lang="ru-RU" sz="1500" kern="1200" dirty="0" smtClean="0">
              <a:solidFill>
                <a:schemeClr val="bg1"/>
              </a:solidFill>
            </a:rPr>
            <a:t>, </a:t>
          </a:r>
          <a:r>
            <a:rPr lang="ru-RU" sz="1500" kern="1200" dirty="0" err="1" smtClean="0">
              <a:solidFill>
                <a:schemeClr val="bg1"/>
              </a:solidFill>
            </a:rPr>
            <a:t>які</a:t>
          </a:r>
          <a:r>
            <a:rPr lang="ru-RU" sz="1500" kern="1200" dirty="0" smtClean="0">
              <a:solidFill>
                <a:schemeClr val="bg1"/>
              </a:solidFill>
            </a:rPr>
            <a:t> </a:t>
          </a:r>
          <a:r>
            <a:rPr lang="ru-RU" sz="1500" kern="1200" dirty="0" err="1" smtClean="0">
              <a:solidFill>
                <a:schemeClr val="bg1"/>
              </a:solidFill>
            </a:rPr>
            <a:t>втратили</a:t>
          </a:r>
          <a:r>
            <a:rPr lang="ru-RU" sz="1500" kern="1200" dirty="0" smtClean="0">
              <a:solidFill>
                <a:schemeClr val="bg1"/>
              </a:solidFill>
            </a:rPr>
            <a:t> </a:t>
          </a:r>
          <a:r>
            <a:rPr lang="ru-RU" sz="1500" kern="1200" dirty="0" err="1" smtClean="0">
              <a:solidFill>
                <a:schemeClr val="bg1"/>
              </a:solidFill>
            </a:rPr>
            <a:t>працездатність</a:t>
          </a:r>
          <a:r>
            <a:rPr lang="ru-RU" sz="1500" kern="1200" dirty="0" smtClean="0">
              <a:solidFill>
                <a:schemeClr val="bg1"/>
              </a:solidFill>
            </a:rPr>
            <a:t>;</a:t>
          </a:r>
          <a:endParaRPr lang="ru-RU" sz="1500" kern="1200" dirty="0">
            <a:solidFill>
              <a:schemeClr val="bg1"/>
            </a:solidFill>
          </a:endParaRPr>
        </a:p>
      </dsp:txBody>
      <dsp:txXfrm>
        <a:off x="551895" y="990821"/>
        <a:ext cx="7754214" cy="704928"/>
      </dsp:txXfrm>
    </dsp:sp>
    <dsp:sp modelId="{C30801CD-500A-4C3B-AA11-D07520BC16EC}">
      <dsp:nvSpPr>
        <dsp:cNvPr id="0" name=""/>
        <dsp:cNvSpPr/>
      </dsp:nvSpPr>
      <dsp:spPr>
        <a:xfrm>
          <a:off x="551895" y="1695750"/>
          <a:ext cx="1033895" cy="172315"/>
        </a:xfrm>
        <a:prstGeom prst="parallelogram">
          <a:avLst>
            <a:gd name="adj" fmla="val 140840"/>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3D62FF-FA47-4697-9CEB-1869860C915C}">
      <dsp:nvSpPr>
        <dsp:cNvPr id="0" name=""/>
        <dsp:cNvSpPr/>
      </dsp:nvSpPr>
      <dsp:spPr>
        <a:xfrm>
          <a:off x="1646101" y="1695750"/>
          <a:ext cx="1033895" cy="172315"/>
        </a:xfrm>
        <a:prstGeom prst="parallelogram">
          <a:avLst>
            <a:gd name="adj" fmla="val 140840"/>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1A89DE-3AE6-4C94-9EBA-0953F2DB7DCD}">
      <dsp:nvSpPr>
        <dsp:cNvPr id="0" name=""/>
        <dsp:cNvSpPr/>
      </dsp:nvSpPr>
      <dsp:spPr>
        <a:xfrm>
          <a:off x="2740306" y="1695750"/>
          <a:ext cx="1033895" cy="172315"/>
        </a:xfrm>
        <a:prstGeom prst="parallelogram">
          <a:avLst>
            <a:gd name="adj" fmla="val 140840"/>
          </a:avLst>
        </a:prstGeom>
        <a:solidFill>
          <a:schemeClr val="accent6">
            <a:hueOff val="0"/>
            <a:satOff val="0"/>
            <a:lumOff val="0"/>
            <a:alphaOff val="0"/>
          </a:schemeClr>
        </a:solidFill>
        <a:ln w="1587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5BB7BA-7F90-4F5E-BE63-1879FC903121}">
      <dsp:nvSpPr>
        <dsp:cNvPr id="0" name=""/>
        <dsp:cNvSpPr/>
      </dsp:nvSpPr>
      <dsp:spPr>
        <a:xfrm>
          <a:off x="3834512" y="1695750"/>
          <a:ext cx="1033895" cy="172315"/>
        </a:xfrm>
        <a:prstGeom prst="parallelogram">
          <a:avLst>
            <a:gd name="adj" fmla="val 140840"/>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A3C917-2457-4D88-B775-3DD68F7E1AC7}">
      <dsp:nvSpPr>
        <dsp:cNvPr id="0" name=""/>
        <dsp:cNvSpPr/>
      </dsp:nvSpPr>
      <dsp:spPr>
        <a:xfrm>
          <a:off x="4928718" y="1695750"/>
          <a:ext cx="1033895" cy="172315"/>
        </a:xfrm>
        <a:prstGeom prst="parallelogram">
          <a:avLst>
            <a:gd name="adj" fmla="val 140840"/>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7C7FBC-2062-45C8-BF1A-C091806808FA}">
      <dsp:nvSpPr>
        <dsp:cNvPr id="0" name=""/>
        <dsp:cNvSpPr/>
      </dsp:nvSpPr>
      <dsp:spPr>
        <a:xfrm>
          <a:off x="6022924" y="1695750"/>
          <a:ext cx="1033895" cy="172315"/>
        </a:xfrm>
        <a:prstGeom prst="parallelogram">
          <a:avLst>
            <a:gd name="adj" fmla="val 140840"/>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F574E3-B62C-41CD-B590-84E866E74A0C}">
      <dsp:nvSpPr>
        <dsp:cNvPr id="0" name=""/>
        <dsp:cNvSpPr/>
      </dsp:nvSpPr>
      <dsp:spPr>
        <a:xfrm>
          <a:off x="7117130" y="1695750"/>
          <a:ext cx="1033895" cy="172315"/>
        </a:xfrm>
        <a:prstGeom prst="parallelogram">
          <a:avLst>
            <a:gd name="adj" fmla="val 140840"/>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FBAB2D-FAD4-41E7-9002-25CB755D07CD}">
      <dsp:nvSpPr>
        <dsp:cNvPr id="0" name=""/>
        <dsp:cNvSpPr/>
      </dsp:nvSpPr>
      <dsp:spPr>
        <a:xfrm>
          <a:off x="551895" y="1981495"/>
          <a:ext cx="7754214" cy="704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b" anchorCtr="0">
          <a:noAutofit/>
        </a:bodyPr>
        <a:lstStyle/>
        <a:p>
          <a:pPr lvl="0" algn="l" defTabSz="666750">
            <a:lnSpc>
              <a:spcPct val="90000"/>
            </a:lnSpc>
            <a:spcBef>
              <a:spcPct val="0"/>
            </a:spcBef>
            <a:spcAft>
              <a:spcPct val="35000"/>
            </a:spcAft>
          </a:pPr>
          <a:r>
            <a:rPr lang="ru-RU" sz="1500" kern="1200" dirty="0" smtClean="0">
              <a:solidFill>
                <a:schemeClr val="bg1"/>
              </a:solidFill>
            </a:rPr>
            <a:t>особам з </a:t>
          </a:r>
          <a:r>
            <a:rPr lang="ru-RU" sz="1500" kern="1200" dirty="0" err="1" smtClean="0">
              <a:solidFill>
                <a:schemeClr val="bg1"/>
              </a:solidFill>
            </a:rPr>
            <a:t>інвалідністю</a:t>
          </a:r>
          <a:r>
            <a:rPr lang="ru-RU" sz="1500" kern="1200" dirty="0" smtClean="0">
              <a:solidFill>
                <a:schemeClr val="bg1"/>
              </a:solidFill>
            </a:rPr>
            <a:t> з </a:t>
          </a:r>
          <a:r>
            <a:rPr lang="ru-RU" sz="1500" kern="1200" dirty="0" err="1" smtClean="0">
              <a:solidFill>
                <a:schemeClr val="bg1"/>
              </a:solidFill>
            </a:rPr>
            <a:t>дитинства</a:t>
          </a:r>
          <a:r>
            <a:rPr lang="ru-RU" sz="1500" kern="1200" dirty="0" smtClean="0">
              <a:solidFill>
                <a:schemeClr val="bg1"/>
              </a:solidFill>
            </a:rPr>
            <a:t> II </a:t>
          </a:r>
          <a:r>
            <a:rPr lang="ru-RU" sz="1500" kern="1200" dirty="0" err="1" smtClean="0">
              <a:solidFill>
                <a:schemeClr val="bg1"/>
              </a:solidFill>
            </a:rPr>
            <a:t>групи</a:t>
          </a:r>
          <a:r>
            <a:rPr lang="ru-RU" sz="1500" kern="1200" dirty="0" smtClean="0">
              <a:solidFill>
                <a:schemeClr val="bg1"/>
              </a:solidFill>
            </a:rPr>
            <a:t> - 80 </a:t>
          </a:r>
          <a:r>
            <a:rPr lang="ru-RU" sz="1500" kern="1200" dirty="0" err="1" smtClean="0">
              <a:solidFill>
                <a:schemeClr val="bg1"/>
              </a:solidFill>
            </a:rPr>
            <a:t>відсотків</a:t>
          </a:r>
          <a:r>
            <a:rPr lang="ru-RU" sz="1500" kern="1200" dirty="0" smtClean="0">
              <a:solidFill>
                <a:schemeClr val="bg1"/>
              </a:solidFill>
            </a:rPr>
            <a:t> </a:t>
          </a:r>
          <a:r>
            <a:rPr lang="ru-RU" sz="1500" kern="1200" dirty="0" err="1" smtClean="0">
              <a:solidFill>
                <a:schemeClr val="bg1"/>
              </a:solidFill>
            </a:rPr>
            <a:t>прожиткового</a:t>
          </a:r>
          <a:r>
            <a:rPr lang="ru-RU" sz="1500" kern="1200" dirty="0" smtClean="0">
              <a:solidFill>
                <a:schemeClr val="bg1"/>
              </a:solidFill>
            </a:rPr>
            <a:t> </a:t>
          </a:r>
          <a:r>
            <a:rPr lang="ru-RU" sz="1500" kern="1200" dirty="0" err="1" smtClean="0">
              <a:solidFill>
                <a:schemeClr val="bg1"/>
              </a:solidFill>
            </a:rPr>
            <a:t>мінімуму</a:t>
          </a:r>
          <a:r>
            <a:rPr lang="ru-RU" sz="1500" kern="1200" dirty="0" smtClean="0">
              <a:solidFill>
                <a:schemeClr val="bg1"/>
              </a:solidFill>
            </a:rPr>
            <a:t> для </a:t>
          </a:r>
          <a:r>
            <a:rPr lang="ru-RU" sz="1500" kern="1200" dirty="0" err="1" smtClean="0">
              <a:solidFill>
                <a:schemeClr val="bg1"/>
              </a:solidFill>
            </a:rPr>
            <a:t>осіб</a:t>
          </a:r>
          <a:r>
            <a:rPr lang="ru-RU" sz="1500" kern="1200" dirty="0" smtClean="0">
              <a:solidFill>
                <a:schemeClr val="bg1"/>
              </a:solidFill>
            </a:rPr>
            <a:t>, </a:t>
          </a:r>
          <a:r>
            <a:rPr lang="ru-RU" sz="1500" kern="1200" dirty="0" err="1" smtClean="0">
              <a:solidFill>
                <a:schemeClr val="bg1"/>
              </a:solidFill>
            </a:rPr>
            <a:t>які</a:t>
          </a:r>
          <a:r>
            <a:rPr lang="ru-RU" sz="1500" kern="1200" dirty="0" smtClean="0">
              <a:solidFill>
                <a:schemeClr val="bg1"/>
              </a:solidFill>
            </a:rPr>
            <a:t> </a:t>
          </a:r>
          <a:r>
            <a:rPr lang="ru-RU" sz="1500" kern="1200" dirty="0" err="1" smtClean="0">
              <a:solidFill>
                <a:schemeClr val="bg1"/>
              </a:solidFill>
            </a:rPr>
            <a:t>втратили</a:t>
          </a:r>
          <a:r>
            <a:rPr lang="ru-RU" sz="1500" kern="1200" dirty="0" smtClean="0">
              <a:solidFill>
                <a:schemeClr val="bg1"/>
              </a:solidFill>
            </a:rPr>
            <a:t> </a:t>
          </a:r>
          <a:r>
            <a:rPr lang="ru-RU" sz="1500" kern="1200" dirty="0" err="1" smtClean="0">
              <a:solidFill>
                <a:schemeClr val="bg1"/>
              </a:solidFill>
            </a:rPr>
            <a:t>працездатність</a:t>
          </a:r>
          <a:r>
            <a:rPr lang="ru-RU" sz="1500" kern="1200" dirty="0" smtClean="0">
              <a:solidFill>
                <a:schemeClr val="bg1"/>
              </a:solidFill>
            </a:rPr>
            <a:t>;</a:t>
          </a:r>
          <a:endParaRPr lang="ru-RU" sz="1500" kern="1200" dirty="0">
            <a:solidFill>
              <a:schemeClr val="bg1"/>
            </a:solidFill>
          </a:endParaRPr>
        </a:p>
      </dsp:txBody>
      <dsp:txXfrm>
        <a:off x="551895" y="1981495"/>
        <a:ext cx="7754214" cy="704928"/>
      </dsp:txXfrm>
    </dsp:sp>
    <dsp:sp modelId="{6EA81EA8-7CCC-4689-B0E6-6E861A6AC84A}">
      <dsp:nvSpPr>
        <dsp:cNvPr id="0" name=""/>
        <dsp:cNvSpPr/>
      </dsp:nvSpPr>
      <dsp:spPr>
        <a:xfrm>
          <a:off x="551895" y="2686424"/>
          <a:ext cx="1033895" cy="172315"/>
        </a:xfrm>
        <a:prstGeom prst="parallelogram">
          <a:avLst>
            <a:gd name="adj" fmla="val 140840"/>
          </a:avLst>
        </a:prstGeom>
        <a:solidFill>
          <a:schemeClr val="accent6">
            <a:hueOff val="0"/>
            <a:satOff val="0"/>
            <a:lumOff val="0"/>
            <a:alphaOff val="0"/>
          </a:schemeClr>
        </a:solidFill>
        <a:ln w="1587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2FB335-7612-4CE7-8362-0604F7DA4DB2}">
      <dsp:nvSpPr>
        <dsp:cNvPr id="0" name=""/>
        <dsp:cNvSpPr/>
      </dsp:nvSpPr>
      <dsp:spPr>
        <a:xfrm>
          <a:off x="1646101" y="2686424"/>
          <a:ext cx="1033895" cy="172315"/>
        </a:xfrm>
        <a:prstGeom prst="parallelogram">
          <a:avLst>
            <a:gd name="adj" fmla="val 140840"/>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B402EC-C337-42D3-9854-4A945CD27952}">
      <dsp:nvSpPr>
        <dsp:cNvPr id="0" name=""/>
        <dsp:cNvSpPr/>
      </dsp:nvSpPr>
      <dsp:spPr>
        <a:xfrm>
          <a:off x="2740306" y="2686424"/>
          <a:ext cx="1033895" cy="172315"/>
        </a:xfrm>
        <a:prstGeom prst="parallelogram">
          <a:avLst>
            <a:gd name="adj" fmla="val 140840"/>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2EB70F-8928-4EA2-829D-62A12683DCB2}">
      <dsp:nvSpPr>
        <dsp:cNvPr id="0" name=""/>
        <dsp:cNvSpPr/>
      </dsp:nvSpPr>
      <dsp:spPr>
        <a:xfrm>
          <a:off x="3834512" y="2686424"/>
          <a:ext cx="1033895" cy="172315"/>
        </a:xfrm>
        <a:prstGeom prst="parallelogram">
          <a:avLst>
            <a:gd name="adj" fmla="val 140840"/>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D7C8ED-80B6-451A-B3DC-E0D28817F921}">
      <dsp:nvSpPr>
        <dsp:cNvPr id="0" name=""/>
        <dsp:cNvSpPr/>
      </dsp:nvSpPr>
      <dsp:spPr>
        <a:xfrm>
          <a:off x="4928718" y="2686424"/>
          <a:ext cx="1033895" cy="172315"/>
        </a:xfrm>
        <a:prstGeom prst="parallelogram">
          <a:avLst>
            <a:gd name="adj" fmla="val 140840"/>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DB31CE-16B3-475D-8EE4-BFC96F907990}">
      <dsp:nvSpPr>
        <dsp:cNvPr id="0" name=""/>
        <dsp:cNvSpPr/>
      </dsp:nvSpPr>
      <dsp:spPr>
        <a:xfrm>
          <a:off x="6022924" y="2686424"/>
          <a:ext cx="1033895" cy="172315"/>
        </a:xfrm>
        <a:prstGeom prst="parallelogram">
          <a:avLst>
            <a:gd name="adj" fmla="val 140840"/>
          </a:avLst>
        </a:prstGeom>
        <a:solidFill>
          <a:schemeClr val="accent6">
            <a:hueOff val="0"/>
            <a:satOff val="0"/>
            <a:lumOff val="0"/>
            <a:alphaOff val="0"/>
          </a:schemeClr>
        </a:solidFill>
        <a:ln w="1587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5FBDB5-125D-4496-ABC7-831C97D301AB}">
      <dsp:nvSpPr>
        <dsp:cNvPr id="0" name=""/>
        <dsp:cNvSpPr/>
      </dsp:nvSpPr>
      <dsp:spPr>
        <a:xfrm>
          <a:off x="7117130" y="2686424"/>
          <a:ext cx="1033895" cy="172315"/>
        </a:xfrm>
        <a:prstGeom prst="parallelogram">
          <a:avLst>
            <a:gd name="adj" fmla="val 140840"/>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3BF32C-E729-4EB8-8D52-7855AC50B7DC}">
      <dsp:nvSpPr>
        <dsp:cNvPr id="0" name=""/>
        <dsp:cNvSpPr/>
      </dsp:nvSpPr>
      <dsp:spPr>
        <a:xfrm>
          <a:off x="551895" y="2972169"/>
          <a:ext cx="7754214" cy="704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b" anchorCtr="0">
          <a:noAutofit/>
        </a:bodyPr>
        <a:lstStyle/>
        <a:p>
          <a:pPr lvl="0" algn="l" defTabSz="666750">
            <a:lnSpc>
              <a:spcPct val="90000"/>
            </a:lnSpc>
            <a:spcBef>
              <a:spcPct val="0"/>
            </a:spcBef>
            <a:spcAft>
              <a:spcPct val="35000"/>
            </a:spcAft>
          </a:pPr>
          <a:r>
            <a:rPr lang="ru-RU" sz="1500" kern="1200" dirty="0" smtClean="0">
              <a:solidFill>
                <a:schemeClr val="bg1"/>
              </a:solidFill>
            </a:rPr>
            <a:t>особам з </a:t>
          </a:r>
          <a:r>
            <a:rPr lang="ru-RU" sz="1500" kern="1200" dirty="0" err="1" smtClean="0">
              <a:solidFill>
                <a:schemeClr val="bg1"/>
              </a:solidFill>
            </a:rPr>
            <a:t>інвалідністю</a:t>
          </a:r>
          <a:r>
            <a:rPr lang="ru-RU" sz="1500" kern="1200" dirty="0" smtClean="0">
              <a:solidFill>
                <a:schemeClr val="bg1"/>
              </a:solidFill>
            </a:rPr>
            <a:t> з </a:t>
          </a:r>
          <a:r>
            <a:rPr lang="ru-RU" sz="1500" kern="1200" dirty="0" err="1" smtClean="0">
              <a:solidFill>
                <a:schemeClr val="bg1"/>
              </a:solidFill>
            </a:rPr>
            <a:t>дитинства</a:t>
          </a:r>
          <a:r>
            <a:rPr lang="ru-RU" sz="1500" kern="1200" dirty="0" smtClean="0">
              <a:solidFill>
                <a:schemeClr val="bg1"/>
              </a:solidFill>
            </a:rPr>
            <a:t> III </a:t>
          </a:r>
          <a:r>
            <a:rPr lang="ru-RU" sz="1500" kern="1200" dirty="0" err="1" smtClean="0">
              <a:solidFill>
                <a:schemeClr val="bg1"/>
              </a:solidFill>
            </a:rPr>
            <a:t>групи</a:t>
          </a:r>
          <a:r>
            <a:rPr lang="ru-RU" sz="1500" kern="1200" dirty="0" smtClean="0">
              <a:solidFill>
                <a:schemeClr val="bg1"/>
              </a:solidFill>
            </a:rPr>
            <a:t> - 60 </a:t>
          </a:r>
          <a:r>
            <a:rPr lang="ru-RU" sz="1500" kern="1200" dirty="0" err="1" smtClean="0">
              <a:solidFill>
                <a:schemeClr val="bg1"/>
              </a:solidFill>
            </a:rPr>
            <a:t>відсотків</a:t>
          </a:r>
          <a:r>
            <a:rPr lang="ru-RU" sz="1500" kern="1200" dirty="0" smtClean="0">
              <a:solidFill>
                <a:schemeClr val="bg1"/>
              </a:solidFill>
            </a:rPr>
            <a:t> </a:t>
          </a:r>
          <a:r>
            <a:rPr lang="ru-RU" sz="1500" kern="1200" dirty="0" err="1" smtClean="0">
              <a:solidFill>
                <a:schemeClr val="bg1"/>
              </a:solidFill>
            </a:rPr>
            <a:t>прожиткового</a:t>
          </a:r>
          <a:r>
            <a:rPr lang="ru-RU" sz="1500" kern="1200" dirty="0" smtClean="0">
              <a:solidFill>
                <a:schemeClr val="bg1"/>
              </a:solidFill>
            </a:rPr>
            <a:t> </a:t>
          </a:r>
          <a:r>
            <a:rPr lang="ru-RU" sz="1500" kern="1200" dirty="0" err="1" smtClean="0">
              <a:solidFill>
                <a:schemeClr val="bg1"/>
              </a:solidFill>
            </a:rPr>
            <a:t>мінімуму</a:t>
          </a:r>
          <a:r>
            <a:rPr lang="ru-RU" sz="1500" kern="1200" dirty="0" smtClean="0">
              <a:solidFill>
                <a:schemeClr val="bg1"/>
              </a:solidFill>
            </a:rPr>
            <a:t> для </a:t>
          </a:r>
          <a:r>
            <a:rPr lang="ru-RU" sz="1500" kern="1200" dirty="0" err="1" smtClean="0">
              <a:solidFill>
                <a:schemeClr val="bg1"/>
              </a:solidFill>
            </a:rPr>
            <a:t>осіб</a:t>
          </a:r>
          <a:r>
            <a:rPr lang="ru-RU" sz="1500" kern="1200" dirty="0" smtClean="0">
              <a:solidFill>
                <a:schemeClr val="bg1"/>
              </a:solidFill>
            </a:rPr>
            <a:t>, </a:t>
          </a:r>
          <a:r>
            <a:rPr lang="ru-RU" sz="1500" kern="1200" dirty="0" err="1" smtClean="0">
              <a:solidFill>
                <a:schemeClr val="bg1"/>
              </a:solidFill>
            </a:rPr>
            <a:t>які</a:t>
          </a:r>
          <a:r>
            <a:rPr lang="ru-RU" sz="1500" kern="1200" dirty="0" smtClean="0">
              <a:solidFill>
                <a:schemeClr val="bg1"/>
              </a:solidFill>
            </a:rPr>
            <a:t> </a:t>
          </a:r>
          <a:r>
            <a:rPr lang="ru-RU" sz="1500" kern="1200" dirty="0" err="1" smtClean="0">
              <a:solidFill>
                <a:schemeClr val="bg1"/>
              </a:solidFill>
            </a:rPr>
            <a:t>втратили</a:t>
          </a:r>
          <a:r>
            <a:rPr lang="ru-RU" sz="1500" kern="1200" dirty="0" smtClean="0">
              <a:solidFill>
                <a:schemeClr val="bg1"/>
              </a:solidFill>
            </a:rPr>
            <a:t> </a:t>
          </a:r>
          <a:r>
            <a:rPr lang="ru-RU" sz="1500" kern="1200" dirty="0" err="1" smtClean="0">
              <a:solidFill>
                <a:schemeClr val="bg1"/>
              </a:solidFill>
            </a:rPr>
            <a:t>працездатність</a:t>
          </a:r>
          <a:r>
            <a:rPr lang="ru-RU" sz="1500" kern="1200" dirty="0" smtClean="0">
              <a:solidFill>
                <a:schemeClr val="bg1"/>
              </a:solidFill>
            </a:rPr>
            <a:t>;</a:t>
          </a:r>
          <a:endParaRPr lang="ru-RU" sz="1500" kern="1200" dirty="0">
            <a:solidFill>
              <a:schemeClr val="bg1"/>
            </a:solidFill>
          </a:endParaRPr>
        </a:p>
      </dsp:txBody>
      <dsp:txXfrm>
        <a:off x="551895" y="2972169"/>
        <a:ext cx="7754214" cy="704928"/>
      </dsp:txXfrm>
    </dsp:sp>
    <dsp:sp modelId="{B7776871-7494-452B-B12A-19B943C97C71}">
      <dsp:nvSpPr>
        <dsp:cNvPr id="0" name=""/>
        <dsp:cNvSpPr/>
      </dsp:nvSpPr>
      <dsp:spPr>
        <a:xfrm>
          <a:off x="551895" y="3677098"/>
          <a:ext cx="1033895" cy="172315"/>
        </a:xfrm>
        <a:prstGeom prst="parallelogram">
          <a:avLst>
            <a:gd name="adj" fmla="val 140840"/>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C7830A-8B6C-40FA-BE5F-BBD4684CFF21}">
      <dsp:nvSpPr>
        <dsp:cNvPr id="0" name=""/>
        <dsp:cNvSpPr/>
      </dsp:nvSpPr>
      <dsp:spPr>
        <a:xfrm>
          <a:off x="1646101" y="3677098"/>
          <a:ext cx="1033895" cy="172315"/>
        </a:xfrm>
        <a:prstGeom prst="parallelogram">
          <a:avLst>
            <a:gd name="adj" fmla="val 140840"/>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BE2294-8D59-483E-813C-1C74438976C5}">
      <dsp:nvSpPr>
        <dsp:cNvPr id="0" name=""/>
        <dsp:cNvSpPr/>
      </dsp:nvSpPr>
      <dsp:spPr>
        <a:xfrm>
          <a:off x="2740306" y="3677098"/>
          <a:ext cx="1033895" cy="172315"/>
        </a:xfrm>
        <a:prstGeom prst="parallelogram">
          <a:avLst>
            <a:gd name="adj" fmla="val 140840"/>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DFCEFB-580F-44B7-A9D0-C17E0FF66565}">
      <dsp:nvSpPr>
        <dsp:cNvPr id="0" name=""/>
        <dsp:cNvSpPr/>
      </dsp:nvSpPr>
      <dsp:spPr>
        <a:xfrm>
          <a:off x="3834512" y="3677098"/>
          <a:ext cx="1033895" cy="172315"/>
        </a:xfrm>
        <a:prstGeom prst="parallelogram">
          <a:avLst>
            <a:gd name="adj" fmla="val 140840"/>
          </a:avLst>
        </a:prstGeom>
        <a:solidFill>
          <a:schemeClr val="accent6">
            <a:hueOff val="0"/>
            <a:satOff val="0"/>
            <a:lumOff val="0"/>
            <a:alphaOff val="0"/>
          </a:schemeClr>
        </a:solidFill>
        <a:ln w="1587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12E13E-9590-4EF3-B869-955CFF6FA9D5}">
      <dsp:nvSpPr>
        <dsp:cNvPr id="0" name=""/>
        <dsp:cNvSpPr/>
      </dsp:nvSpPr>
      <dsp:spPr>
        <a:xfrm>
          <a:off x="4928718" y="3677098"/>
          <a:ext cx="1033895" cy="172315"/>
        </a:xfrm>
        <a:prstGeom prst="parallelogram">
          <a:avLst>
            <a:gd name="adj" fmla="val 140840"/>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41ACA9-0A62-4B70-BC45-CACC630156BB}">
      <dsp:nvSpPr>
        <dsp:cNvPr id="0" name=""/>
        <dsp:cNvSpPr/>
      </dsp:nvSpPr>
      <dsp:spPr>
        <a:xfrm>
          <a:off x="6022924" y="3677098"/>
          <a:ext cx="1033895" cy="172315"/>
        </a:xfrm>
        <a:prstGeom prst="parallelogram">
          <a:avLst>
            <a:gd name="adj" fmla="val 140840"/>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F8251C-3246-413F-9B12-D13510784235}">
      <dsp:nvSpPr>
        <dsp:cNvPr id="0" name=""/>
        <dsp:cNvSpPr/>
      </dsp:nvSpPr>
      <dsp:spPr>
        <a:xfrm>
          <a:off x="7117130" y="3677098"/>
          <a:ext cx="1033895" cy="172315"/>
        </a:xfrm>
        <a:prstGeom prst="parallelogram">
          <a:avLst>
            <a:gd name="adj" fmla="val 140840"/>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1B6BB4-DFE8-4BC0-B07C-30BDB1AB2AA8}">
      <dsp:nvSpPr>
        <dsp:cNvPr id="0" name=""/>
        <dsp:cNvSpPr/>
      </dsp:nvSpPr>
      <dsp:spPr>
        <a:xfrm>
          <a:off x="551895" y="3962843"/>
          <a:ext cx="7754214" cy="704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b" anchorCtr="0">
          <a:noAutofit/>
        </a:bodyPr>
        <a:lstStyle/>
        <a:p>
          <a:pPr lvl="0" algn="l" defTabSz="666750">
            <a:lnSpc>
              <a:spcPct val="90000"/>
            </a:lnSpc>
            <a:spcBef>
              <a:spcPct val="0"/>
            </a:spcBef>
            <a:spcAft>
              <a:spcPct val="35000"/>
            </a:spcAft>
          </a:pPr>
          <a:r>
            <a:rPr lang="ru-RU" sz="1500" kern="1200" dirty="0" smtClean="0">
              <a:solidFill>
                <a:schemeClr val="bg1"/>
              </a:solidFill>
            </a:rPr>
            <a:t>на </a:t>
          </a:r>
          <a:r>
            <a:rPr lang="ru-RU" sz="1500" kern="1200" dirty="0" err="1" smtClean="0">
              <a:solidFill>
                <a:schemeClr val="bg1"/>
              </a:solidFill>
            </a:rPr>
            <a:t>дітей</a:t>
          </a:r>
          <a:r>
            <a:rPr lang="ru-RU" sz="1500" kern="1200" dirty="0" smtClean="0">
              <a:solidFill>
                <a:schemeClr val="bg1"/>
              </a:solidFill>
            </a:rPr>
            <a:t> з </a:t>
          </a:r>
          <a:r>
            <a:rPr lang="ru-RU" sz="1500" kern="1200" dirty="0" err="1" smtClean="0">
              <a:solidFill>
                <a:schemeClr val="bg1"/>
              </a:solidFill>
            </a:rPr>
            <a:t>інвалідністю</a:t>
          </a:r>
          <a:r>
            <a:rPr lang="ru-RU" sz="1500" kern="1200" dirty="0" smtClean="0">
              <a:solidFill>
                <a:schemeClr val="bg1"/>
              </a:solidFill>
            </a:rPr>
            <a:t> </a:t>
          </a:r>
          <a:r>
            <a:rPr lang="ru-RU" sz="1500" kern="1200" dirty="0" err="1" smtClean="0">
              <a:solidFill>
                <a:schemeClr val="bg1"/>
              </a:solidFill>
            </a:rPr>
            <a:t>віком</a:t>
          </a:r>
          <a:r>
            <a:rPr lang="ru-RU" sz="1500" kern="1200" dirty="0" smtClean="0">
              <a:solidFill>
                <a:schemeClr val="bg1"/>
              </a:solidFill>
            </a:rPr>
            <a:t> до 18 </a:t>
          </a:r>
          <a:r>
            <a:rPr lang="ru-RU" sz="1500" kern="1200" dirty="0" err="1" smtClean="0">
              <a:solidFill>
                <a:schemeClr val="bg1"/>
              </a:solidFill>
            </a:rPr>
            <a:t>років</a:t>
          </a:r>
          <a:r>
            <a:rPr lang="ru-RU" sz="1500" kern="1200" dirty="0" smtClean="0">
              <a:solidFill>
                <a:schemeClr val="bg1"/>
              </a:solidFill>
            </a:rPr>
            <a:t> - 70 </a:t>
          </a:r>
          <a:r>
            <a:rPr lang="ru-RU" sz="1500" kern="1200" dirty="0" err="1" smtClean="0">
              <a:solidFill>
                <a:schemeClr val="bg1"/>
              </a:solidFill>
            </a:rPr>
            <a:t>відсотків</a:t>
          </a:r>
          <a:r>
            <a:rPr lang="ru-RU" sz="1500" kern="1200" dirty="0" smtClean="0">
              <a:solidFill>
                <a:schemeClr val="bg1"/>
              </a:solidFill>
            </a:rPr>
            <a:t> </a:t>
          </a:r>
          <a:r>
            <a:rPr lang="ru-RU" sz="1500" kern="1200" dirty="0" err="1" smtClean="0">
              <a:solidFill>
                <a:schemeClr val="bg1"/>
              </a:solidFill>
            </a:rPr>
            <a:t>прожиткового</a:t>
          </a:r>
          <a:r>
            <a:rPr lang="ru-RU" sz="1500" kern="1200" dirty="0" smtClean="0">
              <a:solidFill>
                <a:schemeClr val="bg1"/>
              </a:solidFill>
            </a:rPr>
            <a:t> </a:t>
          </a:r>
          <a:r>
            <a:rPr lang="ru-RU" sz="1500" kern="1200" dirty="0" err="1" smtClean="0">
              <a:solidFill>
                <a:schemeClr val="bg1"/>
              </a:solidFill>
            </a:rPr>
            <a:t>мінімуму</a:t>
          </a:r>
          <a:r>
            <a:rPr lang="ru-RU" sz="1500" kern="1200" dirty="0" smtClean="0">
              <a:solidFill>
                <a:schemeClr val="bg1"/>
              </a:solidFill>
            </a:rPr>
            <a:t> для </a:t>
          </a:r>
          <a:r>
            <a:rPr lang="ru-RU" sz="1500" kern="1200" dirty="0" err="1" smtClean="0">
              <a:solidFill>
                <a:schemeClr val="bg1"/>
              </a:solidFill>
            </a:rPr>
            <a:t>осіб</a:t>
          </a:r>
          <a:r>
            <a:rPr lang="ru-RU" sz="1500" kern="1200" dirty="0" smtClean="0">
              <a:solidFill>
                <a:schemeClr val="bg1"/>
              </a:solidFill>
            </a:rPr>
            <a:t>, </a:t>
          </a:r>
          <a:r>
            <a:rPr lang="ru-RU" sz="1500" kern="1200" dirty="0" err="1" smtClean="0">
              <a:solidFill>
                <a:schemeClr val="bg1"/>
              </a:solidFill>
            </a:rPr>
            <a:t>які</a:t>
          </a:r>
          <a:r>
            <a:rPr lang="ru-RU" sz="1500" kern="1200" dirty="0" smtClean="0">
              <a:solidFill>
                <a:schemeClr val="bg1"/>
              </a:solidFill>
            </a:rPr>
            <a:t> </a:t>
          </a:r>
          <a:r>
            <a:rPr lang="ru-RU" sz="1500" kern="1200" dirty="0" err="1" smtClean="0">
              <a:solidFill>
                <a:schemeClr val="bg1"/>
              </a:solidFill>
            </a:rPr>
            <a:t>втратили</a:t>
          </a:r>
          <a:r>
            <a:rPr lang="ru-RU" sz="1500" kern="1200" dirty="0" smtClean="0">
              <a:solidFill>
                <a:schemeClr val="bg1"/>
              </a:solidFill>
            </a:rPr>
            <a:t> </a:t>
          </a:r>
          <a:r>
            <a:rPr lang="ru-RU" sz="1500" kern="1200" dirty="0" err="1" smtClean="0">
              <a:solidFill>
                <a:schemeClr val="bg1"/>
              </a:solidFill>
            </a:rPr>
            <a:t>працездатність</a:t>
          </a:r>
          <a:r>
            <a:rPr lang="ru-RU" sz="1500" kern="1200" dirty="0" smtClean="0">
              <a:solidFill>
                <a:schemeClr val="bg1"/>
              </a:solidFill>
            </a:rPr>
            <a:t>.</a:t>
          </a:r>
          <a:endParaRPr lang="ru-RU" sz="1500" kern="1200" dirty="0">
            <a:solidFill>
              <a:schemeClr val="bg1"/>
            </a:solidFill>
          </a:endParaRPr>
        </a:p>
      </dsp:txBody>
      <dsp:txXfrm>
        <a:off x="551895" y="3962843"/>
        <a:ext cx="7754214" cy="704928"/>
      </dsp:txXfrm>
    </dsp:sp>
    <dsp:sp modelId="{04B5F793-F290-483C-95A8-D33BEA53EDA5}">
      <dsp:nvSpPr>
        <dsp:cNvPr id="0" name=""/>
        <dsp:cNvSpPr/>
      </dsp:nvSpPr>
      <dsp:spPr>
        <a:xfrm>
          <a:off x="551895" y="4667772"/>
          <a:ext cx="1033895" cy="172315"/>
        </a:xfrm>
        <a:prstGeom prst="parallelogram">
          <a:avLst>
            <a:gd name="adj" fmla="val 140840"/>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279841-35C5-494C-8F17-5839099A16B8}">
      <dsp:nvSpPr>
        <dsp:cNvPr id="0" name=""/>
        <dsp:cNvSpPr/>
      </dsp:nvSpPr>
      <dsp:spPr>
        <a:xfrm>
          <a:off x="1646101" y="4667772"/>
          <a:ext cx="1033895" cy="172315"/>
        </a:xfrm>
        <a:prstGeom prst="parallelogram">
          <a:avLst>
            <a:gd name="adj" fmla="val 140840"/>
          </a:avLst>
        </a:prstGeom>
        <a:solidFill>
          <a:schemeClr val="accent6">
            <a:hueOff val="0"/>
            <a:satOff val="0"/>
            <a:lumOff val="0"/>
            <a:alphaOff val="0"/>
          </a:schemeClr>
        </a:solidFill>
        <a:ln w="1587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DC4F4D-E11C-4E29-86E5-E93C2D4EFAE7}">
      <dsp:nvSpPr>
        <dsp:cNvPr id="0" name=""/>
        <dsp:cNvSpPr/>
      </dsp:nvSpPr>
      <dsp:spPr>
        <a:xfrm>
          <a:off x="2740306" y="4667772"/>
          <a:ext cx="1033895" cy="172315"/>
        </a:xfrm>
        <a:prstGeom prst="parallelogram">
          <a:avLst>
            <a:gd name="adj" fmla="val 140840"/>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F4684E-EED5-4243-B097-FC43639A529F}">
      <dsp:nvSpPr>
        <dsp:cNvPr id="0" name=""/>
        <dsp:cNvSpPr/>
      </dsp:nvSpPr>
      <dsp:spPr>
        <a:xfrm>
          <a:off x="3834512" y="4667772"/>
          <a:ext cx="1033895" cy="172315"/>
        </a:xfrm>
        <a:prstGeom prst="parallelogram">
          <a:avLst>
            <a:gd name="adj" fmla="val 140840"/>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32F89B-E810-4934-9956-8434842C050C}">
      <dsp:nvSpPr>
        <dsp:cNvPr id="0" name=""/>
        <dsp:cNvSpPr/>
      </dsp:nvSpPr>
      <dsp:spPr>
        <a:xfrm>
          <a:off x="4928718" y="4667772"/>
          <a:ext cx="1033895" cy="172315"/>
        </a:xfrm>
        <a:prstGeom prst="parallelogram">
          <a:avLst>
            <a:gd name="adj" fmla="val 140840"/>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6DB529-F997-4CC2-B5A1-A8C2CBEB03C0}">
      <dsp:nvSpPr>
        <dsp:cNvPr id="0" name=""/>
        <dsp:cNvSpPr/>
      </dsp:nvSpPr>
      <dsp:spPr>
        <a:xfrm>
          <a:off x="6022924" y="4667772"/>
          <a:ext cx="1033895" cy="172315"/>
        </a:xfrm>
        <a:prstGeom prst="parallelogram">
          <a:avLst>
            <a:gd name="adj" fmla="val 140840"/>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D76B81-BF4C-49D9-A446-2EFC98D6CE73}">
      <dsp:nvSpPr>
        <dsp:cNvPr id="0" name=""/>
        <dsp:cNvSpPr/>
      </dsp:nvSpPr>
      <dsp:spPr>
        <a:xfrm>
          <a:off x="7117130" y="4667772"/>
          <a:ext cx="1033895" cy="172315"/>
        </a:xfrm>
        <a:prstGeom prst="parallelogram">
          <a:avLst>
            <a:gd name="adj" fmla="val 140840"/>
          </a:avLst>
        </a:prstGeom>
        <a:solidFill>
          <a:schemeClr val="accent6">
            <a:hueOff val="0"/>
            <a:satOff val="0"/>
            <a:lumOff val="0"/>
            <a:alphaOff val="0"/>
          </a:schemeClr>
        </a:solidFill>
        <a:ln w="1587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A09914-5B4C-4421-AF9D-89CB659487FF}">
      <dsp:nvSpPr>
        <dsp:cNvPr id="0" name=""/>
        <dsp:cNvSpPr/>
      </dsp:nvSpPr>
      <dsp:spPr>
        <a:xfrm>
          <a:off x="551895" y="4953517"/>
          <a:ext cx="7754214" cy="704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b" anchorCtr="0">
          <a:noAutofit/>
        </a:bodyPr>
        <a:lstStyle/>
        <a:p>
          <a:pPr lvl="0" algn="l" defTabSz="666750">
            <a:lnSpc>
              <a:spcPct val="90000"/>
            </a:lnSpc>
            <a:spcBef>
              <a:spcPct val="0"/>
            </a:spcBef>
            <a:spcAft>
              <a:spcPct val="35000"/>
            </a:spcAft>
          </a:pPr>
          <a:r>
            <a:rPr lang="ru-RU" sz="1500" kern="1200" dirty="0" err="1" smtClean="0">
              <a:solidFill>
                <a:schemeClr val="bg1"/>
              </a:solidFill>
            </a:rPr>
            <a:t>Державна</a:t>
          </a:r>
          <a:r>
            <a:rPr lang="ru-RU" sz="1500" kern="1200" dirty="0" smtClean="0">
              <a:solidFill>
                <a:schemeClr val="bg1"/>
              </a:solidFill>
            </a:rPr>
            <a:t> </a:t>
          </a:r>
          <a:r>
            <a:rPr lang="ru-RU" sz="1500" kern="1200" dirty="0" err="1" smtClean="0">
              <a:solidFill>
                <a:schemeClr val="bg1"/>
              </a:solidFill>
            </a:rPr>
            <a:t>соціальна</a:t>
          </a:r>
          <a:r>
            <a:rPr lang="ru-RU" sz="1500" kern="1200" dirty="0" smtClean="0">
              <a:solidFill>
                <a:schemeClr val="bg1"/>
              </a:solidFill>
            </a:rPr>
            <a:t> </a:t>
          </a:r>
          <a:r>
            <a:rPr lang="ru-RU" sz="1500" kern="1200" dirty="0" err="1" smtClean="0">
              <a:solidFill>
                <a:schemeClr val="bg1"/>
              </a:solidFill>
            </a:rPr>
            <a:t>допомога</a:t>
          </a:r>
          <a:r>
            <a:rPr lang="ru-RU" sz="1500" kern="1200" dirty="0" smtClean="0">
              <a:solidFill>
                <a:schemeClr val="bg1"/>
              </a:solidFill>
            </a:rPr>
            <a:t> </a:t>
          </a:r>
          <a:r>
            <a:rPr lang="ru-RU" sz="1500" kern="1200" dirty="0" err="1" smtClean="0">
              <a:solidFill>
                <a:schemeClr val="bg1"/>
              </a:solidFill>
            </a:rPr>
            <a:t>призначається</a:t>
          </a:r>
          <a:r>
            <a:rPr lang="ru-RU" sz="1500" kern="1200" dirty="0" smtClean="0">
              <a:solidFill>
                <a:schemeClr val="bg1"/>
              </a:solidFill>
            </a:rPr>
            <a:t> на </a:t>
          </a:r>
          <a:r>
            <a:rPr lang="ru-RU" sz="1500" kern="1200" dirty="0" err="1" smtClean="0">
              <a:solidFill>
                <a:schemeClr val="bg1"/>
              </a:solidFill>
            </a:rPr>
            <a:t>кожну</a:t>
          </a:r>
          <a:r>
            <a:rPr lang="ru-RU" sz="1500" kern="1200" dirty="0" smtClean="0">
              <a:solidFill>
                <a:schemeClr val="bg1"/>
              </a:solidFill>
            </a:rPr>
            <a:t> особу з </a:t>
          </a:r>
          <a:r>
            <a:rPr lang="ru-RU" sz="1500" kern="1200" dirty="0" err="1" smtClean="0">
              <a:solidFill>
                <a:schemeClr val="bg1"/>
              </a:solidFill>
            </a:rPr>
            <a:t>інвалідністю</a:t>
          </a:r>
          <a:r>
            <a:rPr lang="ru-RU" sz="1500" kern="1200" dirty="0" smtClean="0">
              <a:solidFill>
                <a:schemeClr val="bg1"/>
              </a:solidFill>
            </a:rPr>
            <a:t> з </a:t>
          </a:r>
          <a:r>
            <a:rPr lang="ru-RU" sz="1500" kern="1200" dirty="0" err="1" smtClean="0">
              <a:solidFill>
                <a:schemeClr val="bg1"/>
              </a:solidFill>
            </a:rPr>
            <a:t>дитинства</a:t>
          </a:r>
          <a:r>
            <a:rPr lang="ru-RU" sz="1500" kern="1200" dirty="0" smtClean="0">
              <a:solidFill>
                <a:schemeClr val="bg1"/>
              </a:solidFill>
            </a:rPr>
            <a:t> </a:t>
          </a:r>
          <a:r>
            <a:rPr lang="ru-RU" sz="1500" kern="1200" dirty="0" err="1" smtClean="0">
              <a:solidFill>
                <a:schemeClr val="bg1"/>
              </a:solidFill>
            </a:rPr>
            <a:t>чи</a:t>
          </a:r>
          <a:r>
            <a:rPr lang="ru-RU" sz="1500" kern="1200" dirty="0" smtClean="0">
              <a:solidFill>
                <a:schemeClr val="bg1"/>
              </a:solidFill>
            </a:rPr>
            <a:t> </a:t>
          </a:r>
          <a:r>
            <a:rPr lang="ru-RU" sz="1500" kern="1200" dirty="0" err="1" smtClean="0">
              <a:solidFill>
                <a:schemeClr val="bg1"/>
              </a:solidFill>
            </a:rPr>
            <a:t>дитину</a:t>
          </a:r>
          <a:r>
            <a:rPr lang="ru-RU" sz="1500" kern="1200" dirty="0" smtClean="0">
              <a:solidFill>
                <a:schemeClr val="bg1"/>
              </a:solidFill>
            </a:rPr>
            <a:t> з </a:t>
          </a:r>
          <a:r>
            <a:rPr lang="ru-RU" sz="1500" kern="1200" dirty="0" err="1" smtClean="0">
              <a:solidFill>
                <a:schemeClr val="bg1"/>
              </a:solidFill>
            </a:rPr>
            <a:t>інвалідністю</a:t>
          </a:r>
          <a:r>
            <a:rPr lang="ru-RU" sz="1500" kern="1200" dirty="0" smtClean="0">
              <a:solidFill>
                <a:schemeClr val="bg1"/>
              </a:solidFill>
            </a:rPr>
            <a:t> </a:t>
          </a:r>
          <a:r>
            <a:rPr lang="ru-RU" sz="1500" kern="1200" dirty="0" err="1" smtClean="0">
              <a:solidFill>
                <a:schemeClr val="bg1"/>
              </a:solidFill>
            </a:rPr>
            <a:t>відповідно</a:t>
          </a:r>
          <a:r>
            <a:rPr lang="ru-RU" sz="1500" kern="1200" dirty="0" smtClean="0">
              <a:solidFill>
                <a:schemeClr val="bg1"/>
              </a:solidFill>
            </a:rPr>
            <a:t> до </a:t>
          </a:r>
          <a:r>
            <a:rPr lang="ru-RU" sz="1500" kern="1200" dirty="0" err="1" smtClean="0">
              <a:solidFill>
                <a:schemeClr val="bg1"/>
              </a:solidFill>
            </a:rPr>
            <a:t>цього</a:t>
          </a:r>
          <a:r>
            <a:rPr lang="ru-RU" sz="1500" kern="1200" dirty="0" smtClean="0">
              <a:solidFill>
                <a:schemeClr val="bg1"/>
              </a:solidFill>
            </a:rPr>
            <a:t> Порядку.</a:t>
          </a:r>
          <a:endParaRPr lang="ru-RU" sz="1500" kern="1200" dirty="0">
            <a:solidFill>
              <a:schemeClr val="bg1"/>
            </a:solidFill>
          </a:endParaRPr>
        </a:p>
      </dsp:txBody>
      <dsp:txXfrm>
        <a:off x="551895" y="4953517"/>
        <a:ext cx="7754214" cy="704928"/>
      </dsp:txXfrm>
    </dsp:sp>
    <dsp:sp modelId="{52E58C0F-340F-447F-9750-63477B4277AF}">
      <dsp:nvSpPr>
        <dsp:cNvPr id="0" name=""/>
        <dsp:cNvSpPr/>
      </dsp:nvSpPr>
      <dsp:spPr>
        <a:xfrm>
          <a:off x="551895" y="5658446"/>
          <a:ext cx="1033895" cy="172315"/>
        </a:xfrm>
        <a:prstGeom prst="parallelogram">
          <a:avLst>
            <a:gd name="adj" fmla="val 140840"/>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CD95C7-553C-4A94-8E41-0C5D9BBFBAE2}">
      <dsp:nvSpPr>
        <dsp:cNvPr id="0" name=""/>
        <dsp:cNvSpPr/>
      </dsp:nvSpPr>
      <dsp:spPr>
        <a:xfrm>
          <a:off x="1646101" y="5658446"/>
          <a:ext cx="1033895" cy="172315"/>
        </a:xfrm>
        <a:prstGeom prst="parallelogram">
          <a:avLst>
            <a:gd name="adj" fmla="val 140840"/>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75E795-958C-4249-9EAE-710A96C30F09}">
      <dsp:nvSpPr>
        <dsp:cNvPr id="0" name=""/>
        <dsp:cNvSpPr/>
      </dsp:nvSpPr>
      <dsp:spPr>
        <a:xfrm>
          <a:off x="2740306" y="5658446"/>
          <a:ext cx="1033895" cy="172315"/>
        </a:xfrm>
        <a:prstGeom prst="parallelogram">
          <a:avLst>
            <a:gd name="adj" fmla="val 140840"/>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F62F68-CDAC-4F07-893A-1808AD6E1A88}">
      <dsp:nvSpPr>
        <dsp:cNvPr id="0" name=""/>
        <dsp:cNvSpPr/>
      </dsp:nvSpPr>
      <dsp:spPr>
        <a:xfrm>
          <a:off x="3834512" y="5658446"/>
          <a:ext cx="1033895" cy="172315"/>
        </a:xfrm>
        <a:prstGeom prst="parallelogram">
          <a:avLst>
            <a:gd name="adj" fmla="val 140840"/>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EE9AC8-BE1A-4A13-8DB2-6E1E74826D12}">
      <dsp:nvSpPr>
        <dsp:cNvPr id="0" name=""/>
        <dsp:cNvSpPr/>
      </dsp:nvSpPr>
      <dsp:spPr>
        <a:xfrm>
          <a:off x="4928718" y="5658446"/>
          <a:ext cx="1033895" cy="172315"/>
        </a:xfrm>
        <a:prstGeom prst="parallelogram">
          <a:avLst>
            <a:gd name="adj" fmla="val 140840"/>
          </a:avLst>
        </a:prstGeom>
        <a:solidFill>
          <a:schemeClr val="accent6">
            <a:hueOff val="0"/>
            <a:satOff val="0"/>
            <a:lumOff val="0"/>
            <a:alphaOff val="0"/>
          </a:schemeClr>
        </a:solidFill>
        <a:ln w="1587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089799-9CA2-4CD6-B7B6-AB09CDDE68A1}">
      <dsp:nvSpPr>
        <dsp:cNvPr id="0" name=""/>
        <dsp:cNvSpPr/>
      </dsp:nvSpPr>
      <dsp:spPr>
        <a:xfrm>
          <a:off x="6022924" y="5658446"/>
          <a:ext cx="1033895" cy="172315"/>
        </a:xfrm>
        <a:prstGeom prst="parallelogram">
          <a:avLst>
            <a:gd name="adj" fmla="val 140840"/>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8E0520-1CAC-435B-B457-38C32D347ACD}">
      <dsp:nvSpPr>
        <dsp:cNvPr id="0" name=""/>
        <dsp:cNvSpPr/>
      </dsp:nvSpPr>
      <dsp:spPr>
        <a:xfrm>
          <a:off x="7117130" y="5658446"/>
          <a:ext cx="1033895" cy="172315"/>
        </a:xfrm>
        <a:prstGeom prst="parallelogram">
          <a:avLst>
            <a:gd name="adj" fmla="val 140840"/>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6503DD8-BE85-4DAF-8B15-7C54CCA694AB}">
      <dsp:nvSpPr>
        <dsp:cNvPr id="0" name=""/>
        <dsp:cNvSpPr/>
      </dsp:nvSpPr>
      <dsp:spPr>
        <a:xfrm>
          <a:off x="3413760" y="680"/>
          <a:ext cx="5120640" cy="2653319"/>
        </a:xfrm>
        <a:prstGeom prst="rightArrow">
          <a:avLst>
            <a:gd name="adj1" fmla="val 75000"/>
            <a:gd name="adj2" fmla="val 50000"/>
          </a:avLst>
        </a:prstGeom>
        <a:solidFill>
          <a:schemeClr val="accent5">
            <a:tint val="40000"/>
            <a:alpha val="90000"/>
            <a:hueOff val="0"/>
            <a:satOff val="0"/>
            <a:lumOff val="0"/>
            <a:alphaOff val="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209576-6E0B-48F8-9488-0CC1A8E7F759}">
      <dsp:nvSpPr>
        <dsp:cNvPr id="0" name=""/>
        <dsp:cNvSpPr/>
      </dsp:nvSpPr>
      <dsp:spPr>
        <a:xfrm>
          <a:off x="0" y="680"/>
          <a:ext cx="3413760" cy="2653319"/>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ru-RU" sz="1200" kern="1200" dirty="0" err="1" smtClean="0"/>
            <a:t>Органи</a:t>
          </a:r>
          <a:r>
            <a:rPr lang="ru-RU" sz="1200" kern="1200" dirty="0" smtClean="0"/>
            <a:t> медико-</a:t>
          </a:r>
          <a:r>
            <a:rPr lang="ru-RU" sz="1200" kern="1200" dirty="0" err="1" smtClean="0"/>
            <a:t>соціальної</a:t>
          </a:r>
          <a:r>
            <a:rPr lang="ru-RU" sz="1200" kern="1200" dirty="0" smtClean="0"/>
            <a:t> </a:t>
          </a:r>
          <a:r>
            <a:rPr lang="ru-RU" sz="1200" kern="1200" dirty="0" err="1" smtClean="0"/>
            <a:t>експертизи</a:t>
          </a:r>
          <a:r>
            <a:rPr lang="ru-RU" sz="1200" kern="1200" dirty="0" smtClean="0"/>
            <a:t> та </a:t>
          </a:r>
          <a:r>
            <a:rPr lang="ru-RU" sz="1200" kern="1200" dirty="0" err="1" smtClean="0"/>
            <a:t>заклади</a:t>
          </a:r>
          <a:r>
            <a:rPr lang="ru-RU" sz="1200" kern="1200" dirty="0" smtClean="0"/>
            <a:t> </a:t>
          </a:r>
          <a:r>
            <a:rPr lang="ru-RU" sz="1200" kern="1200" dirty="0" err="1" smtClean="0"/>
            <a:t>охорони</a:t>
          </a:r>
          <a:r>
            <a:rPr lang="ru-RU" sz="1200" kern="1200" dirty="0" smtClean="0"/>
            <a:t> </a:t>
          </a:r>
          <a:r>
            <a:rPr lang="ru-RU" sz="1200" kern="1200" dirty="0" err="1" smtClean="0"/>
            <a:t>здоров'я</a:t>
          </a:r>
          <a:r>
            <a:rPr lang="ru-RU" sz="1200" kern="1200" dirty="0" smtClean="0"/>
            <a:t> у </a:t>
          </a:r>
          <a:r>
            <a:rPr lang="ru-RU" sz="1200" kern="1200" dirty="0" err="1" smtClean="0"/>
            <a:t>триденний</a:t>
          </a:r>
          <a:r>
            <a:rPr lang="ru-RU" sz="1200" kern="1200" dirty="0" smtClean="0"/>
            <a:t> строк </a:t>
          </a:r>
          <a:r>
            <a:rPr lang="ru-RU" sz="1200" kern="1200" dirty="0" err="1" smtClean="0"/>
            <a:t>зобов'язані</a:t>
          </a:r>
          <a:r>
            <a:rPr lang="ru-RU" sz="1200" kern="1200" dirty="0" smtClean="0"/>
            <a:t> </a:t>
          </a:r>
          <a:r>
            <a:rPr lang="ru-RU" sz="1200" kern="1200" dirty="0" err="1" smtClean="0"/>
            <a:t>надіслати</a:t>
          </a:r>
          <a:r>
            <a:rPr lang="ru-RU" sz="1200" kern="1200" dirty="0" smtClean="0"/>
            <a:t> </a:t>
          </a:r>
          <a:r>
            <a:rPr lang="ru-RU" sz="1200" kern="1200" dirty="0" err="1" smtClean="0"/>
            <a:t>виписку</a:t>
          </a:r>
          <a:r>
            <a:rPr lang="ru-RU" sz="1200" kern="1200" dirty="0" smtClean="0"/>
            <a:t> з акта </a:t>
          </a:r>
          <a:r>
            <a:rPr lang="ru-RU" sz="1200" kern="1200" dirty="0" err="1" smtClean="0"/>
            <a:t>огляду</a:t>
          </a:r>
          <a:r>
            <a:rPr lang="ru-RU" sz="1200" kern="1200" dirty="0" smtClean="0"/>
            <a:t> медико-</a:t>
          </a:r>
          <a:r>
            <a:rPr lang="ru-RU" sz="1200" kern="1200" dirty="0" err="1" smtClean="0"/>
            <a:t>соціальною</a:t>
          </a:r>
          <a:r>
            <a:rPr lang="ru-RU" sz="1200" kern="1200" dirty="0" smtClean="0"/>
            <a:t> </a:t>
          </a:r>
          <a:r>
            <a:rPr lang="ru-RU" sz="1200" kern="1200" dirty="0" err="1" smtClean="0"/>
            <a:t>експертною</a:t>
          </a:r>
          <a:r>
            <a:rPr lang="ru-RU" sz="1200" kern="1200" dirty="0" smtClean="0"/>
            <a:t> </a:t>
          </a:r>
          <a:r>
            <a:rPr lang="ru-RU" sz="1200" kern="1200" dirty="0" err="1" smtClean="0"/>
            <a:t>комісією</a:t>
          </a:r>
          <a:r>
            <a:rPr lang="ru-RU" sz="1200" kern="1200" dirty="0" smtClean="0"/>
            <a:t> (</a:t>
          </a:r>
          <a:r>
            <a:rPr lang="ru-RU" sz="1200" kern="1200" dirty="0" err="1" smtClean="0"/>
            <a:t>далі</a:t>
          </a:r>
          <a:r>
            <a:rPr lang="ru-RU" sz="1200" kern="1200" dirty="0" smtClean="0"/>
            <a:t> - </a:t>
          </a:r>
          <a:r>
            <a:rPr lang="ru-RU" sz="1200" kern="1200" dirty="0" err="1" smtClean="0"/>
            <a:t>виписка</a:t>
          </a:r>
          <a:r>
            <a:rPr lang="ru-RU" sz="1200" kern="1200" dirty="0" smtClean="0"/>
            <a:t> з акта </a:t>
          </a:r>
          <a:r>
            <a:rPr lang="ru-RU" sz="1200" kern="1200" dirty="0" err="1" smtClean="0"/>
            <a:t>огляду</a:t>
          </a:r>
          <a:r>
            <a:rPr lang="ru-RU" sz="1200" kern="1200" dirty="0" smtClean="0"/>
            <a:t> МСЕК) особи з </a:t>
          </a:r>
          <a:r>
            <a:rPr lang="ru-RU" sz="1200" kern="1200" dirty="0" err="1" smtClean="0"/>
            <a:t>інвалідністю</a:t>
          </a:r>
          <a:r>
            <a:rPr lang="ru-RU" sz="1200" kern="1200" dirty="0" smtClean="0"/>
            <a:t> з </a:t>
          </a:r>
          <a:r>
            <a:rPr lang="ru-RU" sz="1200" kern="1200" dirty="0" err="1" smtClean="0"/>
            <a:t>дитинства</a:t>
          </a:r>
          <a:r>
            <a:rPr lang="ru-RU" sz="1200" kern="1200" dirty="0" smtClean="0"/>
            <a:t> </a:t>
          </a:r>
          <a:r>
            <a:rPr lang="ru-RU" sz="1200" kern="1200" dirty="0" err="1" smtClean="0"/>
            <a:t>або</a:t>
          </a:r>
          <a:r>
            <a:rPr lang="ru-RU" sz="1200" kern="1200" dirty="0" smtClean="0"/>
            <a:t> </a:t>
          </a:r>
          <a:r>
            <a:rPr lang="ru-RU" sz="1200" kern="1200" dirty="0" err="1" smtClean="0"/>
            <a:t>медичний</a:t>
          </a:r>
          <a:r>
            <a:rPr lang="ru-RU" sz="1200" kern="1200" dirty="0" smtClean="0"/>
            <a:t> </a:t>
          </a:r>
          <a:r>
            <a:rPr lang="ru-RU" sz="1200" kern="1200" dirty="0" err="1" smtClean="0"/>
            <a:t>висновок</a:t>
          </a:r>
          <a:r>
            <a:rPr lang="ru-RU" sz="1200" kern="1200" dirty="0" smtClean="0"/>
            <a:t> про </a:t>
          </a:r>
          <a:r>
            <a:rPr lang="ru-RU" sz="1200" kern="1200" dirty="0" err="1" smtClean="0"/>
            <a:t>дитину</a:t>
          </a:r>
          <a:r>
            <a:rPr lang="ru-RU" sz="1200" kern="1200" dirty="0" smtClean="0"/>
            <a:t> з </a:t>
          </a:r>
          <a:r>
            <a:rPr lang="ru-RU" sz="1200" kern="1200" dirty="0" err="1" smtClean="0"/>
            <a:t>інвалідністю</a:t>
          </a:r>
          <a:r>
            <a:rPr lang="ru-RU" sz="1200" kern="1200" dirty="0" smtClean="0"/>
            <a:t> </a:t>
          </a:r>
          <a:r>
            <a:rPr lang="ru-RU" sz="1200" kern="1200" dirty="0" err="1" smtClean="0"/>
            <a:t>віком</a:t>
          </a:r>
          <a:r>
            <a:rPr lang="ru-RU" sz="1200" kern="1200" dirty="0" smtClean="0"/>
            <a:t> до 18 </a:t>
          </a:r>
          <a:r>
            <a:rPr lang="ru-RU" sz="1200" kern="1200" dirty="0" err="1" smtClean="0"/>
            <a:t>років</a:t>
          </a:r>
          <a:r>
            <a:rPr lang="ru-RU" sz="1200" kern="1200" dirty="0" smtClean="0"/>
            <a:t> (</a:t>
          </a:r>
          <a:r>
            <a:rPr lang="ru-RU" sz="1200" kern="1200" dirty="0" err="1" smtClean="0"/>
            <a:t>далі</a:t>
          </a:r>
          <a:r>
            <a:rPr lang="ru-RU" sz="1200" kern="1200" dirty="0" smtClean="0"/>
            <a:t> - </a:t>
          </a:r>
          <a:r>
            <a:rPr lang="ru-RU" sz="1200" kern="1200" dirty="0" err="1" smtClean="0"/>
            <a:t>медичний</a:t>
          </a:r>
          <a:r>
            <a:rPr lang="ru-RU" sz="1200" kern="1200" dirty="0" smtClean="0"/>
            <a:t> </a:t>
          </a:r>
          <a:r>
            <a:rPr lang="ru-RU" sz="1200" kern="1200" dirty="0" err="1" smtClean="0"/>
            <a:t>висновок</a:t>
          </a:r>
          <a:r>
            <a:rPr lang="ru-RU" sz="1200" kern="1200" dirty="0" smtClean="0"/>
            <a:t> про </a:t>
          </a:r>
          <a:r>
            <a:rPr lang="ru-RU" sz="1200" kern="1200" dirty="0" err="1" smtClean="0"/>
            <a:t>дитину</a:t>
          </a:r>
          <a:r>
            <a:rPr lang="ru-RU" sz="1200" kern="1200" dirty="0" smtClean="0"/>
            <a:t> з </a:t>
          </a:r>
          <a:r>
            <a:rPr lang="ru-RU" sz="1200" kern="1200" dirty="0" err="1" smtClean="0"/>
            <a:t>інвалідністю</a:t>
          </a:r>
          <a:r>
            <a:rPr lang="ru-RU" sz="1200" kern="1200" dirty="0" smtClean="0"/>
            <a:t>) до структурного </a:t>
          </a:r>
          <a:r>
            <a:rPr lang="ru-RU" sz="1200" kern="1200" dirty="0" err="1" smtClean="0"/>
            <a:t>підрозділу</a:t>
          </a:r>
          <a:r>
            <a:rPr lang="ru-RU" sz="1200" kern="1200" dirty="0" smtClean="0"/>
            <a:t> з </a:t>
          </a:r>
          <a:r>
            <a:rPr lang="ru-RU" sz="1200" kern="1200" dirty="0" err="1" smtClean="0"/>
            <a:t>питань</a:t>
          </a:r>
          <a:r>
            <a:rPr lang="ru-RU" sz="1200" kern="1200" dirty="0" smtClean="0"/>
            <a:t> </a:t>
          </a:r>
          <a:r>
            <a:rPr lang="ru-RU" sz="1200" kern="1200" dirty="0" err="1" smtClean="0"/>
            <a:t>соціального</a:t>
          </a:r>
          <a:r>
            <a:rPr lang="ru-RU" sz="1200" kern="1200" dirty="0" smtClean="0"/>
            <a:t> </a:t>
          </a:r>
          <a:r>
            <a:rPr lang="ru-RU" sz="1200" kern="1200" dirty="0" err="1" smtClean="0"/>
            <a:t>захисту</a:t>
          </a:r>
          <a:r>
            <a:rPr lang="ru-RU" sz="1200" kern="1200" dirty="0" smtClean="0"/>
            <a:t> </a:t>
          </a:r>
          <a:r>
            <a:rPr lang="ru-RU" sz="1200" kern="1200" dirty="0" err="1" smtClean="0"/>
            <a:t>населення</a:t>
          </a:r>
          <a:r>
            <a:rPr lang="ru-RU" sz="1200" kern="1200" dirty="0" smtClean="0"/>
            <a:t> за </a:t>
          </a:r>
          <a:r>
            <a:rPr lang="ru-RU" sz="1200" kern="1200" dirty="0" err="1" smtClean="0"/>
            <a:t>місцем</a:t>
          </a:r>
          <a:r>
            <a:rPr lang="ru-RU" sz="1200" kern="1200" dirty="0" smtClean="0"/>
            <a:t> </a:t>
          </a:r>
          <a:r>
            <a:rPr lang="ru-RU" sz="1200" kern="1200" dirty="0" err="1" smtClean="0"/>
            <a:t>проживання</a:t>
          </a:r>
          <a:r>
            <a:rPr lang="ru-RU" sz="1200" kern="1200" dirty="0" smtClean="0"/>
            <a:t> особи з </a:t>
          </a:r>
          <a:r>
            <a:rPr lang="ru-RU" sz="1200" kern="1200" dirty="0" err="1" smtClean="0"/>
            <a:t>інвалідністю</a:t>
          </a:r>
          <a:r>
            <a:rPr lang="ru-RU" sz="1200" kern="1200" dirty="0" smtClean="0"/>
            <a:t> з </a:t>
          </a:r>
          <a:r>
            <a:rPr lang="ru-RU" sz="1200" kern="1200" dirty="0" err="1" smtClean="0"/>
            <a:t>дитинства</a:t>
          </a:r>
          <a:r>
            <a:rPr lang="ru-RU" sz="1200" kern="1200" dirty="0" smtClean="0"/>
            <a:t> </a:t>
          </a:r>
          <a:r>
            <a:rPr lang="ru-RU" sz="1200" kern="1200" dirty="0" err="1" smtClean="0"/>
            <a:t>або</a:t>
          </a:r>
          <a:r>
            <a:rPr lang="ru-RU" sz="1200" kern="1200" dirty="0" smtClean="0"/>
            <a:t> законного </a:t>
          </a:r>
          <a:r>
            <a:rPr lang="ru-RU" sz="1200" kern="1200" dirty="0" err="1" smtClean="0"/>
            <a:t>представника</a:t>
          </a:r>
          <a:r>
            <a:rPr lang="ru-RU" sz="1200" kern="1200" dirty="0" smtClean="0"/>
            <a:t> </a:t>
          </a:r>
          <a:r>
            <a:rPr lang="ru-RU" sz="1200" kern="1200" dirty="0" err="1" smtClean="0"/>
            <a:t>дитини</a:t>
          </a:r>
          <a:r>
            <a:rPr lang="ru-RU" sz="1200" kern="1200" dirty="0" smtClean="0"/>
            <a:t> з </a:t>
          </a:r>
          <a:r>
            <a:rPr lang="ru-RU" sz="1200" kern="1200" dirty="0" err="1" smtClean="0"/>
            <a:t>інвалідністю</a:t>
          </a:r>
          <a:r>
            <a:rPr lang="ru-RU" sz="1200" kern="1200" dirty="0" smtClean="0"/>
            <a:t>.</a:t>
          </a:r>
          <a:endParaRPr lang="ru-RU" sz="1200" kern="1200" dirty="0"/>
        </a:p>
      </dsp:txBody>
      <dsp:txXfrm>
        <a:off x="0" y="680"/>
        <a:ext cx="3413760" cy="2653319"/>
      </dsp:txXfrm>
    </dsp:sp>
    <dsp:sp modelId="{E49BFD10-E3A0-4803-AFD7-1A4C99556A3B}">
      <dsp:nvSpPr>
        <dsp:cNvPr id="0" name=""/>
        <dsp:cNvSpPr/>
      </dsp:nvSpPr>
      <dsp:spPr>
        <a:xfrm>
          <a:off x="3413760" y="2919331"/>
          <a:ext cx="5120640" cy="2653319"/>
        </a:xfrm>
        <a:prstGeom prst="rightArrow">
          <a:avLst>
            <a:gd name="adj1" fmla="val 75000"/>
            <a:gd name="adj2" fmla="val 50000"/>
          </a:avLst>
        </a:prstGeom>
        <a:solidFill>
          <a:schemeClr val="accent5">
            <a:tint val="40000"/>
            <a:alpha val="90000"/>
            <a:hueOff val="5852069"/>
            <a:satOff val="9702"/>
            <a:lumOff val="1362"/>
            <a:alphaOff val="0"/>
          </a:schemeClr>
        </a:solidFill>
        <a:ln w="15875" cap="rnd" cmpd="sng" algn="ctr">
          <a:solidFill>
            <a:schemeClr val="accent5">
              <a:tint val="40000"/>
              <a:alpha val="90000"/>
              <a:hueOff val="5852069"/>
              <a:satOff val="9702"/>
              <a:lumOff val="1362"/>
              <a:alphaOff val="0"/>
            </a:schemeClr>
          </a:solidFill>
          <a:prstDash val="solid"/>
        </a:ln>
        <a:effectLst/>
      </dsp:spPr>
      <dsp:style>
        <a:lnRef idx="2">
          <a:scrgbClr r="0" g="0" b="0"/>
        </a:lnRef>
        <a:fillRef idx="1">
          <a:scrgbClr r="0" g="0" b="0"/>
        </a:fillRef>
        <a:effectRef idx="0">
          <a:scrgbClr r="0" g="0" b="0"/>
        </a:effectRef>
        <a:fontRef idx="minor"/>
      </dsp:style>
    </dsp:sp>
    <dsp:sp modelId="{64F57901-AC89-4CBA-A16F-A238F8B4D2E4}">
      <dsp:nvSpPr>
        <dsp:cNvPr id="0" name=""/>
        <dsp:cNvSpPr/>
      </dsp:nvSpPr>
      <dsp:spPr>
        <a:xfrm>
          <a:off x="0" y="2919331"/>
          <a:ext cx="3413760" cy="2653319"/>
        </a:xfrm>
        <a:prstGeom prst="roundRect">
          <a:avLst/>
        </a:prstGeom>
        <a:solidFill>
          <a:schemeClr val="accent5">
            <a:hueOff val="6135127"/>
            <a:satOff val="6353"/>
            <a:lumOff val="568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ru-RU" sz="1400" kern="1200" dirty="0" smtClean="0"/>
            <a:t>Не </a:t>
          </a:r>
          <a:r>
            <a:rPr lang="ru-RU" sz="1400" kern="1200" dirty="0" err="1" smtClean="0"/>
            <a:t>пізніше</a:t>
          </a:r>
          <a:r>
            <a:rPr lang="ru-RU" sz="1400" kern="1200" dirty="0" smtClean="0"/>
            <a:t> 10 </a:t>
          </a:r>
          <a:r>
            <a:rPr lang="ru-RU" sz="1400" kern="1200" dirty="0" err="1" smtClean="0"/>
            <a:t>днів</a:t>
          </a:r>
          <a:r>
            <a:rPr lang="ru-RU" sz="1400" kern="1200" dirty="0" smtClean="0"/>
            <a:t> </a:t>
          </a:r>
          <a:r>
            <a:rPr lang="ru-RU" sz="1400" kern="1200" dirty="0" err="1" smtClean="0"/>
            <a:t>після</a:t>
          </a:r>
          <a:r>
            <a:rPr lang="ru-RU" sz="1400" kern="1200" dirty="0" smtClean="0"/>
            <a:t> </a:t>
          </a:r>
          <a:r>
            <a:rPr lang="ru-RU" sz="1400" kern="1200" dirty="0" err="1" smtClean="0"/>
            <a:t>надходження</a:t>
          </a:r>
          <a:r>
            <a:rPr lang="ru-RU" sz="1400" kern="1200" dirty="0" smtClean="0"/>
            <a:t> </a:t>
          </a:r>
          <a:r>
            <a:rPr lang="ru-RU" sz="1400" kern="1200" dirty="0" err="1" smtClean="0"/>
            <a:t>зазначених</a:t>
          </a:r>
          <a:r>
            <a:rPr lang="ru-RU" sz="1400" kern="1200" dirty="0" smtClean="0"/>
            <a:t> </a:t>
          </a:r>
          <a:r>
            <a:rPr lang="ru-RU" sz="1400" kern="1200" dirty="0" err="1" smtClean="0"/>
            <a:t>документів</a:t>
          </a:r>
          <a:r>
            <a:rPr lang="ru-RU" sz="1400" kern="1200" dirty="0" smtClean="0"/>
            <a:t> </a:t>
          </a:r>
          <a:r>
            <a:rPr lang="ru-RU" sz="1400" kern="1200" dirty="0" err="1" smtClean="0"/>
            <a:t>структурний</a:t>
          </a:r>
          <a:r>
            <a:rPr lang="ru-RU" sz="1400" kern="1200" dirty="0" smtClean="0"/>
            <a:t> </a:t>
          </a:r>
          <a:r>
            <a:rPr lang="ru-RU" sz="1400" kern="1200" dirty="0" err="1" smtClean="0"/>
            <a:t>підрозділ</a:t>
          </a:r>
          <a:r>
            <a:rPr lang="ru-RU" sz="1400" kern="1200" dirty="0" smtClean="0"/>
            <a:t> з </a:t>
          </a:r>
          <a:r>
            <a:rPr lang="ru-RU" sz="1400" kern="1200" dirty="0" err="1" smtClean="0"/>
            <a:t>питань</a:t>
          </a:r>
          <a:r>
            <a:rPr lang="ru-RU" sz="1400" kern="1200" dirty="0" smtClean="0"/>
            <a:t> </a:t>
          </a:r>
          <a:r>
            <a:rPr lang="ru-RU" sz="1400" kern="1200" dirty="0" err="1" smtClean="0"/>
            <a:t>соціального</a:t>
          </a:r>
          <a:r>
            <a:rPr lang="ru-RU" sz="1400" kern="1200" dirty="0" smtClean="0"/>
            <a:t> </a:t>
          </a:r>
          <a:r>
            <a:rPr lang="ru-RU" sz="1400" kern="1200" dirty="0" err="1" smtClean="0"/>
            <a:t>захисту</a:t>
          </a:r>
          <a:r>
            <a:rPr lang="ru-RU" sz="1400" kern="1200" dirty="0" smtClean="0"/>
            <a:t> </a:t>
          </a:r>
          <a:r>
            <a:rPr lang="ru-RU" sz="1400" kern="1200" dirty="0" err="1" smtClean="0"/>
            <a:t>населення</a:t>
          </a:r>
          <a:r>
            <a:rPr lang="ru-RU" sz="1400" kern="1200" dirty="0" smtClean="0"/>
            <a:t> </a:t>
          </a:r>
          <a:r>
            <a:rPr lang="ru-RU" sz="1400" kern="1200" dirty="0" err="1" smtClean="0"/>
            <a:t>зобов'язаний</a:t>
          </a:r>
          <a:r>
            <a:rPr lang="ru-RU" sz="1400" kern="1200" dirty="0" smtClean="0"/>
            <a:t> </a:t>
          </a:r>
          <a:r>
            <a:rPr lang="ru-RU" sz="1400" kern="1200" dirty="0" err="1" smtClean="0"/>
            <a:t>направити</a:t>
          </a:r>
          <a:r>
            <a:rPr lang="ru-RU" sz="1400" kern="1200" dirty="0" smtClean="0"/>
            <a:t> </a:t>
          </a:r>
          <a:r>
            <a:rPr lang="ru-RU" sz="1400" kern="1200" dirty="0" err="1" smtClean="0"/>
            <a:t>письмове</a:t>
          </a:r>
          <a:r>
            <a:rPr lang="ru-RU" sz="1400" kern="1200" dirty="0" smtClean="0"/>
            <a:t> </a:t>
          </a:r>
          <a:r>
            <a:rPr lang="ru-RU" sz="1400" kern="1200" dirty="0" err="1" smtClean="0"/>
            <a:t>повідомлення</a:t>
          </a:r>
          <a:r>
            <a:rPr lang="ru-RU" sz="1400" kern="1200" dirty="0" smtClean="0"/>
            <a:t> </a:t>
          </a:r>
          <a:r>
            <a:rPr lang="ru-RU" sz="1400" kern="1200" dirty="0" err="1" smtClean="0"/>
            <a:t>особі</a:t>
          </a:r>
          <a:r>
            <a:rPr lang="ru-RU" sz="1400" kern="1200" dirty="0" smtClean="0"/>
            <a:t> з </a:t>
          </a:r>
          <a:r>
            <a:rPr lang="ru-RU" sz="1400" kern="1200" dirty="0" err="1" smtClean="0"/>
            <a:t>інвалідністю</a:t>
          </a:r>
          <a:r>
            <a:rPr lang="ru-RU" sz="1400" kern="1200" dirty="0" smtClean="0"/>
            <a:t> з </a:t>
          </a:r>
          <a:r>
            <a:rPr lang="ru-RU" sz="1400" kern="1200" dirty="0" err="1" smtClean="0"/>
            <a:t>дитинства</a:t>
          </a:r>
          <a:r>
            <a:rPr lang="ru-RU" sz="1400" kern="1200" dirty="0" smtClean="0"/>
            <a:t>, законному </a:t>
          </a:r>
          <a:r>
            <a:rPr lang="ru-RU" sz="1400" kern="1200" dirty="0" err="1" smtClean="0"/>
            <a:t>представнику</a:t>
          </a:r>
          <a:r>
            <a:rPr lang="ru-RU" sz="1400" kern="1200" dirty="0" smtClean="0"/>
            <a:t> </a:t>
          </a:r>
          <a:r>
            <a:rPr lang="ru-RU" sz="1400" kern="1200" dirty="0" err="1" smtClean="0"/>
            <a:t>дитини</a:t>
          </a:r>
          <a:r>
            <a:rPr lang="ru-RU" sz="1400" kern="1200" dirty="0" smtClean="0"/>
            <a:t> з </a:t>
          </a:r>
          <a:r>
            <a:rPr lang="ru-RU" sz="1400" kern="1200" dirty="0" err="1" smtClean="0"/>
            <a:t>інвалідністю</a:t>
          </a:r>
          <a:r>
            <a:rPr lang="ru-RU" sz="1400" kern="1200" dirty="0" smtClean="0"/>
            <a:t> про право на </a:t>
          </a:r>
          <a:r>
            <a:rPr lang="ru-RU" sz="1400" kern="1200" dirty="0" err="1" smtClean="0"/>
            <a:t>державну</a:t>
          </a:r>
          <a:r>
            <a:rPr lang="ru-RU" sz="1400" kern="1200" dirty="0" smtClean="0"/>
            <a:t> </a:t>
          </a:r>
          <a:r>
            <a:rPr lang="ru-RU" sz="1400" kern="1200" dirty="0" err="1" smtClean="0"/>
            <a:t>соціальну</a:t>
          </a:r>
          <a:r>
            <a:rPr lang="ru-RU" sz="1400" kern="1200" dirty="0" smtClean="0"/>
            <a:t> </a:t>
          </a:r>
          <a:r>
            <a:rPr lang="ru-RU" sz="1400" kern="1200" dirty="0" err="1" smtClean="0"/>
            <a:t>допомогу</a:t>
          </a:r>
          <a:r>
            <a:rPr lang="ru-RU" sz="1400" kern="1200" dirty="0" smtClean="0"/>
            <a:t>, </a:t>
          </a:r>
          <a:r>
            <a:rPr lang="ru-RU" sz="1400" kern="1200" dirty="0" err="1" smtClean="0"/>
            <a:t>умови</a:t>
          </a:r>
          <a:r>
            <a:rPr lang="ru-RU" sz="1400" kern="1200" dirty="0" smtClean="0"/>
            <a:t>, </a:t>
          </a:r>
          <a:r>
            <a:rPr lang="ru-RU" sz="1400" kern="1200" dirty="0" err="1" smtClean="0"/>
            <a:t>розмір</a:t>
          </a:r>
          <a:r>
            <a:rPr lang="ru-RU" sz="1400" kern="1200" dirty="0" smtClean="0"/>
            <a:t> і порядок </a:t>
          </a:r>
          <a:r>
            <a:rPr lang="ru-RU" sz="1400" kern="1200" dirty="0" err="1" smtClean="0"/>
            <a:t>її</a:t>
          </a:r>
          <a:r>
            <a:rPr lang="ru-RU" sz="1400" kern="1200" dirty="0" smtClean="0"/>
            <a:t> </a:t>
          </a:r>
          <a:r>
            <a:rPr lang="ru-RU" sz="1400" kern="1200" dirty="0" err="1" smtClean="0"/>
            <a:t>призначення</a:t>
          </a:r>
          <a:r>
            <a:rPr lang="ru-RU" sz="1400" kern="1200" dirty="0" smtClean="0"/>
            <a:t>.</a:t>
          </a:r>
          <a:endParaRPr lang="ru-RU" sz="1400" kern="1200" dirty="0"/>
        </a:p>
      </dsp:txBody>
      <dsp:txXfrm>
        <a:off x="0" y="2919331"/>
        <a:ext cx="3413760" cy="265331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F3F66A5-83A9-49B6-B81B-32F077F9F29A}">
      <dsp:nvSpPr>
        <dsp:cNvPr id="0" name=""/>
        <dsp:cNvSpPr/>
      </dsp:nvSpPr>
      <dsp:spPr>
        <a:xfrm>
          <a:off x="0" y="50384"/>
          <a:ext cx="3251249" cy="195074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Для </a:t>
          </a:r>
          <a:r>
            <a:rPr lang="ru-RU" sz="1600" kern="1200" dirty="0" err="1" smtClean="0"/>
            <a:t>призначення</a:t>
          </a:r>
          <a:r>
            <a:rPr lang="ru-RU" sz="1600" kern="1200" dirty="0" smtClean="0"/>
            <a:t> </a:t>
          </a:r>
          <a:r>
            <a:rPr lang="ru-RU" sz="1600" kern="1200" dirty="0" err="1" smtClean="0"/>
            <a:t>державної</a:t>
          </a:r>
          <a:r>
            <a:rPr lang="ru-RU" sz="1600" kern="1200" dirty="0" smtClean="0"/>
            <a:t> </a:t>
          </a:r>
          <a:r>
            <a:rPr lang="ru-RU" sz="1600" kern="1200" dirty="0" err="1" smtClean="0"/>
            <a:t>соціальної</a:t>
          </a:r>
          <a:r>
            <a:rPr lang="ru-RU" sz="1600" kern="1200" dirty="0" smtClean="0"/>
            <a:t> </a:t>
          </a:r>
          <a:r>
            <a:rPr lang="ru-RU" sz="1600" kern="1200" dirty="0" err="1" smtClean="0"/>
            <a:t>допомоги</a:t>
          </a:r>
          <a:r>
            <a:rPr lang="ru-RU" sz="1600" kern="1200" dirty="0" smtClean="0"/>
            <a:t> особам з </a:t>
          </a:r>
          <a:r>
            <a:rPr lang="ru-RU" sz="1600" kern="1200" dirty="0" err="1" smtClean="0"/>
            <a:t>інвалідністю</a:t>
          </a:r>
          <a:r>
            <a:rPr lang="ru-RU" sz="1600" kern="1200" dirty="0" smtClean="0"/>
            <a:t> з </a:t>
          </a:r>
          <a:r>
            <a:rPr lang="ru-RU" sz="1600" kern="1200" dirty="0" err="1" smtClean="0"/>
            <a:t>дитинства</a:t>
          </a:r>
          <a:r>
            <a:rPr lang="ru-RU" sz="1600" kern="1200" dirty="0" smtClean="0"/>
            <a:t> і </a:t>
          </a:r>
          <a:r>
            <a:rPr lang="ru-RU" sz="1600" kern="1200" dirty="0" err="1" smtClean="0"/>
            <a:t>дітям</a:t>
          </a:r>
          <a:r>
            <a:rPr lang="ru-RU" sz="1600" kern="1200" dirty="0" smtClean="0"/>
            <a:t> з </a:t>
          </a:r>
          <a:r>
            <a:rPr lang="ru-RU" sz="1600" kern="1200" dirty="0" err="1" smtClean="0"/>
            <a:t>інвалідністю</a:t>
          </a:r>
          <a:r>
            <a:rPr lang="ru-RU" sz="1600" kern="1200" dirty="0" smtClean="0"/>
            <a:t> </a:t>
          </a:r>
          <a:r>
            <a:rPr lang="ru-RU" sz="1600" kern="1200" dirty="0" err="1" smtClean="0"/>
            <a:t>подаються</a:t>
          </a:r>
          <a:r>
            <a:rPr lang="ru-RU" sz="1600" kern="1200" dirty="0" smtClean="0"/>
            <a:t> </a:t>
          </a:r>
          <a:r>
            <a:rPr lang="ru-RU" sz="1600" kern="1200" dirty="0" err="1" smtClean="0"/>
            <a:t>такі</a:t>
          </a:r>
          <a:r>
            <a:rPr lang="ru-RU" sz="1600" kern="1200" dirty="0" smtClean="0"/>
            <a:t> </a:t>
          </a:r>
          <a:r>
            <a:rPr lang="ru-RU" sz="1600" kern="1200" dirty="0" err="1" smtClean="0"/>
            <a:t>документи</a:t>
          </a:r>
          <a:r>
            <a:rPr lang="ru-RU" sz="1600" kern="1200" dirty="0" smtClean="0"/>
            <a:t>:</a:t>
          </a:r>
          <a:endParaRPr lang="ru-RU" sz="1600" kern="1200" dirty="0"/>
        </a:p>
      </dsp:txBody>
      <dsp:txXfrm>
        <a:off x="0" y="50384"/>
        <a:ext cx="3251249" cy="1950749"/>
      </dsp:txXfrm>
    </dsp:sp>
    <dsp:sp modelId="{E9186BBE-2BB9-422F-93F8-9B7A3FE2EC54}">
      <dsp:nvSpPr>
        <dsp:cNvPr id="0" name=""/>
        <dsp:cNvSpPr/>
      </dsp:nvSpPr>
      <dsp:spPr>
        <a:xfrm>
          <a:off x="3576374" y="50384"/>
          <a:ext cx="3251249" cy="195074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err="1" smtClean="0"/>
            <a:t>заява</a:t>
          </a:r>
          <a:r>
            <a:rPr lang="ru-RU" sz="1600" kern="1200" dirty="0" smtClean="0"/>
            <a:t> про </a:t>
          </a:r>
          <a:r>
            <a:rPr lang="ru-RU" sz="1600" kern="1200" dirty="0" err="1" smtClean="0"/>
            <a:t>призначення</a:t>
          </a:r>
          <a:r>
            <a:rPr lang="ru-RU" sz="1600" kern="1200" dirty="0" smtClean="0"/>
            <a:t> </a:t>
          </a:r>
          <a:r>
            <a:rPr lang="ru-RU" sz="1600" kern="1200" dirty="0" err="1" smtClean="0"/>
            <a:t>усіх</a:t>
          </a:r>
          <a:r>
            <a:rPr lang="ru-RU" sz="1600" kern="1200" dirty="0" smtClean="0"/>
            <a:t> </a:t>
          </a:r>
          <a:r>
            <a:rPr lang="ru-RU" sz="1600" kern="1200" dirty="0" err="1" smtClean="0"/>
            <a:t>видів</a:t>
          </a:r>
          <a:r>
            <a:rPr lang="ru-RU" sz="1600" kern="1200" dirty="0" smtClean="0"/>
            <a:t> </a:t>
          </a:r>
          <a:r>
            <a:rPr lang="ru-RU" sz="1600" kern="1200" dirty="0" err="1" smtClean="0"/>
            <a:t>соціальної</a:t>
          </a:r>
          <a:r>
            <a:rPr lang="ru-RU" sz="1600" kern="1200" dirty="0" smtClean="0"/>
            <a:t> </a:t>
          </a:r>
          <a:r>
            <a:rPr lang="ru-RU" sz="1600" kern="1200" dirty="0" err="1" smtClean="0"/>
            <a:t>допомоги</a:t>
          </a:r>
          <a:r>
            <a:rPr lang="ru-RU" sz="1600" kern="1200" dirty="0" smtClean="0"/>
            <a:t> за формою, </a:t>
          </a:r>
          <a:r>
            <a:rPr lang="ru-RU" sz="1600" kern="1200" dirty="0" err="1" smtClean="0"/>
            <a:t>що</a:t>
          </a:r>
          <a:r>
            <a:rPr lang="ru-RU" sz="1600" kern="1200" dirty="0" smtClean="0"/>
            <a:t> </a:t>
          </a:r>
          <a:r>
            <a:rPr lang="ru-RU" sz="1600" kern="1200" dirty="0" err="1" smtClean="0"/>
            <a:t>затверджується</a:t>
          </a:r>
          <a:r>
            <a:rPr lang="ru-RU" sz="1600" kern="1200" dirty="0" smtClean="0"/>
            <a:t> наказом </a:t>
          </a:r>
          <a:r>
            <a:rPr lang="ru-RU" sz="1600" kern="1200" dirty="0" err="1" smtClean="0"/>
            <a:t>Мінпраці</a:t>
          </a:r>
          <a:r>
            <a:rPr lang="ru-RU" sz="1600" kern="1200" dirty="0" smtClean="0"/>
            <a:t>;</a:t>
          </a:r>
          <a:endParaRPr lang="ru-RU" sz="1600" kern="1200" dirty="0"/>
        </a:p>
      </dsp:txBody>
      <dsp:txXfrm>
        <a:off x="3576374" y="50384"/>
        <a:ext cx="3251249" cy="1950749"/>
      </dsp:txXfrm>
    </dsp:sp>
    <dsp:sp modelId="{DBEE980C-94C6-4017-BDEA-9133BE16AD9A}">
      <dsp:nvSpPr>
        <dsp:cNvPr id="0" name=""/>
        <dsp:cNvSpPr/>
      </dsp:nvSpPr>
      <dsp:spPr>
        <a:xfrm>
          <a:off x="7152748" y="50384"/>
          <a:ext cx="3251249" cy="195074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паспорт </a:t>
          </a:r>
          <a:r>
            <a:rPr lang="ru-RU" sz="1600" kern="1200" dirty="0" err="1" smtClean="0"/>
            <a:t>або</a:t>
          </a:r>
          <a:r>
            <a:rPr lang="ru-RU" sz="1600" kern="1200" dirty="0" smtClean="0"/>
            <a:t> в </a:t>
          </a:r>
          <a:r>
            <a:rPr lang="ru-RU" sz="1600" kern="1200" dirty="0" err="1" smtClean="0"/>
            <a:t>разі</a:t>
          </a:r>
          <a:r>
            <a:rPr lang="ru-RU" sz="1600" kern="1200" dirty="0" smtClean="0"/>
            <a:t> </a:t>
          </a:r>
          <a:r>
            <a:rPr lang="ru-RU" sz="1600" kern="1200" dirty="0" err="1" smtClean="0"/>
            <a:t>його</a:t>
          </a:r>
          <a:r>
            <a:rPr lang="ru-RU" sz="1600" kern="1200" dirty="0" smtClean="0"/>
            <a:t> </a:t>
          </a:r>
          <a:r>
            <a:rPr lang="ru-RU" sz="1600" kern="1200" dirty="0" err="1" smtClean="0"/>
            <a:t>відсутності</a:t>
          </a:r>
          <a:r>
            <a:rPr lang="ru-RU" sz="1600" kern="1200" dirty="0" smtClean="0"/>
            <a:t> </a:t>
          </a:r>
          <a:r>
            <a:rPr lang="ru-RU" sz="1600" kern="1200" dirty="0" err="1" smtClean="0"/>
            <a:t>інший</a:t>
          </a:r>
          <a:r>
            <a:rPr lang="ru-RU" sz="1600" kern="1200" dirty="0" smtClean="0"/>
            <a:t> документ, </a:t>
          </a:r>
          <a:r>
            <a:rPr lang="ru-RU" sz="1600" kern="1200" dirty="0" err="1" smtClean="0"/>
            <a:t>що</a:t>
          </a:r>
          <a:r>
            <a:rPr lang="ru-RU" sz="1600" kern="1200" dirty="0" smtClean="0"/>
            <a:t> </a:t>
          </a:r>
          <a:r>
            <a:rPr lang="ru-RU" sz="1600" kern="1200" dirty="0" err="1" smtClean="0"/>
            <a:t>може</a:t>
          </a:r>
          <a:r>
            <a:rPr lang="ru-RU" sz="1600" kern="1200" dirty="0" smtClean="0"/>
            <a:t> </a:t>
          </a:r>
          <a:r>
            <a:rPr lang="ru-RU" sz="1600" kern="1200" dirty="0" err="1" smtClean="0"/>
            <a:t>засвідчувати</a:t>
          </a:r>
          <a:r>
            <a:rPr lang="ru-RU" sz="1600" kern="1200" dirty="0" smtClean="0"/>
            <a:t> особу, яка </a:t>
          </a:r>
          <a:r>
            <a:rPr lang="ru-RU" sz="1600" kern="1200" dirty="0" err="1" smtClean="0"/>
            <a:t>подає</a:t>
          </a:r>
          <a:r>
            <a:rPr lang="ru-RU" sz="1600" kern="1200" dirty="0" smtClean="0"/>
            <a:t> </a:t>
          </a:r>
          <a:r>
            <a:rPr lang="ru-RU" sz="1600" kern="1200" dirty="0" err="1" smtClean="0"/>
            <a:t>заяву</a:t>
          </a:r>
          <a:r>
            <a:rPr lang="ru-RU" sz="1600" kern="1200" dirty="0" smtClean="0"/>
            <a:t>;</a:t>
          </a:r>
          <a:endParaRPr lang="ru-RU" sz="1600" kern="1200" dirty="0"/>
        </a:p>
      </dsp:txBody>
      <dsp:txXfrm>
        <a:off x="7152748" y="50384"/>
        <a:ext cx="3251249" cy="1950749"/>
      </dsp:txXfrm>
    </dsp:sp>
    <dsp:sp modelId="{0898EED6-0F7A-4183-94A5-49901657C08F}">
      <dsp:nvSpPr>
        <dsp:cNvPr id="0" name=""/>
        <dsp:cNvSpPr/>
      </dsp:nvSpPr>
      <dsp:spPr>
        <a:xfrm>
          <a:off x="0" y="2326259"/>
          <a:ext cx="3251249" cy="195074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err="1" smtClean="0"/>
            <a:t>довідка</a:t>
          </a:r>
          <a:r>
            <a:rPr lang="ru-RU" sz="1300" kern="1200" dirty="0" smtClean="0"/>
            <a:t> про </a:t>
          </a:r>
          <a:r>
            <a:rPr lang="ru-RU" sz="1300" kern="1200" dirty="0" err="1" smtClean="0"/>
            <a:t>реєстраційний</a:t>
          </a:r>
          <a:r>
            <a:rPr lang="ru-RU" sz="1300" kern="1200" dirty="0" smtClean="0"/>
            <a:t> номер </a:t>
          </a:r>
          <a:r>
            <a:rPr lang="ru-RU" sz="1300" kern="1200" dirty="0" err="1" smtClean="0"/>
            <a:t>облікової</a:t>
          </a:r>
          <a:r>
            <a:rPr lang="ru-RU" sz="1300" kern="1200" dirty="0" smtClean="0"/>
            <a:t> </a:t>
          </a:r>
          <a:r>
            <a:rPr lang="ru-RU" sz="1300" kern="1200" dirty="0" err="1" smtClean="0"/>
            <a:t>картки</a:t>
          </a:r>
          <a:r>
            <a:rPr lang="ru-RU" sz="1300" kern="1200" dirty="0" smtClean="0"/>
            <a:t> </a:t>
          </a:r>
          <a:r>
            <a:rPr lang="ru-RU" sz="1300" kern="1200" dirty="0" err="1" smtClean="0"/>
            <a:t>платника</a:t>
          </a:r>
          <a:r>
            <a:rPr lang="ru-RU" sz="1300" kern="1200" dirty="0" smtClean="0"/>
            <a:t> </a:t>
          </a:r>
          <a:r>
            <a:rPr lang="ru-RU" sz="1300" kern="1200" dirty="0" err="1" smtClean="0"/>
            <a:t>податків</a:t>
          </a:r>
          <a:r>
            <a:rPr lang="ru-RU" sz="1300" kern="1200" dirty="0" smtClean="0"/>
            <a:t> </a:t>
          </a:r>
          <a:r>
            <a:rPr lang="ru-RU" sz="1300" kern="1200" dirty="0" err="1" smtClean="0"/>
            <a:t>або</a:t>
          </a:r>
          <a:r>
            <a:rPr lang="ru-RU" sz="1300" kern="1200" dirty="0" smtClean="0"/>
            <a:t> </a:t>
          </a:r>
          <a:r>
            <a:rPr lang="ru-RU" sz="1300" kern="1200" dirty="0" err="1" smtClean="0"/>
            <a:t>серія</a:t>
          </a:r>
          <a:r>
            <a:rPr lang="ru-RU" sz="1300" kern="1200" dirty="0" smtClean="0"/>
            <a:t> та номер паспорта (для </a:t>
          </a:r>
          <a:r>
            <a:rPr lang="ru-RU" sz="1300" kern="1200" dirty="0" err="1" smtClean="0"/>
            <a:t>фізичних</a:t>
          </a:r>
          <a:r>
            <a:rPr lang="ru-RU" sz="1300" kern="1200" dirty="0" smtClean="0"/>
            <a:t> </a:t>
          </a:r>
          <a:r>
            <a:rPr lang="ru-RU" sz="1300" kern="1200" dirty="0" err="1" smtClean="0"/>
            <a:t>осіб</a:t>
          </a:r>
          <a:r>
            <a:rPr lang="ru-RU" sz="1300" kern="1200" dirty="0" smtClean="0"/>
            <a:t>, </a:t>
          </a:r>
          <a:r>
            <a:rPr lang="ru-RU" sz="1300" kern="1200" dirty="0" err="1" smtClean="0"/>
            <a:t>які</a:t>
          </a:r>
          <a:r>
            <a:rPr lang="ru-RU" sz="1300" kern="1200" dirty="0" smtClean="0"/>
            <a:t> через </a:t>
          </a:r>
          <a:r>
            <a:rPr lang="ru-RU" sz="1300" kern="1200" dirty="0" err="1" smtClean="0"/>
            <a:t>свої</a:t>
          </a:r>
          <a:r>
            <a:rPr lang="ru-RU" sz="1300" kern="1200" dirty="0" smtClean="0"/>
            <a:t> </a:t>
          </a:r>
          <a:r>
            <a:rPr lang="ru-RU" sz="1300" kern="1200" dirty="0" err="1" smtClean="0"/>
            <a:t>релігійні</a:t>
          </a:r>
          <a:r>
            <a:rPr lang="ru-RU" sz="1300" kern="1200" dirty="0" smtClean="0"/>
            <a:t> </a:t>
          </a:r>
          <a:r>
            <a:rPr lang="ru-RU" sz="1300" kern="1200" dirty="0" err="1" smtClean="0"/>
            <a:t>переконання</a:t>
          </a:r>
          <a:r>
            <a:rPr lang="ru-RU" sz="1300" kern="1200" dirty="0" smtClean="0"/>
            <a:t> </a:t>
          </a:r>
          <a:r>
            <a:rPr lang="ru-RU" sz="1300" kern="1200" dirty="0" err="1" smtClean="0"/>
            <a:t>відмовляються</a:t>
          </a:r>
          <a:r>
            <a:rPr lang="ru-RU" sz="1300" kern="1200" dirty="0" smtClean="0"/>
            <a:t> </a:t>
          </a:r>
          <a:r>
            <a:rPr lang="ru-RU" sz="1300" kern="1200" dirty="0" err="1" smtClean="0"/>
            <a:t>від</a:t>
          </a:r>
          <a:r>
            <a:rPr lang="ru-RU" sz="1300" kern="1200" dirty="0" smtClean="0"/>
            <a:t> </a:t>
          </a:r>
          <a:r>
            <a:rPr lang="ru-RU" sz="1300" kern="1200" dirty="0" err="1" smtClean="0"/>
            <a:t>прийняття</a:t>
          </a:r>
          <a:r>
            <a:rPr lang="ru-RU" sz="1300" kern="1200" dirty="0" smtClean="0"/>
            <a:t> </a:t>
          </a:r>
          <a:r>
            <a:rPr lang="ru-RU" sz="1300" kern="1200" dirty="0" err="1" smtClean="0"/>
            <a:t>реєстраційного</a:t>
          </a:r>
          <a:r>
            <a:rPr lang="ru-RU" sz="1300" kern="1200" dirty="0" smtClean="0"/>
            <a:t> номера </a:t>
          </a:r>
          <a:r>
            <a:rPr lang="ru-RU" sz="1300" kern="1200" dirty="0" err="1" smtClean="0"/>
            <a:t>облікової</a:t>
          </a:r>
          <a:r>
            <a:rPr lang="ru-RU" sz="1300" kern="1200" dirty="0" smtClean="0"/>
            <a:t> </a:t>
          </a:r>
          <a:r>
            <a:rPr lang="ru-RU" sz="1300" kern="1200" dirty="0" err="1" smtClean="0"/>
            <a:t>картки</a:t>
          </a:r>
          <a:r>
            <a:rPr lang="ru-RU" sz="1300" kern="1200" dirty="0" smtClean="0"/>
            <a:t> </a:t>
          </a:r>
          <a:r>
            <a:rPr lang="ru-RU" sz="1300" kern="1200" dirty="0" err="1" smtClean="0"/>
            <a:t>платника</a:t>
          </a:r>
          <a:r>
            <a:rPr lang="ru-RU" sz="1300" kern="1200" dirty="0" smtClean="0"/>
            <a:t> </a:t>
          </a:r>
          <a:r>
            <a:rPr lang="ru-RU" sz="1300" kern="1200" dirty="0" err="1" smtClean="0"/>
            <a:t>податків</a:t>
          </a:r>
          <a:r>
            <a:rPr lang="ru-RU" sz="1300" kern="1200" dirty="0" smtClean="0"/>
            <a:t> та </a:t>
          </a:r>
          <a:r>
            <a:rPr lang="ru-RU" sz="1300" kern="1200" dirty="0" err="1" smtClean="0"/>
            <a:t>офіційно</a:t>
          </a:r>
          <a:r>
            <a:rPr lang="ru-RU" sz="1300" kern="1200" dirty="0" smtClean="0"/>
            <a:t> </a:t>
          </a:r>
          <a:r>
            <a:rPr lang="ru-RU" sz="1300" kern="1200" dirty="0" err="1" smtClean="0"/>
            <a:t>повідомили</a:t>
          </a:r>
          <a:r>
            <a:rPr lang="ru-RU" sz="1300" kern="1200" dirty="0" smtClean="0"/>
            <a:t> про </a:t>
          </a:r>
          <a:r>
            <a:rPr lang="ru-RU" sz="1300" kern="1200" dirty="0" err="1" smtClean="0"/>
            <a:t>це</a:t>
          </a:r>
          <a:r>
            <a:rPr lang="ru-RU" sz="1300" kern="1200" dirty="0" smtClean="0"/>
            <a:t> </a:t>
          </a:r>
          <a:r>
            <a:rPr lang="ru-RU" sz="1300" kern="1200" dirty="0" err="1" smtClean="0"/>
            <a:t>відповідний</a:t>
          </a:r>
          <a:r>
            <a:rPr lang="ru-RU" sz="1300" kern="1200" dirty="0" smtClean="0"/>
            <a:t> орган </a:t>
          </a:r>
          <a:r>
            <a:rPr lang="ru-RU" sz="1300" kern="1200" dirty="0" err="1" smtClean="0"/>
            <a:t>державної</a:t>
          </a:r>
          <a:r>
            <a:rPr lang="ru-RU" sz="1300" kern="1200" dirty="0" smtClean="0"/>
            <a:t> </a:t>
          </a:r>
          <a:r>
            <a:rPr lang="ru-RU" sz="1300" kern="1200" dirty="0" err="1" smtClean="0"/>
            <a:t>податкової</a:t>
          </a:r>
          <a:r>
            <a:rPr lang="ru-RU" sz="1300" kern="1200" dirty="0" smtClean="0"/>
            <a:t> </a:t>
          </a:r>
          <a:r>
            <a:rPr lang="ru-RU" sz="1300" kern="1200" dirty="0" err="1" smtClean="0"/>
            <a:t>служби</a:t>
          </a:r>
          <a:r>
            <a:rPr lang="ru-RU" sz="1300" kern="1200" dirty="0" smtClean="0"/>
            <a:t> і </a:t>
          </a:r>
          <a:r>
            <a:rPr lang="ru-RU" sz="1300" kern="1200" dirty="0" err="1" smtClean="0"/>
            <a:t>мають</a:t>
          </a:r>
          <a:r>
            <a:rPr lang="ru-RU" sz="1300" kern="1200" dirty="0" smtClean="0"/>
            <a:t> </a:t>
          </a:r>
          <a:r>
            <a:rPr lang="ru-RU" sz="1300" kern="1200" dirty="0" err="1" smtClean="0"/>
            <a:t>відмітку</a:t>
          </a:r>
          <a:r>
            <a:rPr lang="ru-RU" sz="1300" kern="1200" dirty="0" smtClean="0"/>
            <a:t> у </a:t>
          </a:r>
          <a:r>
            <a:rPr lang="ru-RU" sz="1300" kern="1200" dirty="0" err="1" smtClean="0"/>
            <a:t>паспорті</a:t>
          </a:r>
          <a:r>
            <a:rPr lang="ru-RU" sz="1300" kern="1200" dirty="0" smtClean="0"/>
            <a:t>);</a:t>
          </a:r>
          <a:endParaRPr lang="ru-RU" sz="1300" kern="1200" dirty="0"/>
        </a:p>
      </dsp:txBody>
      <dsp:txXfrm>
        <a:off x="0" y="2326259"/>
        <a:ext cx="3251249" cy="1950749"/>
      </dsp:txXfrm>
    </dsp:sp>
    <dsp:sp modelId="{914FA567-B424-4603-9150-20B3271C132C}">
      <dsp:nvSpPr>
        <dsp:cNvPr id="0" name=""/>
        <dsp:cNvSpPr/>
      </dsp:nvSpPr>
      <dsp:spPr>
        <a:xfrm>
          <a:off x="3576374" y="2326259"/>
          <a:ext cx="3251249" cy="195074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err="1" smtClean="0"/>
            <a:t>оригінал</a:t>
          </a:r>
          <a:r>
            <a:rPr lang="ru-RU" sz="1600" kern="1200" dirty="0" smtClean="0"/>
            <a:t> та </a:t>
          </a:r>
          <a:r>
            <a:rPr lang="ru-RU" sz="1600" kern="1200" dirty="0" err="1" smtClean="0"/>
            <a:t>копія</a:t>
          </a:r>
          <a:r>
            <a:rPr lang="ru-RU" sz="1600" kern="1200" dirty="0" smtClean="0"/>
            <a:t> </a:t>
          </a:r>
          <a:r>
            <a:rPr lang="ru-RU" sz="1600" kern="1200" dirty="0" err="1" smtClean="0"/>
            <a:t>свідоцтва</a:t>
          </a:r>
          <a:r>
            <a:rPr lang="ru-RU" sz="1600" kern="1200" dirty="0" smtClean="0"/>
            <a:t> про </a:t>
          </a:r>
          <a:r>
            <a:rPr lang="ru-RU" sz="1600" kern="1200" dirty="0" err="1" smtClean="0"/>
            <a:t>народження</a:t>
          </a:r>
          <a:r>
            <a:rPr lang="ru-RU" sz="1600" kern="1200" dirty="0" smtClean="0"/>
            <a:t> </a:t>
          </a:r>
          <a:r>
            <a:rPr lang="ru-RU" sz="1600" kern="1200" dirty="0" err="1" smtClean="0"/>
            <a:t>дитини</a:t>
          </a:r>
          <a:r>
            <a:rPr lang="ru-RU" sz="1600" kern="1200" dirty="0" smtClean="0"/>
            <a:t> з </a:t>
          </a:r>
          <a:r>
            <a:rPr lang="ru-RU" sz="1600" kern="1200" dirty="0" err="1" smtClean="0"/>
            <a:t>інвалідністю</a:t>
          </a:r>
          <a:r>
            <a:rPr lang="ru-RU" sz="1200" kern="1200" dirty="0" smtClean="0"/>
            <a:t>;</a:t>
          </a:r>
          <a:endParaRPr lang="ru-RU" sz="1200" kern="1200" dirty="0"/>
        </a:p>
      </dsp:txBody>
      <dsp:txXfrm>
        <a:off x="3576374" y="2326259"/>
        <a:ext cx="3251249" cy="1950749"/>
      </dsp:txXfrm>
    </dsp:sp>
    <dsp:sp modelId="{628961B2-DE37-4FC7-AED9-4E214C8AD6C1}">
      <dsp:nvSpPr>
        <dsp:cNvPr id="0" name=""/>
        <dsp:cNvSpPr/>
      </dsp:nvSpPr>
      <dsp:spPr>
        <a:xfrm>
          <a:off x="7152748" y="2326259"/>
          <a:ext cx="3251249" cy="195074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err="1" smtClean="0"/>
            <a:t>довідка</a:t>
          </a:r>
          <a:r>
            <a:rPr lang="ru-RU" sz="1600" kern="1200" dirty="0" smtClean="0"/>
            <a:t> з </a:t>
          </a:r>
          <a:r>
            <a:rPr lang="ru-RU" sz="1600" kern="1200" dirty="0" err="1" smtClean="0"/>
            <a:t>місця</a:t>
          </a:r>
          <a:r>
            <a:rPr lang="ru-RU" sz="1600" kern="1200" dirty="0" smtClean="0"/>
            <a:t> </a:t>
          </a:r>
          <a:r>
            <a:rPr lang="ru-RU" sz="1600" kern="1200" dirty="0" err="1" smtClean="0"/>
            <a:t>навчання</a:t>
          </a:r>
          <a:r>
            <a:rPr lang="ru-RU" sz="1600" kern="1200" dirty="0" smtClean="0"/>
            <a:t> </a:t>
          </a:r>
          <a:r>
            <a:rPr lang="ru-RU" sz="1600" kern="1200" dirty="0" err="1" smtClean="0"/>
            <a:t>із</a:t>
          </a:r>
          <a:r>
            <a:rPr lang="ru-RU" sz="1600" kern="1200" dirty="0" smtClean="0"/>
            <a:t> </a:t>
          </a:r>
          <a:r>
            <a:rPr lang="ru-RU" sz="1600" kern="1200" dirty="0" err="1" smtClean="0"/>
            <a:t>зазначенням</a:t>
          </a:r>
          <a:r>
            <a:rPr lang="ru-RU" sz="1600" kern="1200" dirty="0" smtClean="0"/>
            <a:t> </a:t>
          </a:r>
          <a:r>
            <a:rPr lang="ru-RU" sz="1600" kern="1200" dirty="0" err="1" smtClean="0"/>
            <a:t>перебування</a:t>
          </a:r>
          <a:r>
            <a:rPr lang="ru-RU" sz="1600" kern="1200" dirty="0" smtClean="0"/>
            <a:t> (не </a:t>
          </a:r>
          <a:r>
            <a:rPr lang="ru-RU" sz="1600" kern="1200" dirty="0" err="1" smtClean="0"/>
            <a:t>перебування</a:t>
          </a:r>
          <a:r>
            <a:rPr lang="ru-RU" sz="1600" kern="1200" dirty="0" smtClean="0"/>
            <a:t>) на </a:t>
          </a:r>
          <a:r>
            <a:rPr lang="ru-RU" sz="1600" kern="1200" dirty="0" err="1" smtClean="0"/>
            <a:t>повному</a:t>
          </a:r>
          <a:r>
            <a:rPr lang="ru-RU" sz="1600" kern="1200" dirty="0" smtClean="0"/>
            <a:t> державному </a:t>
          </a:r>
          <a:r>
            <a:rPr lang="ru-RU" sz="1600" kern="1200" dirty="0" err="1" smtClean="0"/>
            <a:t>утриманні</a:t>
          </a:r>
          <a:r>
            <a:rPr lang="ru-RU" sz="1600" kern="1200" dirty="0" smtClean="0"/>
            <a:t>;</a:t>
          </a:r>
          <a:endParaRPr lang="ru-RU" sz="1600" kern="1200" dirty="0"/>
        </a:p>
      </dsp:txBody>
      <dsp:txXfrm>
        <a:off x="7152748" y="2326259"/>
        <a:ext cx="3251249" cy="1950749"/>
      </dsp:txXfrm>
    </dsp:sp>
    <dsp:sp modelId="{292B6E35-E106-45C0-958B-B0C13FB33771}">
      <dsp:nvSpPr>
        <dsp:cNvPr id="0" name=""/>
        <dsp:cNvSpPr/>
      </dsp:nvSpPr>
      <dsp:spPr>
        <a:xfrm>
          <a:off x="0" y="4602133"/>
          <a:ext cx="3251249" cy="195074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err="1" smtClean="0"/>
            <a:t>копія</a:t>
          </a:r>
          <a:r>
            <a:rPr lang="ru-RU" sz="1600" kern="1200" dirty="0" smtClean="0"/>
            <a:t> </a:t>
          </a:r>
          <a:r>
            <a:rPr lang="ru-RU" sz="1600" kern="1200" dirty="0" err="1" smtClean="0"/>
            <a:t>рішення</a:t>
          </a:r>
          <a:r>
            <a:rPr lang="ru-RU" sz="1600" kern="1200" dirty="0" smtClean="0"/>
            <a:t> суду про </a:t>
          </a:r>
          <a:r>
            <a:rPr lang="ru-RU" sz="1600" kern="1200" dirty="0" err="1" smtClean="0"/>
            <a:t>усиновлення</a:t>
          </a:r>
          <a:r>
            <a:rPr lang="ru-RU" sz="1600" kern="1200" dirty="0" smtClean="0"/>
            <a:t> </a:t>
          </a:r>
          <a:r>
            <a:rPr lang="ru-RU" sz="1600" kern="1200" dirty="0" err="1" smtClean="0"/>
            <a:t>дитини</a:t>
          </a:r>
          <a:r>
            <a:rPr lang="ru-RU" sz="1600" kern="1200" dirty="0" smtClean="0"/>
            <a:t>;</a:t>
          </a:r>
          <a:endParaRPr lang="ru-RU" sz="1600" kern="1200" dirty="0"/>
        </a:p>
      </dsp:txBody>
      <dsp:txXfrm>
        <a:off x="0" y="4602133"/>
        <a:ext cx="3251249" cy="1950749"/>
      </dsp:txXfrm>
    </dsp:sp>
    <dsp:sp modelId="{1FE741F1-91D7-48A0-B1C4-13807E253A2F}">
      <dsp:nvSpPr>
        <dsp:cNvPr id="0" name=""/>
        <dsp:cNvSpPr/>
      </dsp:nvSpPr>
      <dsp:spPr>
        <a:xfrm>
          <a:off x="3576374" y="4602133"/>
          <a:ext cx="3251249" cy="195074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smtClean="0"/>
            <a:t>довідка про місце проживання особи з інвалідністю з дитинства і дитини з інвалідністю чи копія паспорта особи з інвалідністю з дитинства або дитини з інвалідністю з відомостями про місце проживання;</a:t>
          </a:r>
          <a:endParaRPr lang="ru-RU" sz="1600" kern="1200"/>
        </a:p>
      </dsp:txBody>
      <dsp:txXfrm>
        <a:off x="3576374" y="4602133"/>
        <a:ext cx="3251249" cy="1950749"/>
      </dsp:txXfrm>
    </dsp:sp>
    <dsp:sp modelId="{A2966BBE-1E92-4E65-9C1E-561C0E1C757E}">
      <dsp:nvSpPr>
        <dsp:cNvPr id="0" name=""/>
        <dsp:cNvSpPr/>
      </dsp:nvSpPr>
      <dsp:spPr>
        <a:xfrm>
          <a:off x="7152748" y="4602133"/>
          <a:ext cx="3251249" cy="195074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smtClean="0"/>
            <a:t>довідка про місце проживання законного представника, піклувальника, який подав заяву, чи копія паспорта з відомостями про місце проживання.</a:t>
          </a:r>
          <a:endParaRPr lang="ru-RU" sz="1600" kern="1200"/>
        </a:p>
      </dsp:txBody>
      <dsp:txXfrm>
        <a:off x="7152748" y="4602133"/>
        <a:ext cx="3251249" cy="1950749"/>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57E245E-2EC6-4A10-8C4B-C40675299725}">
      <dsp:nvSpPr>
        <dsp:cNvPr id="0" name=""/>
        <dsp:cNvSpPr/>
      </dsp:nvSpPr>
      <dsp:spPr>
        <a:xfrm rot="16200000">
          <a:off x="-1683989" y="1683989"/>
          <a:ext cx="5689242" cy="2321263"/>
        </a:xfrm>
        <a:prstGeom prst="flowChartManualOperation">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ru-RU" sz="1600" kern="1200" dirty="0" err="1" smtClean="0"/>
            <a:t>Структурні</a:t>
          </a:r>
          <a:r>
            <a:rPr lang="ru-RU" sz="1600" kern="1200" dirty="0" smtClean="0"/>
            <a:t> </a:t>
          </a:r>
          <a:r>
            <a:rPr lang="ru-RU" sz="1600" kern="1200" dirty="0" err="1" smtClean="0"/>
            <a:t>підрозділи</a:t>
          </a:r>
          <a:r>
            <a:rPr lang="ru-RU" sz="1600" kern="1200" dirty="0" smtClean="0"/>
            <a:t> з </a:t>
          </a:r>
          <a:r>
            <a:rPr lang="ru-RU" sz="1600" kern="1200" dirty="0" err="1" smtClean="0"/>
            <a:t>питань</a:t>
          </a:r>
          <a:r>
            <a:rPr lang="ru-RU" sz="1600" kern="1200" dirty="0" smtClean="0"/>
            <a:t> </a:t>
          </a:r>
          <a:r>
            <a:rPr lang="ru-RU" sz="1600" kern="1200" dirty="0" err="1" smtClean="0"/>
            <a:t>соціального</a:t>
          </a:r>
          <a:r>
            <a:rPr lang="ru-RU" sz="1600" kern="1200" dirty="0" smtClean="0"/>
            <a:t> </a:t>
          </a:r>
          <a:r>
            <a:rPr lang="ru-RU" sz="1600" kern="1200" dirty="0" err="1" smtClean="0"/>
            <a:t>захисту</a:t>
          </a:r>
          <a:r>
            <a:rPr lang="ru-RU" sz="1600" kern="1200" dirty="0" smtClean="0"/>
            <a:t> </a:t>
          </a:r>
          <a:r>
            <a:rPr lang="ru-RU" sz="1600" kern="1200" dirty="0" err="1" smtClean="0"/>
            <a:t>населення</a:t>
          </a:r>
          <a:r>
            <a:rPr lang="ru-RU" sz="1600" kern="1200" dirty="0" smtClean="0"/>
            <a:t> за потреби </a:t>
          </a:r>
          <a:r>
            <a:rPr lang="ru-RU" sz="1600" kern="1200" dirty="0" err="1" smtClean="0"/>
            <a:t>перевіряють</a:t>
          </a:r>
          <a:r>
            <a:rPr lang="ru-RU" sz="1600" kern="1200" dirty="0" smtClean="0"/>
            <a:t> </a:t>
          </a:r>
          <a:r>
            <a:rPr lang="ru-RU" sz="1600" kern="1200" dirty="0" err="1" smtClean="0"/>
            <a:t>фактичність</a:t>
          </a:r>
          <a:r>
            <a:rPr lang="ru-RU" sz="1600" kern="1200" dirty="0" smtClean="0"/>
            <a:t> </a:t>
          </a:r>
          <a:r>
            <a:rPr lang="ru-RU" sz="1600" kern="1200" dirty="0" err="1" smtClean="0"/>
            <a:t>спільного</a:t>
          </a:r>
          <a:r>
            <a:rPr lang="ru-RU" sz="1600" kern="1200" dirty="0" smtClean="0"/>
            <a:t> </a:t>
          </a:r>
          <a:r>
            <a:rPr lang="ru-RU" sz="1600" kern="1200" dirty="0" err="1" smtClean="0"/>
            <a:t>проживання</a:t>
          </a:r>
          <a:r>
            <a:rPr lang="ru-RU" sz="1600" kern="1200" dirty="0" smtClean="0"/>
            <a:t> законного </a:t>
          </a:r>
          <a:r>
            <a:rPr lang="ru-RU" sz="1600" kern="1200" dirty="0" err="1" smtClean="0"/>
            <a:t>представника</a:t>
          </a:r>
          <a:r>
            <a:rPr lang="ru-RU" sz="1600" kern="1200" dirty="0" smtClean="0"/>
            <a:t> </a:t>
          </a:r>
          <a:r>
            <a:rPr lang="ru-RU" sz="1600" kern="1200" dirty="0" err="1" smtClean="0"/>
            <a:t>із</a:t>
          </a:r>
          <a:r>
            <a:rPr lang="ru-RU" sz="1600" kern="1200" dirty="0" smtClean="0"/>
            <a:t> </a:t>
          </a:r>
          <a:r>
            <a:rPr lang="ru-RU" sz="1600" kern="1200" dirty="0" err="1" smtClean="0"/>
            <a:t>дитиною</a:t>
          </a:r>
          <a:r>
            <a:rPr lang="ru-RU" sz="1600" kern="1200" dirty="0" smtClean="0"/>
            <a:t> з </a:t>
          </a:r>
          <a:r>
            <a:rPr lang="ru-RU" sz="1600" kern="1200" dirty="0" err="1" smtClean="0"/>
            <a:t>інвалідністю</a:t>
          </a:r>
          <a:r>
            <a:rPr lang="ru-RU" sz="1600" kern="1200" dirty="0" smtClean="0"/>
            <a:t> і </a:t>
          </a:r>
          <a:r>
            <a:rPr lang="ru-RU" sz="1600" kern="1200" dirty="0" err="1" smtClean="0"/>
            <a:t>складають</a:t>
          </a:r>
          <a:r>
            <a:rPr lang="ru-RU" sz="1600" kern="1200" dirty="0" smtClean="0"/>
            <a:t> акт </a:t>
          </a:r>
          <a:r>
            <a:rPr lang="ru-RU" sz="1600" kern="1200" dirty="0" err="1" smtClean="0"/>
            <a:t>обстеження</a:t>
          </a:r>
          <a:r>
            <a:rPr lang="ru-RU" sz="1600" kern="1200" dirty="0" smtClean="0"/>
            <a:t> з </a:t>
          </a:r>
          <a:r>
            <a:rPr lang="ru-RU" sz="1600" kern="1200" dirty="0" err="1" smtClean="0"/>
            <a:t>висвітленням</a:t>
          </a:r>
          <a:r>
            <a:rPr lang="ru-RU" sz="1600" kern="1200" dirty="0" smtClean="0"/>
            <a:t> </a:t>
          </a:r>
          <a:r>
            <a:rPr lang="ru-RU" sz="1600" kern="1200" dirty="0" err="1" smtClean="0"/>
            <a:t>цього</a:t>
          </a:r>
          <a:r>
            <a:rPr lang="ru-RU" sz="1600" kern="1200" dirty="0" smtClean="0"/>
            <a:t> факту.</a:t>
          </a:r>
          <a:endParaRPr lang="ru-RU" sz="1600" kern="1200" dirty="0"/>
        </a:p>
      </dsp:txBody>
      <dsp:txXfrm rot="16200000">
        <a:off x="-1683989" y="1683989"/>
        <a:ext cx="5689242" cy="2321263"/>
      </dsp:txXfrm>
    </dsp:sp>
    <dsp:sp modelId="{ED0EF7B3-BA4F-44C2-9357-1063F88EF61D}">
      <dsp:nvSpPr>
        <dsp:cNvPr id="0" name=""/>
        <dsp:cNvSpPr/>
      </dsp:nvSpPr>
      <dsp:spPr>
        <a:xfrm rot="16200000">
          <a:off x="813734" y="1683989"/>
          <a:ext cx="5689242" cy="2321263"/>
        </a:xfrm>
        <a:prstGeom prst="flowChartManualOperation">
          <a:avLst/>
        </a:prstGeom>
        <a:solidFill>
          <a:schemeClr val="accent2">
            <a:hueOff val="488456"/>
            <a:satOff val="9370"/>
            <a:lumOff val="-150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ru-RU" sz="1600" kern="1200" dirty="0" err="1" smtClean="0"/>
            <a:t>Іноземці</a:t>
          </a:r>
          <a:r>
            <a:rPr lang="ru-RU" sz="1600" kern="1200" dirty="0" smtClean="0"/>
            <a:t> та особи без </a:t>
          </a:r>
          <a:r>
            <a:rPr lang="ru-RU" sz="1600" kern="1200" dirty="0" err="1" smtClean="0"/>
            <a:t>громадянства</a:t>
          </a:r>
          <a:r>
            <a:rPr lang="ru-RU" sz="1600" kern="1200" dirty="0" smtClean="0"/>
            <a:t> </a:t>
          </a:r>
          <a:r>
            <a:rPr lang="ru-RU" sz="1600" kern="1200" dirty="0" err="1" smtClean="0"/>
            <a:t>додатково</a:t>
          </a:r>
          <a:r>
            <a:rPr lang="ru-RU" sz="1600" kern="1200" dirty="0" smtClean="0"/>
            <a:t> </a:t>
          </a:r>
          <a:r>
            <a:rPr lang="ru-RU" sz="1600" kern="1200" dirty="0" err="1" smtClean="0"/>
            <a:t>подають</a:t>
          </a:r>
          <a:r>
            <a:rPr lang="ru-RU" sz="1600" kern="1200" dirty="0" smtClean="0"/>
            <a:t> </a:t>
          </a:r>
          <a:r>
            <a:rPr lang="ru-RU" sz="1600" kern="1200" dirty="0" err="1" smtClean="0"/>
            <a:t>копію</a:t>
          </a:r>
          <a:r>
            <a:rPr lang="ru-RU" sz="1600" kern="1200" dirty="0" smtClean="0"/>
            <a:t> </a:t>
          </a:r>
          <a:r>
            <a:rPr lang="ru-RU" sz="1600" kern="1200" dirty="0" err="1" smtClean="0"/>
            <a:t>посвідки</a:t>
          </a:r>
          <a:r>
            <a:rPr lang="ru-RU" sz="1600" kern="1200" dirty="0" smtClean="0"/>
            <a:t> на </a:t>
          </a:r>
          <a:r>
            <a:rPr lang="ru-RU" sz="1600" kern="1200" dirty="0" err="1" smtClean="0"/>
            <a:t>постійне</a:t>
          </a:r>
          <a:r>
            <a:rPr lang="ru-RU" sz="1600" kern="1200" dirty="0" smtClean="0"/>
            <a:t> </a:t>
          </a:r>
          <a:r>
            <a:rPr lang="ru-RU" sz="1600" kern="1200" dirty="0" err="1" smtClean="0"/>
            <a:t>або</a:t>
          </a:r>
          <a:r>
            <a:rPr lang="ru-RU" sz="1600" kern="1200" dirty="0" smtClean="0"/>
            <a:t> </a:t>
          </a:r>
          <a:r>
            <a:rPr lang="ru-RU" sz="1600" kern="1200" dirty="0" err="1" smtClean="0"/>
            <a:t>тимчасове</a:t>
          </a:r>
          <a:r>
            <a:rPr lang="ru-RU" sz="1600" kern="1200" dirty="0" smtClean="0"/>
            <a:t> </a:t>
          </a:r>
          <a:r>
            <a:rPr lang="ru-RU" sz="1600" kern="1200" dirty="0" err="1" smtClean="0"/>
            <a:t>проживання</a:t>
          </a:r>
          <a:r>
            <a:rPr lang="ru-RU" sz="1600" kern="1200" dirty="0" smtClean="0"/>
            <a:t>.</a:t>
          </a:r>
          <a:endParaRPr lang="ru-RU" sz="1600" kern="1200" dirty="0"/>
        </a:p>
      </dsp:txBody>
      <dsp:txXfrm rot="16200000">
        <a:off x="813734" y="1683989"/>
        <a:ext cx="5689242" cy="2321263"/>
      </dsp:txXfrm>
    </dsp:sp>
    <dsp:sp modelId="{3063E5E8-195E-4E1F-84B6-BF13EB66DC47}">
      <dsp:nvSpPr>
        <dsp:cNvPr id="0" name=""/>
        <dsp:cNvSpPr/>
      </dsp:nvSpPr>
      <dsp:spPr>
        <a:xfrm rot="16200000">
          <a:off x="3309092" y="1683989"/>
          <a:ext cx="5689242" cy="2321263"/>
        </a:xfrm>
        <a:prstGeom prst="flowChartManualOperation">
          <a:avLst/>
        </a:prstGeom>
        <a:solidFill>
          <a:schemeClr val="accent2">
            <a:hueOff val="976913"/>
            <a:satOff val="18739"/>
            <a:lumOff val="-300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69850" bIns="0" numCol="1" spcCol="1270" anchor="ctr" anchorCtr="0">
          <a:noAutofit/>
        </a:bodyPr>
        <a:lstStyle/>
        <a:p>
          <a:pPr lvl="0" algn="ctr" defTabSz="488950">
            <a:lnSpc>
              <a:spcPct val="90000"/>
            </a:lnSpc>
            <a:spcBef>
              <a:spcPct val="0"/>
            </a:spcBef>
            <a:spcAft>
              <a:spcPct val="35000"/>
            </a:spcAft>
          </a:pPr>
          <a:r>
            <a:rPr lang="ru-RU" sz="1100" kern="1200" smtClean="0"/>
            <a:t>Заява про призначення державної соціальної допомоги подається особою з інвалідністю з дитинства до структурного підрозділу з питань соціального захисту населення за зареєстрованим місцем проживання або за місцем фактичного проживання. Державна соціальна допомога за місцем фактичного проживання призначається за умови неотримання зазначеної допомоги за місцем реєстрації заявника. Перевірка відомостей щодо неотримання допомоги проводиться структурними підрозділами з питань соціального захисту населення з використанням інформаційних систем.</a:t>
          </a:r>
          <a:endParaRPr lang="ru-RU" sz="1100" kern="1200" dirty="0"/>
        </a:p>
      </dsp:txBody>
      <dsp:txXfrm rot="16200000">
        <a:off x="3309092" y="1683989"/>
        <a:ext cx="5689242" cy="2321263"/>
      </dsp:txXfrm>
    </dsp:sp>
    <dsp:sp modelId="{39206AB3-D9AC-4852-8EB7-01F2B64398ED}">
      <dsp:nvSpPr>
        <dsp:cNvPr id="0" name=""/>
        <dsp:cNvSpPr/>
      </dsp:nvSpPr>
      <dsp:spPr>
        <a:xfrm rot="16200000">
          <a:off x="5806816" y="1683989"/>
          <a:ext cx="5689242" cy="2321263"/>
        </a:xfrm>
        <a:prstGeom prst="flowChartManualOperation">
          <a:avLst/>
        </a:prstGeom>
        <a:solidFill>
          <a:schemeClr val="accent2">
            <a:hueOff val="1465369"/>
            <a:satOff val="28109"/>
            <a:lumOff val="-450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66675" bIns="0" numCol="1" spcCol="1270" anchor="ctr" anchorCtr="0">
          <a:noAutofit/>
        </a:bodyPr>
        <a:lstStyle/>
        <a:p>
          <a:pPr lvl="0" algn="ctr" defTabSz="466725">
            <a:lnSpc>
              <a:spcPct val="90000"/>
            </a:lnSpc>
            <a:spcBef>
              <a:spcPct val="0"/>
            </a:spcBef>
            <a:spcAft>
              <a:spcPct val="35000"/>
            </a:spcAft>
          </a:pPr>
          <a:r>
            <a:rPr lang="ru-RU" sz="1050" kern="1200" dirty="0" err="1" smtClean="0"/>
            <a:t>Заява</a:t>
          </a:r>
          <a:r>
            <a:rPr lang="ru-RU" sz="1050" kern="1200" dirty="0" smtClean="0"/>
            <a:t> про </a:t>
          </a:r>
          <a:r>
            <a:rPr lang="ru-RU" sz="1050" kern="1200" dirty="0" err="1" smtClean="0"/>
            <a:t>призначення</a:t>
          </a:r>
          <a:r>
            <a:rPr lang="ru-RU" sz="1050" kern="1200" dirty="0" smtClean="0"/>
            <a:t> </a:t>
          </a:r>
          <a:r>
            <a:rPr lang="ru-RU" sz="1050" kern="1200" dirty="0" err="1" smtClean="0"/>
            <a:t>державної</a:t>
          </a:r>
          <a:r>
            <a:rPr lang="ru-RU" sz="1050" kern="1200" dirty="0" smtClean="0"/>
            <a:t> </a:t>
          </a:r>
          <a:r>
            <a:rPr lang="ru-RU" sz="1050" kern="1200" dirty="0" err="1" smtClean="0"/>
            <a:t>соціальної</a:t>
          </a:r>
          <a:r>
            <a:rPr lang="ru-RU" sz="1050" kern="1200" dirty="0" smtClean="0"/>
            <a:t> </a:t>
          </a:r>
          <a:r>
            <a:rPr lang="ru-RU" sz="1050" kern="1200" dirty="0" err="1" smtClean="0"/>
            <a:t>допомоги</a:t>
          </a:r>
          <a:r>
            <a:rPr lang="ru-RU" sz="1050" kern="1200" dirty="0" smtClean="0"/>
            <a:t> </a:t>
          </a:r>
          <a:r>
            <a:rPr lang="ru-RU" sz="1050" kern="1200" dirty="0" err="1" smtClean="0"/>
            <a:t>особі</a:t>
          </a:r>
          <a:r>
            <a:rPr lang="ru-RU" sz="1050" kern="1200" dirty="0" smtClean="0"/>
            <a:t> з </a:t>
          </a:r>
          <a:r>
            <a:rPr lang="ru-RU" sz="1050" kern="1200" dirty="0" err="1" smtClean="0"/>
            <a:t>інвалідністю</a:t>
          </a:r>
          <a:r>
            <a:rPr lang="ru-RU" sz="1050" kern="1200" dirty="0" smtClean="0"/>
            <a:t> з </a:t>
          </a:r>
          <a:r>
            <a:rPr lang="ru-RU" sz="1050" kern="1200" dirty="0" err="1" smtClean="0"/>
            <a:t>дитинства</a:t>
          </a:r>
          <a:r>
            <a:rPr lang="ru-RU" sz="1050" kern="1200" dirty="0" smtClean="0"/>
            <a:t>, яку </a:t>
          </a:r>
          <a:r>
            <a:rPr lang="ru-RU" sz="1050" kern="1200" dirty="0" err="1" smtClean="0"/>
            <a:t>визнано</a:t>
          </a:r>
          <a:r>
            <a:rPr lang="ru-RU" sz="1050" kern="1200" dirty="0" smtClean="0"/>
            <a:t> </a:t>
          </a:r>
          <a:r>
            <a:rPr lang="ru-RU" sz="1050" kern="1200" dirty="0" err="1" smtClean="0"/>
            <a:t>недієздатною</a:t>
          </a:r>
          <a:r>
            <a:rPr lang="ru-RU" sz="1050" kern="1200" dirty="0" smtClean="0"/>
            <a:t>, а </a:t>
          </a:r>
          <a:r>
            <a:rPr lang="ru-RU" sz="1050" kern="1200" dirty="0" err="1" smtClean="0"/>
            <a:t>також</a:t>
          </a:r>
          <a:r>
            <a:rPr lang="ru-RU" sz="1050" kern="1200" dirty="0" smtClean="0"/>
            <a:t> на </a:t>
          </a:r>
          <a:r>
            <a:rPr lang="ru-RU" sz="1050" kern="1200" dirty="0" err="1" smtClean="0"/>
            <a:t>дитину</a:t>
          </a:r>
          <a:r>
            <a:rPr lang="ru-RU" sz="1050" kern="1200" dirty="0" smtClean="0"/>
            <a:t> з </a:t>
          </a:r>
          <a:r>
            <a:rPr lang="ru-RU" sz="1050" kern="1200" dirty="0" err="1" smtClean="0"/>
            <a:t>інвалідністю</a:t>
          </a:r>
          <a:r>
            <a:rPr lang="ru-RU" sz="1050" kern="1200" dirty="0" smtClean="0"/>
            <a:t> </a:t>
          </a:r>
          <a:r>
            <a:rPr lang="ru-RU" sz="1050" kern="1200" dirty="0" err="1" smtClean="0"/>
            <a:t>подається</a:t>
          </a:r>
          <a:r>
            <a:rPr lang="ru-RU" sz="1050" kern="1200" dirty="0" smtClean="0"/>
            <a:t> одним </a:t>
          </a:r>
          <a:r>
            <a:rPr lang="ru-RU" sz="1050" kern="1200" dirty="0" err="1" smtClean="0"/>
            <a:t>із</a:t>
          </a:r>
          <a:r>
            <a:rPr lang="ru-RU" sz="1050" kern="1200" dirty="0" smtClean="0"/>
            <a:t> </a:t>
          </a:r>
          <a:r>
            <a:rPr lang="ru-RU" sz="1050" kern="1200" dirty="0" err="1" smtClean="0"/>
            <a:t>їх</a:t>
          </a:r>
          <a:r>
            <a:rPr lang="ru-RU" sz="1050" kern="1200" dirty="0" smtClean="0"/>
            <a:t> </a:t>
          </a:r>
          <a:r>
            <a:rPr lang="ru-RU" sz="1050" kern="1200" dirty="0" err="1" smtClean="0"/>
            <a:t>законних</a:t>
          </a:r>
          <a:r>
            <a:rPr lang="ru-RU" sz="1050" kern="1200" dirty="0" smtClean="0"/>
            <a:t> </a:t>
          </a:r>
          <a:r>
            <a:rPr lang="ru-RU" sz="1050" kern="1200" dirty="0" err="1" smtClean="0"/>
            <a:t>представників</a:t>
          </a:r>
          <a:r>
            <a:rPr lang="ru-RU" sz="1050" kern="1200" dirty="0" smtClean="0"/>
            <a:t> за </a:t>
          </a:r>
          <a:r>
            <a:rPr lang="ru-RU" sz="1050" kern="1200" dirty="0" err="1" smtClean="0"/>
            <a:t>зареєстрованим</a:t>
          </a:r>
          <a:r>
            <a:rPr lang="ru-RU" sz="1050" kern="1200" dirty="0" smtClean="0"/>
            <a:t> </a:t>
          </a:r>
          <a:r>
            <a:rPr lang="ru-RU" sz="1050" kern="1200" dirty="0" err="1" smtClean="0"/>
            <a:t>місцем</a:t>
          </a:r>
          <a:r>
            <a:rPr lang="ru-RU" sz="1050" kern="1200" dirty="0" smtClean="0"/>
            <a:t> </a:t>
          </a:r>
          <a:r>
            <a:rPr lang="ru-RU" sz="1050" kern="1200" dirty="0" err="1" smtClean="0"/>
            <a:t>проживання</a:t>
          </a:r>
          <a:r>
            <a:rPr lang="ru-RU" sz="1050" kern="1200" dirty="0" smtClean="0"/>
            <a:t> </a:t>
          </a:r>
          <a:r>
            <a:rPr lang="ru-RU" sz="1050" kern="1200" dirty="0" err="1" smtClean="0"/>
            <a:t>або</a:t>
          </a:r>
          <a:r>
            <a:rPr lang="ru-RU" sz="1050" kern="1200" dirty="0" smtClean="0"/>
            <a:t> за </a:t>
          </a:r>
          <a:r>
            <a:rPr lang="ru-RU" sz="1050" kern="1200" dirty="0" err="1" smtClean="0"/>
            <a:t>місцем</a:t>
          </a:r>
          <a:r>
            <a:rPr lang="ru-RU" sz="1050" kern="1200" dirty="0" smtClean="0"/>
            <a:t> фактичного </a:t>
          </a:r>
          <a:r>
            <a:rPr lang="ru-RU" sz="1050" kern="1200" dirty="0" err="1" smtClean="0"/>
            <a:t>проживання</a:t>
          </a:r>
          <a:r>
            <a:rPr lang="ru-RU" sz="1050" kern="1200" dirty="0" smtClean="0"/>
            <a:t> особи, яка </a:t>
          </a:r>
          <a:r>
            <a:rPr lang="ru-RU" sz="1050" kern="1200" dirty="0" err="1" smtClean="0"/>
            <a:t>подає</a:t>
          </a:r>
          <a:r>
            <a:rPr lang="ru-RU" sz="1050" kern="1200" dirty="0" smtClean="0"/>
            <a:t> </a:t>
          </a:r>
          <a:r>
            <a:rPr lang="ru-RU" sz="1050" kern="1200" dirty="0" err="1" smtClean="0"/>
            <a:t>заяву</a:t>
          </a:r>
          <a:r>
            <a:rPr lang="ru-RU" sz="1050" kern="1200" dirty="0" smtClean="0"/>
            <a:t>. </a:t>
          </a:r>
          <a:r>
            <a:rPr lang="ru-RU" sz="1050" kern="1200" dirty="0" err="1" smtClean="0"/>
            <a:t>Державна</a:t>
          </a:r>
          <a:r>
            <a:rPr lang="ru-RU" sz="1050" kern="1200" dirty="0" smtClean="0"/>
            <a:t> </a:t>
          </a:r>
          <a:r>
            <a:rPr lang="ru-RU" sz="1050" kern="1200" dirty="0" err="1" smtClean="0"/>
            <a:t>соціальна</a:t>
          </a:r>
          <a:r>
            <a:rPr lang="ru-RU" sz="1050" kern="1200" dirty="0" smtClean="0"/>
            <a:t> </a:t>
          </a:r>
          <a:r>
            <a:rPr lang="ru-RU" sz="1050" kern="1200" dirty="0" err="1" smtClean="0"/>
            <a:t>допомога</a:t>
          </a:r>
          <a:r>
            <a:rPr lang="ru-RU" sz="1050" kern="1200" dirty="0" smtClean="0"/>
            <a:t> за </a:t>
          </a:r>
          <a:r>
            <a:rPr lang="ru-RU" sz="1050" kern="1200" dirty="0" err="1" smtClean="0"/>
            <a:t>місцем</a:t>
          </a:r>
          <a:r>
            <a:rPr lang="ru-RU" sz="1050" kern="1200" dirty="0" smtClean="0"/>
            <a:t> фактичного </a:t>
          </a:r>
          <a:r>
            <a:rPr lang="ru-RU" sz="1050" kern="1200" dirty="0" err="1" smtClean="0"/>
            <a:t>проживання</a:t>
          </a:r>
          <a:r>
            <a:rPr lang="ru-RU" sz="1050" kern="1200" dirty="0" smtClean="0"/>
            <a:t> </a:t>
          </a:r>
          <a:r>
            <a:rPr lang="ru-RU" sz="1050" kern="1200" dirty="0" err="1" smtClean="0"/>
            <a:t>призначається</a:t>
          </a:r>
          <a:r>
            <a:rPr lang="ru-RU" sz="1050" kern="1200" dirty="0" smtClean="0"/>
            <a:t> за </a:t>
          </a:r>
          <a:r>
            <a:rPr lang="ru-RU" sz="1050" kern="1200" dirty="0" err="1" smtClean="0"/>
            <a:t>умови</a:t>
          </a:r>
          <a:r>
            <a:rPr lang="ru-RU" sz="1050" kern="1200" dirty="0" smtClean="0"/>
            <a:t> </a:t>
          </a:r>
          <a:r>
            <a:rPr lang="ru-RU" sz="1050" kern="1200" dirty="0" err="1" smtClean="0"/>
            <a:t>неотримання</a:t>
          </a:r>
          <a:r>
            <a:rPr lang="ru-RU" sz="1050" kern="1200" dirty="0" smtClean="0"/>
            <a:t> </a:t>
          </a:r>
          <a:r>
            <a:rPr lang="ru-RU" sz="1050" kern="1200" dirty="0" err="1" smtClean="0"/>
            <a:t>зазначеної</a:t>
          </a:r>
          <a:r>
            <a:rPr lang="ru-RU" sz="1050" kern="1200" dirty="0" smtClean="0"/>
            <a:t> </a:t>
          </a:r>
          <a:r>
            <a:rPr lang="ru-RU" sz="1050" kern="1200" dirty="0" err="1" smtClean="0"/>
            <a:t>допомоги</a:t>
          </a:r>
          <a:r>
            <a:rPr lang="ru-RU" sz="1050" kern="1200" dirty="0" smtClean="0"/>
            <a:t> за </a:t>
          </a:r>
          <a:r>
            <a:rPr lang="ru-RU" sz="1050" kern="1200" dirty="0" err="1" smtClean="0"/>
            <a:t>місцем</a:t>
          </a:r>
          <a:r>
            <a:rPr lang="ru-RU" sz="1050" kern="1200" dirty="0" smtClean="0"/>
            <a:t> </a:t>
          </a:r>
          <a:r>
            <a:rPr lang="ru-RU" sz="1050" kern="1200" dirty="0" err="1" smtClean="0"/>
            <a:t>реєстрації</a:t>
          </a:r>
          <a:r>
            <a:rPr lang="ru-RU" sz="1050" kern="1200" dirty="0" smtClean="0"/>
            <a:t> </a:t>
          </a:r>
          <a:r>
            <a:rPr lang="ru-RU" sz="1050" kern="1200" dirty="0" err="1" smtClean="0"/>
            <a:t>заявника</a:t>
          </a:r>
          <a:r>
            <a:rPr lang="ru-RU" sz="1050" kern="1200" dirty="0" smtClean="0"/>
            <a:t>. </a:t>
          </a:r>
          <a:r>
            <a:rPr lang="ru-RU" sz="1050" kern="1200" dirty="0" err="1" smtClean="0"/>
            <a:t>Перевірка</a:t>
          </a:r>
          <a:r>
            <a:rPr lang="ru-RU" sz="1050" kern="1200" dirty="0" smtClean="0"/>
            <a:t> </a:t>
          </a:r>
          <a:r>
            <a:rPr lang="ru-RU" sz="1050" kern="1200" dirty="0" err="1" smtClean="0"/>
            <a:t>відомостей</a:t>
          </a:r>
          <a:r>
            <a:rPr lang="ru-RU" sz="1050" kern="1200" dirty="0" smtClean="0"/>
            <a:t> </a:t>
          </a:r>
          <a:r>
            <a:rPr lang="ru-RU" sz="1050" kern="1200" dirty="0" err="1" smtClean="0"/>
            <a:t>щодо</a:t>
          </a:r>
          <a:r>
            <a:rPr lang="ru-RU" sz="1050" kern="1200" dirty="0" smtClean="0"/>
            <a:t> </a:t>
          </a:r>
          <a:r>
            <a:rPr lang="ru-RU" sz="1050" kern="1200" dirty="0" err="1" smtClean="0"/>
            <a:t>неотримання</a:t>
          </a:r>
          <a:r>
            <a:rPr lang="ru-RU" sz="1050" kern="1200" dirty="0" smtClean="0"/>
            <a:t> </a:t>
          </a:r>
          <a:r>
            <a:rPr lang="ru-RU" sz="1050" kern="1200" dirty="0" err="1" smtClean="0"/>
            <a:t>допомоги</a:t>
          </a:r>
          <a:r>
            <a:rPr lang="ru-RU" sz="1050" kern="1200" dirty="0" smtClean="0"/>
            <a:t> проводиться </a:t>
          </a:r>
          <a:r>
            <a:rPr lang="ru-RU" sz="1050" kern="1200" dirty="0" err="1" smtClean="0"/>
            <a:t>структурними</a:t>
          </a:r>
          <a:r>
            <a:rPr lang="ru-RU" sz="1050" kern="1200" dirty="0" smtClean="0"/>
            <a:t> </a:t>
          </a:r>
          <a:r>
            <a:rPr lang="ru-RU" sz="1050" kern="1200" dirty="0" err="1" smtClean="0"/>
            <a:t>підрозділами</a:t>
          </a:r>
          <a:r>
            <a:rPr lang="ru-RU" sz="1050" kern="1200" dirty="0" smtClean="0"/>
            <a:t> з </a:t>
          </a:r>
          <a:r>
            <a:rPr lang="ru-RU" sz="1050" kern="1200" dirty="0" err="1" smtClean="0"/>
            <a:t>питань</a:t>
          </a:r>
          <a:r>
            <a:rPr lang="ru-RU" sz="1050" kern="1200" dirty="0" smtClean="0"/>
            <a:t> </a:t>
          </a:r>
          <a:r>
            <a:rPr lang="ru-RU" sz="1050" kern="1200" dirty="0" err="1" smtClean="0"/>
            <a:t>соціального</a:t>
          </a:r>
          <a:r>
            <a:rPr lang="ru-RU" sz="1050" kern="1200" dirty="0" smtClean="0"/>
            <a:t> </a:t>
          </a:r>
          <a:r>
            <a:rPr lang="ru-RU" sz="1050" kern="1200" dirty="0" err="1" smtClean="0"/>
            <a:t>захисту</a:t>
          </a:r>
          <a:r>
            <a:rPr lang="ru-RU" sz="1050" kern="1200" dirty="0" smtClean="0"/>
            <a:t> </a:t>
          </a:r>
          <a:r>
            <a:rPr lang="ru-RU" sz="1050" kern="1200" dirty="0" err="1" smtClean="0"/>
            <a:t>населення</a:t>
          </a:r>
          <a:r>
            <a:rPr lang="ru-RU" sz="1050" kern="1200" dirty="0" smtClean="0"/>
            <a:t> з </a:t>
          </a:r>
          <a:r>
            <a:rPr lang="ru-RU" sz="1050" kern="1200" dirty="0" err="1" smtClean="0"/>
            <a:t>використанням</a:t>
          </a:r>
          <a:r>
            <a:rPr lang="ru-RU" sz="1050" kern="1200" dirty="0" smtClean="0"/>
            <a:t> </a:t>
          </a:r>
          <a:r>
            <a:rPr lang="ru-RU" sz="1050" kern="1200" dirty="0" err="1" smtClean="0"/>
            <a:t>інформаційних</a:t>
          </a:r>
          <a:r>
            <a:rPr lang="ru-RU" sz="1050" kern="1200" dirty="0" smtClean="0"/>
            <a:t> систем.</a:t>
          </a:r>
          <a:endParaRPr lang="ru-RU" sz="1050" kern="1200" dirty="0"/>
        </a:p>
      </dsp:txBody>
      <dsp:txXfrm rot="16200000">
        <a:off x="5806816" y="1683989"/>
        <a:ext cx="5689242" cy="2321263"/>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7B5B05-218D-4899-8120-73A808ADDDFA}">
      <dsp:nvSpPr>
        <dsp:cNvPr id="0" name=""/>
        <dsp:cNvSpPr/>
      </dsp:nvSpPr>
      <dsp:spPr>
        <a:xfrm>
          <a:off x="0" y="4354201"/>
          <a:ext cx="8534400" cy="952592"/>
        </a:xfrm>
        <a:prstGeom prst="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ru-RU" sz="1600" kern="1200" smtClean="0"/>
            <a:t>копія рішення суду про призначення опікуна особі з інвалідністю з дитинства або копія документа, що підтверджує повноваження представника закладу (органу опіки та піклування), який виконує функції опікуна.</a:t>
          </a:r>
          <a:endParaRPr lang="ru-RU" sz="1600" kern="1200"/>
        </a:p>
      </dsp:txBody>
      <dsp:txXfrm>
        <a:off x="0" y="4354201"/>
        <a:ext cx="8534400" cy="952592"/>
      </dsp:txXfrm>
    </dsp:sp>
    <dsp:sp modelId="{81CC6E5B-D728-4F9C-A540-CC10482ECCD4}">
      <dsp:nvSpPr>
        <dsp:cNvPr id="0" name=""/>
        <dsp:cNvSpPr/>
      </dsp:nvSpPr>
      <dsp:spPr>
        <a:xfrm rot="10800000">
          <a:off x="0" y="2903402"/>
          <a:ext cx="8534400" cy="1465087"/>
        </a:xfrm>
        <a:prstGeom prst="upArrowCallout">
          <a:avLst/>
        </a:prstGeom>
        <a:solidFill>
          <a:schemeClr val="accent4">
            <a:hueOff val="1375643"/>
            <a:satOff val="-1124"/>
            <a:lumOff val="-156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ru-RU" sz="1600" kern="1200" smtClean="0"/>
            <a:t>копія рішення суду про визнання особи з інвалідністю з дитинства недієздатною;</a:t>
          </a:r>
          <a:endParaRPr lang="ru-RU" sz="1600" kern="1200"/>
        </a:p>
      </dsp:txBody>
      <dsp:txXfrm rot="10800000">
        <a:off x="0" y="2903402"/>
        <a:ext cx="8534400" cy="1465087"/>
      </dsp:txXfrm>
    </dsp:sp>
    <dsp:sp modelId="{D3F75F2F-22A0-467A-BB7D-31F90AC4E0F1}">
      <dsp:nvSpPr>
        <dsp:cNvPr id="0" name=""/>
        <dsp:cNvSpPr/>
      </dsp:nvSpPr>
      <dsp:spPr>
        <a:xfrm rot="10800000">
          <a:off x="0" y="1452603"/>
          <a:ext cx="8534400" cy="1465087"/>
        </a:xfrm>
        <a:prstGeom prst="upArrowCallout">
          <a:avLst/>
        </a:prstGeom>
        <a:solidFill>
          <a:schemeClr val="accent4">
            <a:hueOff val="2751286"/>
            <a:satOff val="-2249"/>
            <a:lumOff val="-313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ru-RU" sz="1600" kern="1200" smtClean="0"/>
            <a:t>копія рішення про встановлення опіки (піклування) та призначення дитині з інвалідністю опікуна (піклувальника);</a:t>
          </a:r>
          <a:endParaRPr lang="ru-RU" sz="1600" kern="1200"/>
        </a:p>
      </dsp:txBody>
      <dsp:txXfrm rot="10800000">
        <a:off x="0" y="1452603"/>
        <a:ext cx="8534400" cy="1465087"/>
      </dsp:txXfrm>
    </dsp:sp>
    <dsp:sp modelId="{659A6DD7-C85C-44CA-922E-01313CBDF635}">
      <dsp:nvSpPr>
        <dsp:cNvPr id="0" name=""/>
        <dsp:cNvSpPr/>
      </dsp:nvSpPr>
      <dsp:spPr>
        <a:xfrm rot="10800000">
          <a:off x="0" y="1804"/>
          <a:ext cx="8534400" cy="1465087"/>
        </a:xfrm>
        <a:prstGeom prst="upArrowCallout">
          <a:avLst/>
        </a:prstGeom>
        <a:solidFill>
          <a:schemeClr val="accent4">
            <a:hueOff val="4126929"/>
            <a:satOff val="-3373"/>
            <a:lumOff val="-470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ru-RU" sz="1600" kern="1200" smtClean="0"/>
            <a:t>Якщо із заявою звертається опікун або піклувальник, подається також:</a:t>
          </a:r>
          <a:endParaRPr lang="ru-RU" sz="1600" kern="1200"/>
        </a:p>
      </dsp:txBody>
      <dsp:txXfrm rot="10800000">
        <a:off x="0" y="1804"/>
        <a:ext cx="8534400" cy="1465087"/>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FBFEA1-B411-4BFB-99D3-FAECDF42C4FF}">
      <dsp:nvSpPr>
        <dsp:cNvPr id="0" name=""/>
        <dsp:cNvSpPr/>
      </dsp:nvSpPr>
      <dsp:spPr>
        <a:xfrm>
          <a:off x="0" y="4907200"/>
          <a:ext cx="8534400" cy="805067"/>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kern="1200" smtClean="0"/>
            <a:t>Заява про призначення державної соціальної допомоги розглядається структурними підрозділами з питань соціального захисту населення не пізніше 10 днів після надходження заяви з усіма необхідними документами.</a:t>
          </a:r>
          <a:endParaRPr lang="ru-RU" sz="1400" kern="1200"/>
        </a:p>
      </dsp:txBody>
      <dsp:txXfrm>
        <a:off x="0" y="4907200"/>
        <a:ext cx="8534400" cy="805067"/>
      </dsp:txXfrm>
    </dsp:sp>
    <dsp:sp modelId="{540A398D-09E6-4A7A-BA5C-D2C8B7148C68}">
      <dsp:nvSpPr>
        <dsp:cNvPr id="0" name=""/>
        <dsp:cNvSpPr/>
      </dsp:nvSpPr>
      <dsp:spPr>
        <a:xfrm rot="10800000">
          <a:off x="0" y="3681083"/>
          <a:ext cx="8534400" cy="1238193"/>
        </a:xfrm>
        <a:prstGeom prst="upArrowCallout">
          <a:avLst/>
        </a:prstGeom>
        <a:solidFill>
          <a:schemeClr val="accent3">
            <a:hueOff val="945593"/>
            <a:satOff val="-15745"/>
            <a:lumOff val="357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11175">
            <a:lnSpc>
              <a:spcPct val="90000"/>
            </a:lnSpc>
            <a:spcBef>
              <a:spcPct val="0"/>
            </a:spcBef>
            <a:spcAft>
              <a:spcPct val="35000"/>
            </a:spcAft>
          </a:pPr>
          <a:r>
            <a:rPr lang="ru-RU" sz="1150" kern="1200" dirty="0" smtClean="0"/>
            <a:t>У тих </a:t>
          </a:r>
          <a:r>
            <a:rPr lang="ru-RU" sz="1150" kern="1200" dirty="0" err="1" smtClean="0"/>
            <a:t>випадках</a:t>
          </a:r>
          <a:r>
            <a:rPr lang="ru-RU" sz="1150" kern="1200" dirty="0" smtClean="0"/>
            <a:t>, коли до заяви про </a:t>
          </a:r>
          <a:r>
            <a:rPr lang="ru-RU" sz="1150" kern="1200" dirty="0" err="1" smtClean="0"/>
            <a:t>призначення</a:t>
          </a:r>
          <a:r>
            <a:rPr lang="ru-RU" sz="1150" kern="1200" dirty="0" smtClean="0"/>
            <a:t> </a:t>
          </a:r>
          <a:r>
            <a:rPr lang="ru-RU" sz="1150" kern="1200" dirty="0" err="1" smtClean="0"/>
            <a:t>державної</a:t>
          </a:r>
          <a:r>
            <a:rPr lang="ru-RU" sz="1150" kern="1200" dirty="0" smtClean="0"/>
            <a:t> </a:t>
          </a:r>
          <a:r>
            <a:rPr lang="ru-RU" sz="1150" kern="1200" dirty="0" err="1" smtClean="0"/>
            <a:t>соціальної</a:t>
          </a:r>
          <a:r>
            <a:rPr lang="ru-RU" sz="1150" kern="1200" dirty="0" smtClean="0"/>
            <a:t> </a:t>
          </a:r>
          <a:r>
            <a:rPr lang="ru-RU" sz="1150" kern="1200" dirty="0" err="1" smtClean="0"/>
            <a:t>допомоги</a:t>
          </a:r>
          <a:r>
            <a:rPr lang="ru-RU" sz="1150" kern="1200" dirty="0" smtClean="0"/>
            <a:t> </a:t>
          </a:r>
          <a:r>
            <a:rPr lang="ru-RU" sz="1150" kern="1200" dirty="0" err="1" smtClean="0"/>
            <a:t>додані</a:t>
          </a:r>
          <a:r>
            <a:rPr lang="ru-RU" sz="1150" kern="1200" dirty="0" smtClean="0"/>
            <a:t> не </a:t>
          </a:r>
          <a:r>
            <a:rPr lang="ru-RU" sz="1150" kern="1200" dirty="0" err="1" smtClean="0"/>
            <a:t>всі</a:t>
          </a:r>
          <a:r>
            <a:rPr lang="ru-RU" sz="1150" kern="1200" dirty="0" smtClean="0"/>
            <a:t> </a:t>
          </a:r>
          <a:r>
            <a:rPr lang="ru-RU" sz="1150" kern="1200" dirty="0" err="1" smtClean="0"/>
            <a:t>необхідні</a:t>
          </a:r>
          <a:r>
            <a:rPr lang="ru-RU" sz="1150" kern="1200" dirty="0" smtClean="0"/>
            <a:t> </a:t>
          </a:r>
          <a:r>
            <a:rPr lang="ru-RU" sz="1150" kern="1200" dirty="0" err="1" smtClean="0"/>
            <a:t>документи</a:t>
          </a:r>
          <a:r>
            <a:rPr lang="ru-RU" sz="1150" kern="1200" dirty="0" smtClean="0"/>
            <a:t>, </a:t>
          </a:r>
          <a:r>
            <a:rPr lang="ru-RU" sz="1150" kern="1200" dirty="0" err="1" smtClean="0"/>
            <a:t>заявнику</a:t>
          </a:r>
          <a:r>
            <a:rPr lang="ru-RU" sz="1150" kern="1200" dirty="0" smtClean="0"/>
            <a:t> </a:t>
          </a:r>
          <a:r>
            <a:rPr lang="ru-RU" sz="1150" kern="1200" dirty="0" err="1" smtClean="0"/>
            <a:t>повідомляється</a:t>
          </a:r>
          <a:r>
            <a:rPr lang="ru-RU" sz="1150" kern="1200" dirty="0" smtClean="0"/>
            <a:t>, </a:t>
          </a:r>
          <a:r>
            <a:rPr lang="ru-RU" sz="1150" kern="1200" dirty="0" err="1" smtClean="0"/>
            <a:t>які</a:t>
          </a:r>
          <a:r>
            <a:rPr lang="ru-RU" sz="1150" kern="1200" dirty="0" smtClean="0"/>
            <a:t> </a:t>
          </a:r>
          <a:r>
            <a:rPr lang="ru-RU" sz="1150" kern="1200" dirty="0" err="1" smtClean="0"/>
            <a:t>документи</a:t>
          </a:r>
          <a:r>
            <a:rPr lang="ru-RU" sz="1150" kern="1200" dirty="0" smtClean="0"/>
            <a:t> </a:t>
          </a:r>
          <a:r>
            <a:rPr lang="ru-RU" sz="1150" kern="1200" dirty="0" err="1" smtClean="0"/>
            <a:t>повинні</a:t>
          </a:r>
          <a:r>
            <a:rPr lang="ru-RU" sz="1150" kern="1200" dirty="0" smtClean="0"/>
            <a:t> бути </a:t>
          </a:r>
          <a:r>
            <a:rPr lang="ru-RU" sz="1150" kern="1200" dirty="0" err="1" smtClean="0"/>
            <a:t>подані</a:t>
          </a:r>
          <a:r>
            <a:rPr lang="ru-RU" sz="1150" kern="1200" dirty="0" smtClean="0"/>
            <a:t> </a:t>
          </a:r>
          <a:r>
            <a:rPr lang="ru-RU" sz="1150" kern="1200" dirty="0" err="1" smtClean="0"/>
            <a:t>додатково</a:t>
          </a:r>
          <a:r>
            <a:rPr lang="ru-RU" sz="1150" kern="1200" dirty="0" smtClean="0"/>
            <a:t>. </a:t>
          </a:r>
          <a:r>
            <a:rPr lang="ru-RU" sz="1150" kern="1200" dirty="0" err="1" smtClean="0"/>
            <a:t>Якщо</a:t>
          </a:r>
          <a:r>
            <a:rPr lang="ru-RU" sz="1150" kern="1200" dirty="0" smtClean="0"/>
            <a:t> вони </a:t>
          </a:r>
          <a:r>
            <a:rPr lang="ru-RU" sz="1150" kern="1200" dirty="0" err="1" smtClean="0"/>
            <a:t>будуть</a:t>
          </a:r>
          <a:r>
            <a:rPr lang="ru-RU" sz="1150" kern="1200" dirty="0" smtClean="0"/>
            <a:t> </a:t>
          </a:r>
          <a:r>
            <a:rPr lang="ru-RU" sz="1150" kern="1200" dirty="0" err="1" smtClean="0"/>
            <a:t>подані</a:t>
          </a:r>
          <a:r>
            <a:rPr lang="ru-RU" sz="1150" kern="1200" dirty="0" smtClean="0"/>
            <a:t> не </a:t>
          </a:r>
          <a:r>
            <a:rPr lang="ru-RU" sz="1150" kern="1200" dirty="0" err="1" smtClean="0"/>
            <a:t>пізніше</a:t>
          </a:r>
          <a:r>
            <a:rPr lang="ru-RU" sz="1150" kern="1200" dirty="0" smtClean="0"/>
            <a:t> 3 </a:t>
          </a:r>
          <a:r>
            <a:rPr lang="ru-RU" sz="1150" kern="1200" dirty="0" err="1" smtClean="0"/>
            <a:t>місяців</a:t>
          </a:r>
          <a:r>
            <a:rPr lang="ru-RU" sz="1150" kern="1200" dirty="0" smtClean="0"/>
            <a:t> з дня </a:t>
          </a:r>
          <a:r>
            <a:rPr lang="ru-RU" sz="1150" kern="1200" dirty="0" err="1" smtClean="0"/>
            <a:t>відправлення</a:t>
          </a:r>
          <a:r>
            <a:rPr lang="ru-RU" sz="1150" kern="1200" dirty="0" smtClean="0"/>
            <a:t> </a:t>
          </a:r>
          <a:r>
            <a:rPr lang="ru-RU" sz="1150" kern="1200" dirty="0" err="1" smtClean="0"/>
            <a:t>повідомлення</a:t>
          </a:r>
          <a:r>
            <a:rPr lang="ru-RU" sz="1150" kern="1200" dirty="0" smtClean="0"/>
            <a:t> про </a:t>
          </a:r>
          <a:r>
            <a:rPr lang="ru-RU" sz="1150" kern="1200" dirty="0" err="1" smtClean="0"/>
            <a:t>необхідність</a:t>
          </a:r>
          <a:r>
            <a:rPr lang="ru-RU" sz="1150" kern="1200" dirty="0" smtClean="0"/>
            <a:t> </a:t>
          </a:r>
          <a:r>
            <a:rPr lang="ru-RU" sz="1150" kern="1200" dirty="0" err="1" smtClean="0"/>
            <a:t>подання</a:t>
          </a:r>
          <a:r>
            <a:rPr lang="ru-RU" sz="1150" kern="1200" dirty="0" smtClean="0"/>
            <a:t> </a:t>
          </a:r>
          <a:r>
            <a:rPr lang="ru-RU" sz="1150" kern="1200" dirty="0" err="1" smtClean="0"/>
            <a:t>додаткових</a:t>
          </a:r>
          <a:r>
            <a:rPr lang="ru-RU" sz="1150" kern="1200" dirty="0" smtClean="0"/>
            <a:t> </a:t>
          </a:r>
          <a:r>
            <a:rPr lang="ru-RU" sz="1150" kern="1200" dirty="0" err="1" smtClean="0"/>
            <a:t>документів</a:t>
          </a:r>
          <a:r>
            <a:rPr lang="ru-RU" sz="1150" kern="1200" dirty="0" smtClean="0"/>
            <a:t>, то днем </a:t>
          </a:r>
          <a:r>
            <a:rPr lang="ru-RU" sz="1150" kern="1200" dirty="0" err="1" smtClean="0"/>
            <a:t>звернення</a:t>
          </a:r>
          <a:r>
            <a:rPr lang="ru-RU" sz="1150" kern="1200" dirty="0" smtClean="0"/>
            <a:t> за </a:t>
          </a:r>
          <a:r>
            <a:rPr lang="ru-RU" sz="1150" kern="1200" dirty="0" err="1" smtClean="0"/>
            <a:t>призначенням</a:t>
          </a:r>
          <a:r>
            <a:rPr lang="ru-RU" sz="1150" kern="1200" dirty="0" smtClean="0"/>
            <a:t> </a:t>
          </a:r>
          <a:r>
            <a:rPr lang="ru-RU" sz="1150" kern="1200" dirty="0" err="1" smtClean="0"/>
            <a:t>державної</a:t>
          </a:r>
          <a:r>
            <a:rPr lang="ru-RU" sz="1150" kern="1200" dirty="0" smtClean="0"/>
            <a:t> </a:t>
          </a:r>
          <a:r>
            <a:rPr lang="ru-RU" sz="1150" kern="1200" dirty="0" err="1" smtClean="0"/>
            <a:t>соціальної</a:t>
          </a:r>
          <a:r>
            <a:rPr lang="ru-RU" sz="1150" kern="1200" dirty="0" smtClean="0"/>
            <a:t> </a:t>
          </a:r>
          <a:r>
            <a:rPr lang="ru-RU" sz="1150" kern="1200" dirty="0" err="1" smtClean="0"/>
            <a:t>допомоги</a:t>
          </a:r>
          <a:r>
            <a:rPr lang="ru-RU" sz="1150" kern="1200" dirty="0" smtClean="0"/>
            <a:t> </a:t>
          </a:r>
          <a:r>
            <a:rPr lang="ru-RU" sz="1150" kern="1200" dirty="0" err="1" smtClean="0"/>
            <a:t>вважається</a:t>
          </a:r>
          <a:r>
            <a:rPr lang="ru-RU" sz="1150" kern="1200" dirty="0" smtClean="0"/>
            <a:t> день </a:t>
          </a:r>
          <a:r>
            <a:rPr lang="ru-RU" sz="1150" kern="1200" dirty="0" err="1" smtClean="0"/>
            <a:t>прийняття</a:t>
          </a:r>
          <a:r>
            <a:rPr lang="ru-RU" sz="1150" kern="1200" dirty="0" smtClean="0"/>
            <a:t> </a:t>
          </a:r>
          <a:r>
            <a:rPr lang="ru-RU" sz="1150" kern="1200" dirty="0" err="1" smtClean="0"/>
            <a:t>або</a:t>
          </a:r>
          <a:r>
            <a:rPr lang="ru-RU" sz="1150" kern="1200" dirty="0" smtClean="0"/>
            <a:t> </a:t>
          </a:r>
          <a:r>
            <a:rPr lang="ru-RU" sz="1150" kern="1200" dirty="0" err="1" smtClean="0"/>
            <a:t>відправлення</a:t>
          </a:r>
          <a:r>
            <a:rPr lang="ru-RU" sz="1150" kern="1200" dirty="0" smtClean="0"/>
            <a:t> заяви про </a:t>
          </a:r>
          <a:r>
            <a:rPr lang="ru-RU" sz="1150" kern="1200" dirty="0" err="1" smtClean="0"/>
            <a:t>призначення</a:t>
          </a:r>
          <a:r>
            <a:rPr lang="ru-RU" sz="1150" kern="1200" dirty="0" smtClean="0"/>
            <a:t> </a:t>
          </a:r>
          <a:r>
            <a:rPr lang="ru-RU" sz="1150" kern="1200" dirty="0" err="1" smtClean="0"/>
            <a:t>такої</a:t>
          </a:r>
          <a:r>
            <a:rPr lang="ru-RU" sz="1150" kern="1200" dirty="0" smtClean="0"/>
            <a:t> </a:t>
          </a:r>
          <a:r>
            <a:rPr lang="ru-RU" sz="1150" kern="1200" dirty="0" err="1" smtClean="0"/>
            <a:t>допомоги</a:t>
          </a:r>
          <a:r>
            <a:rPr lang="ru-RU" sz="1150" kern="1200" dirty="0" smtClean="0"/>
            <a:t>.</a:t>
          </a:r>
          <a:endParaRPr lang="ru-RU" sz="1150" kern="1200" dirty="0"/>
        </a:p>
      </dsp:txBody>
      <dsp:txXfrm rot="10800000">
        <a:off x="0" y="3681083"/>
        <a:ext cx="8534400" cy="1238193"/>
      </dsp:txXfrm>
    </dsp:sp>
    <dsp:sp modelId="{F0D7365B-E7B2-4C7B-AA42-AFA4CEC99A64}">
      <dsp:nvSpPr>
        <dsp:cNvPr id="0" name=""/>
        <dsp:cNvSpPr/>
      </dsp:nvSpPr>
      <dsp:spPr>
        <a:xfrm rot="10800000">
          <a:off x="0" y="2454966"/>
          <a:ext cx="8534400" cy="1238193"/>
        </a:xfrm>
        <a:prstGeom prst="upArrowCallout">
          <a:avLst/>
        </a:prstGeom>
        <a:solidFill>
          <a:schemeClr val="accent3">
            <a:hueOff val="1891185"/>
            <a:satOff val="-31490"/>
            <a:lumOff val="715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kern="1200" dirty="0" err="1" smtClean="0"/>
            <a:t>Якщо</a:t>
          </a:r>
          <a:r>
            <a:rPr lang="ru-RU" sz="1400" kern="1200" dirty="0" smtClean="0"/>
            <a:t> </a:t>
          </a:r>
          <a:r>
            <a:rPr lang="ru-RU" sz="1400" kern="1200" dirty="0" err="1" smtClean="0"/>
            <a:t>заява</a:t>
          </a:r>
          <a:r>
            <a:rPr lang="ru-RU" sz="1400" kern="1200" dirty="0" smtClean="0"/>
            <a:t> про </a:t>
          </a:r>
          <a:r>
            <a:rPr lang="ru-RU" sz="1400" kern="1200" dirty="0" err="1" smtClean="0"/>
            <a:t>призначення</a:t>
          </a:r>
          <a:r>
            <a:rPr lang="ru-RU" sz="1400" kern="1200" dirty="0" smtClean="0"/>
            <a:t> </a:t>
          </a:r>
          <a:r>
            <a:rPr lang="ru-RU" sz="1400" kern="1200" dirty="0" err="1" smtClean="0"/>
            <a:t>державної</a:t>
          </a:r>
          <a:r>
            <a:rPr lang="ru-RU" sz="1400" kern="1200" dirty="0" smtClean="0"/>
            <a:t> </a:t>
          </a:r>
          <a:r>
            <a:rPr lang="ru-RU" sz="1400" kern="1200" dirty="0" err="1" smtClean="0"/>
            <a:t>соціальної</a:t>
          </a:r>
          <a:r>
            <a:rPr lang="ru-RU" sz="1400" kern="1200" dirty="0" smtClean="0"/>
            <a:t> </a:t>
          </a:r>
          <a:r>
            <a:rPr lang="ru-RU" sz="1400" kern="1200" dirty="0" err="1" smtClean="0"/>
            <a:t>допомоги</a:t>
          </a:r>
          <a:r>
            <a:rPr lang="ru-RU" sz="1400" kern="1200" dirty="0" smtClean="0"/>
            <a:t> </a:t>
          </a:r>
          <a:r>
            <a:rPr lang="ru-RU" sz="1400" kern="1200" dirty="0" err="1" smtClean="0"/>
            <a:t>надсилається</a:t>
          </a:r>
          <a:r>
            <a:rPr lang="ru-RU" sz="1400" kern="1200" dirty="0" smtClean="0"/>
            <a:t> </a:t>
          </a:r>
          <a:r>
            <a:rPr lang="ru-RU" sz="1400" kern="1200" dirty="0" err="1" smtClean="0"/>
            <a:t>поштою</a:t>
          </a:r>
          <a:r>
            <a:rPr lang="ru-RU" sz="1400" kern="1200" dirty="0" smtClean="0"/>
            <a:t> і при </a:t>
          </a:r>
          <a:r>
            <a:rPr lang="ru-RU" sz="1400" kern="1200" dirty="0" err="1" smtClean="0"/>
            <a:t>цьому</a:t>
          </a:r>
          <a:r>
            <a:rPr lang="ru-RU" sz="1400" kern="1200" dirty="0" smtClean="0"/>
            <a:t> </a:t>
          </a:r>
          <a:r>
            <a:rPr lang="ru-RU" sz="1400" kern="1200" dirty="0" err="1" smtClean="0"/>
            <a:t>подаються</a:t>
          </a:r>
          <a:r>
            <a:rPr lang="ru-RU" sz="1400" kern="1200" dirty="0" smtClean="0"/>
            <a:t> </a:t>
          </a:r>
          <a:r>
            <a:rPr lang="ru-RU" sz="1400" kern="1200" dirty="0" err="1" smtClean="0"/>
            <a:t>також</a:t>
          </a:r>
          <a:r>
            <a:rPr lang="ru-RU" sz="1400" kern="1200" dirty="0" smtClean="0"/>
            <a:t> </a:t>
          </a:r>
          <a:r>
            <a:rPr lang="ru-RU" sz="1400" kern="1200" dirty="0" err="1" smtClean="0"/>
            <a:t>всі</a:t>
          </a:r>
          <a:r>
            <a:rPr lang="ru-RU" sz="1400" kern="1200" dirty="0" smtClean="0"/>
            <a:t> </a:t>
          </a:r>
          <a:r>
            <a:rPr lang="ru-RU" sz="1400" kern="1200" dirty="0" err="1" smtClean="0"/>
            <a:t>необхідні</a:t>
          </a:r>
          <a:r>
            <a:rPr lang="ru-RU" sz="1400" kern="1200" dirty="0" smtClean="0"/>
            <a:t> </a:t>
          </a:r>
          <a:r>
            <a:rPr lang="ru-RU" sz="1400" kern="1200" dirty="0" err="1" smtClean="0"/>
            <a:t>документи</a:t>
          </a:r>
          <a:r>
            <a:rPr lang="ru-RU" sz="1400" kern="1200" dirty="0" smtClean="0"/>
            <a:t>, то днем </a:t>
          </a:r>
          <a:r>
            <a:rPr lang="ru-RU" sz="1400" kern="1200" dirty="0" err="1" smtClean="0"/>
            <a:t>звернення</a:t>
          </a:r>
          <a:r>
            <a:rPr lang="ru-RU" sz="1400" kern="1200" dirty="0" smtClean="0"/>
            <a:t> за державною </a:t>
          </a:r>
          <a:r>
            <a:rPr lang="ru-RU" sz="1400" kern="1200" dirty="0" err="1" smtClean="0"/>
            <a:t>соціальною</a:t>
          </a:r>
          <a:r>
            <a:rPr lang="ru-RU" sz="1400" kern="1200" dirty="0" smtClean="0"/>
            <a:t> </a:t>
          </a:r>
          <a:r>
            <a:rPr lang="ru-RU" sz="1400" kern="1200" dirty="0" err="1" smtClean="0"/>
            <a:t>допомогою</a:t>
          </a:r>
          <a:r>
            <a:rPr lang="ru-RU" sz="1400" kern="1200" dirty="0" smtClean="0"/>
            <a:t> </a:t>
          </a:r>
          <a:r>
            <a:rPr lang="ru-RU" sz="1400" kern="1200" dirty="0" err="1" smtClean="0"/>
            <a:t>вважається</a:t>
          </a:r>
          <a:r>
            <a:rPr lang="ru-RU" sz="1400" kern="1200" dirty="0" smtClean="0"/>
            <a:t> дата, </a:t>
          </a:r>
          <a:r>
            <a:rPr lang="ru-RU" sz="1400" kern="1200" dirty="0" err="1" smtClean="0"/>
            <a:t>вказана</a:t>
          </a:r>
          <a:r>
            <a:rPr lang="ru-RU" sz="1400" kern="1200" dirty="0" smtClean="0"/>
            <a:t> в </a:t>
          </a:r>
          <a:r>
            <a:rPr lang="ru-RU" sz="1400" kern="1200" dirty="0" err="1" smtClean="0"/>
            <a:t>поштовому</a:t>
          </a:r>
          <a:r>
            <a:rPr lang="ru-RU" sz="1400" kern="1200" dirty="0" smtClean="0"/>
            <a:t> </a:t>
          </a:r>
          <a:r>
            <a:rPr lang="ru-RU" sz="1400" kern="1200" dirty="0" err="1" smtClean="0"/>
            <a:t>штемпелі</a:t>
          </a:r>
          <a:r>
            <a:rPr lang="ru-RU" sz="1400" kern="1200" dirty="0" smtClean="0"/>
            <a:t> </a:t>
          </a:r>
          <a:r>
            <a:rPr lang="ru-RU" sz="1400" kern="1200" dirty="0" err="1" smtClean="0"/>
            <a:t>місця</a:t>
          </a:r>
          <a:r>
            <a:rPr lang="ru-RU" sz="1400" kern="1200" dirty="0" smtClean="0"/>
            <a:t> </a:t>
          </a:r>
          <a:r>
            <a:rPr lang="ru-RU" sz="1400" kern="1200" dirty="0" err="1" smtClean="0"/>
            <a:t>відправлення</a:t>
          </a:r>
          <a:r>
            <a:rPr lang="ru-RU" sz="1400" kern="1200" dirty="0" smtClean="0"/>
            <a:t> заяви.</a:t>
          </a:r>
          <a:endParaRPr lang="ru-RU" sz="1400" kern="1200" dirty="0"/>
        </a:p>
      </dsp:txBody>
      <dsp:txXfrm rot="10800000">
        <a:off x="0" y="2454966"/>
        <a:ext cx="8534400" cy="1238193"/>
      </dsp:txXfrm>
    </dsp:sp>
    <dsp:sp modelId="{21088D15-AFAD-4375-AFD8-D3609DC08446}">
      <dsp:nvSpPr>
        <dsp:cNvPr id="0" name=""/>
        <dsp:cNvSpPr/>
      </dsp:nvSpPr>
      <dsp:spPr>
        <a:xfrm rot="10800000">
          <a:off x="0" y="1228849"/>
          <a:ext cx="8534400" cy="1238193"/>
        </a:xfrm>
        <a:prstGeom prst="upArrowCallout">
          <a:avLst/>
        </a:prstGeom>
        <a:solidFill>
          <a:schemeClr val="accent3">
            <a:hueOff val="2836778"/>
            <a:satOff val="-47234"/>
            <a:lumOff val="1073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ru-RU" sz="1600" kern="1200" dirty="0" smtClean="0"/>
            <a:t>Днем </a:t>
          </a:r>
          <a:r>
            <a:rPr lang="ru-RU" sz="1600" kern="1200" dirty="0" err="1" smtClean="0"/>
            <a:t>звернення</a:t>
          </a:r>
          <a:r>
            <a:rPr lang="ru-RU" sz="1600" kern="1200" dirty="0" smtClean="0"/>
            <a:t> за </a:t>
          </a:r>
          <a:r>
            <a:rPr lang="ru-RU" sz="1600" kern="1200" dirty="0" err="1" smtClean="0"/>
            <a:t>призначенням</a:t>
          </a:r>
          <a:r>
            <a:rPr lang="ru-RU" sz="1600" kern="1200" dirty="0" smtClean="0"/>
            <a:t> </a:t>
          </a:r>
          <a:r>
            <a:rPr lang="ru-RU" sz="1600" kern="1200" dirty="0" err="1" smtClean="0"/>
            <a:t>державної</a:t>
          </a:r>
          <a:r>
            <a:rPr lang="ru-RU" sz="1600" kern="1200" dirty="0" smtClean="0"/>
            <a:t> </a:t>
          </a:r>
          <a:r>
            <a:rPr lang="ru-RU" sz="1600" kern="1200" dirty="0" err="1" smtClean="0"/>
            <a:t>соціальної</a:t>
          </a:r>
          <a:r>
            <a:rPr lang="ru-RU" sz="1600" kern="1200" dirty="0" smtClean="0"/>
            <a:t> </a:t>
          </a:r>
          <a:r>
            <a:rPr lang="ru-RU" sz="1600" kern="1200" dirty="0" err="1" smtClean="0"/>
            <a:t>допомоги</a:t>
          </a:r>
          <a:r>
            <a:rPr lang="ru-RU" sz="1600" kern="1200" dirty="0" smtClean="0"/>
            <a:t> </a:t>
          </a:r>
          <a:r>
            <a:rPr lang="ru-RU" sz="1600" kern="1200" dirty="0" err="1" smtClean="0"/>
            <a:t>вважається</a:t>
          </a:r>
          <a:r>
            <a:rPr lang="ru-RU" sz="1600" kern="1200" dirty="0" smtClean="0"/>
            <a:t> день </a:t>
          </a:r>
          <a:r>
            <a:rPr lang="ru-RU" sz="1600" kern="1200" dirty="0" err="1" smtClean="0"/>
            <a:t>приймання</a:t>
          </a:r>
          <a:r>
            <a:rPr lang="ru-RU" sz="1600" kern="1200" dirty="0" smtClean="0"/>
            <a:t> </a:t>
          </a:r>
          <a:r>
            <a:rPr lang="ru-RU" sz="1600" kern="1200" dirty="0" err="1" smtClean="0"/>
            <a:t>структурним</a:t>
          </a:r>
          <a:r>
            <a:rPr lang="ru-RU" sz="1600" kern="1200" dirty="0" smtClean="0"/>
            <a:t> </a:t>
          </a:r>
          <a:r>
            <a:rPr lang="ru-RU" sz="1600" kern="1200" dirty="0" err="1" smtClean="0"/>
            <a:t>підрозділом</a:t>
          </a:r>
          <a:r>
            <a:rPr lang="ru-RU" sz="1600" kern="1200" dirty="0" smtClean="0"/>
            <a:t> з </a:t>
          </a:r>
          <a:r>
            <a:rPr lang="ru-RU" sz="1600" kern="1200" dirty="0" err="1" smtClean="0"/>
            <a:t>питань</a:t>
          </a:r>
          <a:r>
            <a:rPr lang="ru-RU" sz="1600" kern="1200" dirty="0" smtClean="0"/>
            <a:t> </a:t>
          </a:r>
          <a:r>
            <a:rPr lang="ru-RU" sz="1600" kern="1200" dirty="0" err="1" smtClean="0"/>
            <a:t>соціального</a:t>
          </a:r>
          <a:r>
            <a:rPr lang="ru-RU" sz="1600" kern="1200" dirty="0" smtClean="0"/>
            <a:t> </a:t>
          </a:r>
          <a:r>
            <a:rPr lang="ru-RU" sz="1600" kern="1200" dirty="0" err="1" smtClean="0"/>
            <a:t>захисту</a:t>
          </a:r>
          <a:r>
            <a:rPr lang="ru-RU" sz="1600" kern="1200" dirty="0" smtClean="0"/>
            <a:t> </a:t>
          </a:r>
          <a:r>
            <a:rPr lang="ru-RU" sz="1600" kern="1200" dirty="0" err="1" smtClean="0"/>
            <a:t>населення</a:t>
          </a:r>
          <a:r>
            <a:rPr lang="ru-RU" sz="1600" kern="1200" dirty="0" smtClean="0"/>
            <a:t> заяви з </a:t>
          </a:r>
          <a:r>
            <a:rPr lang="ru-RU" sz="1600" kern="1200" dirty="0" err="1" smtClean="0"/>
            <a:t>усіма</a:t>
          </a:r>
          <a:r>
            <a:rPr lang="ru-RU" sz="1600" kern="1200" dirty="0" smtClean="0"/>
            <a:t> </a:t>
          </a:r>
          <a:r>
            <a:rPr lang="ru-RU" sz="1600" kern="1200" dirty="0" err="1" smtClean="0"/>
            <a:t>необхідними</a:t>
          </a:r>
          <a:r>
            <a:rPr lang="ru-RU" sz="1600" kern="1200" dirty="0" smtClean="0"/>
            <a:t> документами.</a:t>
          </a:r>
          <a:endParaRPr lang="ru-RU" sz="1600" kern="1200" dirty="0"/>
        </a:p>
      </dsp:txBody>
      <dsp:txXfrm rot="10800000">
        <a:off x="0" y="1228849"/>
        <a:ext cx="8534400" cy="1238193"/>
      </dsp:txXfrm>
    </dsp:sp>
    <dsp:sp modelId="{B4A6D732-C22A-4FB6-B254-268763DB6760}">
      <dsp:nvSpPr>
        <dsp:cNvPr id="0" name=""/>
        <dsp:cNvSpPr/>
      </dsp:nvSpPr>
      <dsp:spPr>
        <a:xfrm rot="10800000">
          <a:off x="0" y="0"/>
          <a:ext cx="8534400" cy="1238193"/>
        </a:xfrm>
        <a:prstGeom prst="upArrowCallout">
          <a:avLst/>
        </a:prstGeom>
        <a:solidFill>
          <a:schemeClr val="accent3">
            <a:hueOff val="3782371"/>
            <a:satOff val="-62979"/>
            <a:lumOff val="1431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u-RU" sz="1800" kern="1200" dirty="0" smtClean="0"/>
            <a:t> </a:t>
          </a:r>
          <a:r>
            <a:rPr lang="ru-RU" sz="1800" kern="1200" dirty="0" err="1" smtClean="0"/>
            <a:t>Державна</a:t>
          </a:r>
          <a:r>
            <a:rPr lang="ru-RU" sz="1800" kern="1200" dirty="0" smtClean="0"/>
            <a:t> </a:t>
          </a:r>
          <a:r>
            <a:rPr lang="ru-RU" sz="1800" kern="1200" dirty="0" err="1" smtClean="0"/>
            <a:t>соціальна</a:t>
          </a:r>
          <a:r>
            <a:rPr lang="ru-RU" sz="1800" kern="1200" dirty="0" smtClean="0"/>
            <a:t> </a:t>
          </a:r>
          <a:r>
            <a:rPr lang="ru-RU" sz="1800" kern="1200" dirty="0" err="1" smtClean="0"/>
            <a:t>допомога</a:t>
          </a:r>
          <a:r>
            <a:rPr lang="ru-RU" sz="1800" kern="1200" dirty="0" smtClean="0"/>
            <a:t> </a:t>
          </a:r>
          <a:r>
            <a:rPr lang="ru-RU" sz="1800" kern="1200" dirty="0" err="1" smtClean="0"/>
            <a:t>призначається</a:t>
          </a:r>
          <a:r>
            <a:rPr lang="ru-RU" sz="1800" kern="1200" dirty="0" smtClean="0"/>
            <a:t> з дня </a:t>
          </a:r>
          <a:r>
            <a:rPr lang="ru-RU" sz="1800" kern="1200" dirty="0" err="1" smtClean="0"/>
            <a:t>звернення</a:t>
          </a:r>
          <a:r>
            <a:rPr lang="ru-RU" sz="1800" kern="1200" dirty="0" smtClean="0"/>
            <a:t> за </a:t>
          </a:r>
          <a:r>
            <a:rPr lang="ru-RU" sz="1800" kern="1200" dirty="0" err="1" smtClean="0"/>
            <a:t>її</a:t>
          </a:r>
          <a:r>
            <a:rPr lang="ru-RU" sz="1800" kern="1200" dirty="0" smtClean="0"/>
            <a:t> </a:t>
          </a:r>
          <a:r>
            <a:rPr lang="ru-RU" sz="1800" kern="1200" dirty="0" err="1" smtClean="0"/>
            <a:t>призначенням</a:t>
          </a:r>
          <a:r>
            <a:rPr lang="ru-RU" sz="1100" kern="1200" dirty="0" smtClean="0"/>
            <a:t>.</a:t>
          </a:r>
          <a:endParaRPr lang="ru-RU" sz="1100" kern="1200" dirty="0"/>
        </a:p>
      </dsp:txBody>
      <dsp:txXfrm rot="10800000">
        <a:off x="0" y="0"/>
        <a:ext cx="8534400" cy="1238193"/>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2A9DD5-9E42-4B1A-8224-9EF27010C600}">
      <dsp:nvSpPr>
        <dsp:cNvPr id="0" name=""/>
        <dsp:cNvSpPr/>
      </dsp:nvSpPr>
      <dsp:spPr>
        <a:xfrm>
          <a:off x="-6000867" y="-918479"/>
          <a:ext cx="7145557" cy="7145557"/>
        </a:xfrm>
        <a:prstGeom prst="blockArc">
          <a:avLst>
            <a:gd name="adj1" fmla="val 18900000"/>
            <a:gd name="adj2" fmla="val 2700000"/>
            <a:gd name="adj3" fmla="val 302"/>
          </a:avLst>
        </a:pr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6369A9-00C1-4592-A9E7-151BF291E629}">
      <dsp:nvSpPr>
        <dsp:cNvPr id="0" name=""/>
        <dsp:cNvSpPr/>
      </dsp:nvSpPr>
      <dsp:spPr>
        <a:xfrm>
          <a:off x="736833" y="456656"/>
          <a:ext cx="7724307" cy="1210126"/>
        </a:xfrm>
        <a:prstGeom prst="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2740" tIns="40640" rIns="40640" bIns="40640" numCol="1" spcCol="1270" anchor="ctr" anchorCtr="0">
          <a:noAutofit/>
        </a:bodyPr>
        <a:lstStyle/>
        <a:p>
          <a:pPr lvl="0" algn="l" defTabSz="711200">
            <a:lnSpc>
              <a:spcPct val="90000"/>
            </a:lnSpc>
            <a:spcBef>
              <a:spcPct val="0"/>
            </a:spcBef>
            <a:spcAft>
              <a:spcPct val="35000"/>
            </a:spcAft>
          </a:pPr>
          <a:r>
            <a:rPr lang="ru-RU" sz="1600" kern="1200" dirty="0" smtClean="0"/>
            <a:t>На </a:t>
          </a:r>
          <a:r>
            <a:rPr lang="ru-RU" sz="1600" kern="1200" dirty="0" err="1" smtClean="0"/>
            <a:t>дітей</a:t>
          </a:r>
          <a:r>
            <a:rPr lang="ru-RU" sz="1600" kern="1200" dirty="0" smtClean="0"/>
            <a:t> з </a:t>
          </a:r>
          <a:r>
            <a:rPr lang="ru-RU" sz="1600" kern="1200" dirty="0" err="1" smtClean="0"/>
            <a:t>інвалідністю</a:t>
          </a:r>
          <a:r>
            <a:rPr lang="ru-RU" sz="1600" kern="1200" dirty="0" smtClean="0"/>
            <a:t> </a:t>
          </a:r>
          <a:r>
            <a:rPr lang="ru-RU" sz="1600" kern="1200" dirty="0" err="1" smtClean="0"/>
            <a:t>державна</a:t>
          </a:r>
          <a:r>
            <a:rPr lang="ru-RU" sz="1600" kern="1200" dirty="0" smtClean="0"/>
            <a:t> </a:t>
          </a:r>
          <a:r>
            <a:rPr lang="ru-RU" sz="1600" kern="1200" dirty="0" err="1" smtClean="0"/>
            <a:t>соціальна</a:t>
          </a:r>
          <a:r>
            <a:rPr lang="ru-RU" sz="1600" kern="1200" dirty="0" smtClean="0"/>
            <a:t> </a:t>
          </a:r>
          <a:r>
            <a:rPr lang="ru-RU" sz="1600" kern="1200" dirty="0" err="1" smtClean="0"/>
            <a:t>допомога</a:t>
          </a:r>
          <a:r>
            <a:rPr lang="ru-RU" sz="1600" kern="1200" dirty="0" smtClean="0"/>
            <a:t> </a:t>
          </a:r>
          <a:r>
            <a:rPr lang="ru-RU" sz="1600" kern="1200" dirty="0" err="1" smtClean="0"/>
            <a:t>призначається</a:t>
          </a:r>
          <a:r>
            <a:rPr lang="ru-RU" sz="1600" kern="1200" dirty="0" smtClean="0"/>
            <a:t> на строк, </a:t>
          </a:r>
          <a:r>
            <a:rPr lang="ru-RU" sz="1600" kern="1200" dirty="0" err="1" smtClean="0"/>
            <a:t>зазначений</a:t>
          </a:r>
          <a:r>
            <a:rPr lang="ru-RU" sz="1600" kern="1200" dirty="0" smtClean="0"/>
            <a:t> у </a:t>
          </a:r>
          <a:r>
            <a:rPr lang="ru-RU" sz="1600" kern="1200" dirty="0" err="1" smtClean="0"/>
            <a:t>медичному</a:t>
          </a:r>
          <a:r>
            <a:rPr lang="ru-RU" sz="1600" kern="1200" dirty="0" smtClean="0"/>
            <a:t> </a:t>
          </a:r>
          <a:r>
            <a:rPr lang="ru-RU" sz="1600" kern="1200" dirty="0" err="1" smtClean="0"/>
            <a:t>висновку</a:t>
          </a:r>
          <a:r>
            <a:rPr lang="ru-RU" sz="1600" kern="1200" dirty="0" smtClean="0"/>
            <a:t> про </a:t>
          </a:r>
          <a:r>
            <a:rPr lang="ru-RU" sz="1600" kern="1200" dirty="0" err="1" smtClean="0"/>
            <a:t>дитину</a:t>
          </a:r>
          <a:r>
            <a:rPr lang="ru-RU" sz="1600" kern="1200" dirty="0" smtClean="0"/>
            <a:t> з </a:t>
          </a:r>
          <a:r>
            <a:rPr lang="ru-RU" sz="1600" kern="1200" dirty="0" err="1" smtClean="0"/>
            <a:t>інвалідністю</a:t>
          </a:r>
          <a:r>
            <a:rPr lang="ru-RU" sz="1600" kern="1200" dirty="0" smtClean="0"/>
            <a:t>, </a:t>
          </a:r>
          <a:r>
            <a:rPr lang="ru-RU" sz="1600" kern="1200" dirty="0" err="1" smtClean="0"/>
            <a:t>який</a:t>
          </a:r>
          <a:r>
            <a:rPr lang="ru-RU" sz="1600" kern="1200" dirty="0" smtClean="0"/>
            <a:t> </a:t>
          </a:r>
          <a:r>
            <a:rPr lang="ru-RU" sz="1600" kern="1200" dirty="0" err="1" smtClean="0"/>
            <a:t>видається</a:t>
          </a:r>
          <a:r>
            <a:rPr lang="ru-RU" sz="1600" kern="1200" dirty="0" smtClean="0"/>
            <a:t> у порядку, </a:t>
          </a:r>
          <a:r>
            <a:rPr lang="ru-RU" sz="1600" kern="1200" dirty="0" err="1" smtClean="0"/>
            <a:t>встановленому</a:t>
          </a:r>
          <a:r>
            <a:rPr lang="ru-RU" sz="1600" kern="1200" dirty="0" smtClean="0"/>
            <a:t> </a:t>
          </a:r>
          <a:r>
            <a:rPr lang="ru-RU" sz="1600" kern="1200" dirty="0" err="1" smtClean="0"/>
            <a:t>Міністерством</a:t>
          </a:r>
          <a:r>
            <a:rPr lang="ru-RU" sz="1600" kern="1200" dirty="0" smtClean="0"/>
            <a:t> </a:t>
          </a:r>
          <a:r>
            <a:rPr lang="ru-RU" sz="1600" kern="1200" dirty="0" err="1" smtClean="0"/>
            <a:t>охорони</a:t>
          </a:r>
          <a:r>
            <a:rPr lang="ru-RU" sz="1600" kern="1200" dirty="0" smtClean="0"/>
            <a:t> </a:t>
          </a:r>
          <a:r>
            <a:rPr lang="ru-RU" sz="1600" kern="1200" dirty="0" err="1" smtClean="0"/>
            <a:t>здоров'я</a:t>
          </a:r>
          <a:r>
            <a:rPr lang="ru-RU" sz="1600" kern="1200" dirty="0" smtClean="0"/>
            <a:t> </a:t>
          </a:r>
          <a:r>
            <a:rPr lang="ru-RU" sz="1600" kern="1200" dirty="0" err="1" smtClean="0"/>
            <a:t>України</a:t>
          </a:r>
          <a:r>
            <a:rPr lang="ru-RU" sz="1600" kern="1200" dirty="0" smtClean="0"/>
            <a:t>, але не </a:t>
          </a:r>
          <a:r>
            <a:rPr lang="ru-RU" sz="1600" kern="1200" dirty="0" err="1" smtClean="0"/>
            <a:t>більш</a:t>
          </a:r>
          <a:r>
            <a:rPr lang="ru-RU" sz="1600" kern="1200" dirty="0" smtClean="0"/>
            <a:t> як по </a:t>
          </a:r>
          <a:r>
            <a:rPr lang="ru-RU" sz="1600" kern="1200" dirty="0" err="1" smtClean="0"/>
            <a:t>місяць</a:t>
          </a:r>
          <a:r>
            <a:rPr lang="ru-RU" sz="1600" kern="1200" dirty="0" smtClean="0"/>
            <a:t> </a:t>
          </a:r>
          <a:r>
            <a:rPr lang="ru-RU" sz="1600" kern="1200" dirty="0" err="1" smtClean="0"/>
            <a:t>досягнення</a:t>
          </a:r>
          <a:r>
            <a:rPr lang="ru-RU" sz="1600" kern="1200" dirty="0" smtClean="0"/>
            <a:t> </a:t>
          </a:r>
          <a:r>
            <a:rPr lang="ru-RU" sz="1600" kern="1200" dirty="0" err="1" smtClean="0"/>
            <a:t>дитиною</a:t>
          </a:r>
          <a:r>
            <a:rPr lang="ru-RU" sz="1600" kern="1200" dirty="0" smtClean="0"/>
            <a:t> з </a:t>
          </a:r>
          <a:r>
            <a:rPr lang="ru-RU" sz="1600" kern="1200" dirty="0" err="1" smtClean="0"/>
            <a:t>інвалідністю</a:t>
          </a:r>
          <a:r>
            <a:rPr lang="ru-RU" sz="1600" kern="1200" dirty="0" smtClean="0"/>
            <a:t> 18-річного </a:t>
          </a:r>
          <a:r>
            <a:rPr lang="ru-RU" sz="1600" kern="1200" dirty="0" err="1" smtClean="0"/>
            <a:t>віку</a:t>
          </a:r>
          <a:r>
            <a:rPr lang="ru-RU" sz="1600" kern="1200" dirty="0" smtClean="0"/>
            <a:t> </a:t>
          </a:r>
          <a:r>
            <a:rPr lang="ru-RU" sz="1600" kern="1200" dirty="0" err="1" smtClean="0"/>
            <a:t>включно</a:t>
          </a:r>
          <a:r>
            <a:rPr lang="ru-RU" sz="1600" kern="1200" dirty="0" smtClean="0"/>
            <a:t>.</a:t>
          </a:r>
          <a:endParaRPr lang="ru-RU" sz="1600" kern="1200" dirty="0"/>
        </a:p>
      </dsp:txBody>
      <dsp:txXfrm>
        <a:off x="736833" y="456656"/>
        <a:ext cx="7724307" cy="1210126"/>
      </dsp:txXfrm>
    </dsp:sp>
    <dsp:sp modelId="{B4FA04BE-D8A3-4ABD-B377-B63C94BEB86C}">
      <dsp:nvSpPr>
        <dsp:cNvPr id="0" name=""/>
        <dsp:cNvSpPr/>
      </dsp:nvSpPr>
      <dsp:spPr>
        <a:xfrm>
          <a:off x="73258" y="398144"/>
          <a:ext cx="1327149" cy="1327149"/>
        </a:xfrm>
        <a:prstGeom prst="ellipse">
          <a:avLst/>
        </a:prstGeom>
        <a:solidFill>
          <a:schemeClr val="lt1">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4E3E96-647C-4BA4-B49F-E1F59CE22EB1}">
      <dsp:nvSpPr>
        <dsp:cNvPr id="0" name=""/>
        <dsp:cNvSpPr/>
      </dsp:nvSpPr>
      <dsp:spPr>
        <a:xfrm>
          <a:off x="1122768" y="1937298"/>
          <a:ext cx="7338372" cy="1434001"/>
        </a:xfrm>
        <a:prstGeom prst="rect">
          <a:avLst/>
        </a:prstGeom>
        <a:solidFill>
          <a:schemeClr val="accent4">
            <a:hueOff val="2063465"/>
            <a:satOff val="-1687"/>
            <a:lumOff val="-235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2740" tIns="30480" rIns="30480" bIns="30480" numCol="1" spcCol="1270" anchor="ctr" anchorCtr="0">
          <a:noAutofit/>
        </a:bodyPr>
        <a:lstStyle/>
        <a:p>
          <a:pPr lvl="0" algn="l" defTabSz="533400">
            <a:lnSpc>
              <a:spcPct val="90000"/>
            </a:lnSpc>
            <a:spcBef>
              <a:spcPct val="0"/>
            </a:spcBef>
            <a:spcAft>
              <a:spcPct val="35000"/>
            </a:spcAft>
          </a:pPr>
          <a:r>
            <a:rPr lang="ru-RU" sz="1200" kern="1200" dirty="0" smtClean="0"/>
            <a:t>На </a:t>
          </a:r>
          <a:r>
            <a:rPr lang="ru-RU" sz="1200" kern="1200" dirty="0" err="1" smtClean="0"/>
            <a:t>дітей</a:t>
          </a:r>
          <a:r>
            <a:rPr lang="ru-RU" sz="1200" kern="1200" dirty="0" smtClean="0"/>
            <a:t> з </a:t>
          </a:r>
          <a:r>
            <a:rPr lang="ru-RU" sz="1200" kern="1200" dirty="0" err="1" smtClean="0"/>
            <a:t>інвалідністю</a:t>
          </a:r>
          <a:r>
            <a:rPr lang="ru-RU" sz="1200" kern="1200" dirty="0" smtClean="0"/>
            <a:t> </a:t>
          </a:r>
          <a:r>
            <a:rPr lang="ru-RU" sz="1200" kern="1200" dirty="0" err="1" smtClean="0"/>
            <a:t>державна</a:t>
          </a:r>
          <a:r>
            <a:rPr lang="ru-RU" sz="1200" kern="1200" dirty="0" smtClean="0"/>
            <a:t> </a:t>
          </a:r>
          <a:r>
            <a:rPr lang="ru-RU" sz="1200" kern="1200" dirty="0" err="1" smtClean="0"/>
            <a:t>соціальна</a:t>
          </a:r>
          <a:r>
            <a:rPr lang="ru-RU" sz="1200" kern="1200" dirty="0" smtClean="0"/>
            <a:t> </a:t>
          </a:r>
          <a:r>
            <a:rPr lang="ru-RU" sz="1200" kern="1200" dirty="0" err="1" smtClean="0"/>
            <a:t>допомога</a:t>
          </a:r>
          <a:r>
            <a:rPr lang="ru-RU" sz="1200" kern="1200" dirty="0" smtClean="0"/>
            <a:t> </a:t>
          </a:r>
          <a:r>
            <a:rPr lang="ru-RU" sz="1200" kern="1200" dirty="0" err="1" smtClean="0"/>
            <a:t>призначається</a:t>
          </a:r>
          <a:r>
            <a:rPr lang="ru-RU" sz="1200" kern="1200" dirty="0" smtClean="0"/>
            <a:t> законному </a:t>
          </a:r>
          <a:r>
            <a:rPr lang="ru-RU" sz="1200" kern="1200" dirty="0" err="1" smtClean="0"/>
            <a:t>представнику</a:t>
          </a:r>
          <a:r>
            <a:rPr lang="ru-RU" sz="1200" kern="1200" dirty="0" smtClean="0"/>
            <a:t>, </a:t>
          </a:r>
          <a:r>
            <a:rPr lang="ru-RU" sz="1200" kern="1200" dirty="0" err="1" smtClean="0"/>
            <a:t>незалежно</a:t>
          </a:r>
          <a:r>
            <a:rPr lang="ru-RU" sz="1200" kern="1200" dirty="0" smtClean="0"/>
            <a:t> </a:t>
          </a:r>
          <a:r>
            <a:rPr lang="ru-RU" sz="1200" kern="1200" dirty="0" err="1" smtClean="0"/>
            <a:t>від</a:t>
          </a:r>
          <a:r>
            <a:rPr lang="ru-RU" sz="1200" kern="1200" dirty="0" smtClean="0"/>
            <a:t> того, </a:t>
          </a:r>
          <a:r>
            <a:rPr lang="ru-RU" sz="1200" kern="1200" dirty="0" err="1" smtClean="0"/>
            <a:t>чиї</a:t>
          </a:r>
          <a:r>
            <a:rPr lang="ru-RU" sz="1200" kern="1200" dirty="0" smtClean="0"/>
            <a:t> </a:t>
          </a:r>
          <a:r>
            <a:rPr lang="ru-RU" sz="1200" kern="1200" dirty="0" err="1" smtClean="0"/>
            <a:t>дані</a:t>
          </a:r>
          <a:r>
            <a:rPr lang="ru-RU" sz="1200" kern="1200" dirty="0" smtClean="0"/>
            <a:t> </a:t>
          </a:r>
          <a:r>
            <a:rPr lang="ru-RU" sz="1200" kern="1200" dirty="0" err="1" smtClean="0"/>
            <a:t>вказані</a:t>
          </a:r>
          <a:r>
            <a:rPr lang="ru-RU" sz="1200" kern="1200" dirty="0" smtClean="0"/>
            <a:t> в </a:t>
          </a:r>
          <a:r>
            <a:rPr lang="ru-RU" sz="1200" kern="1200" dirty="0" err="1" smtClean="0"/>
            <a:t>третій</a:t>
          </a:r>
          <a:r>
            <a:rPr lang="ru-RU" sz="1200" kern="1200" dirty="0" smtClean="0"/>
            <a:t> </a:t>
          </a:r>
          <a:r>
            <a:rPr lang="ru-RU" sz="1200" kern="1200" dirty="0" err="1" smtClean="0"/>
            <a:t>графі</a:t>
          </a:r>
          <a:r>
            <a:rPr lang="ru-RU" sz="1200" kern="1200" dirty="0" smtClean="0"/>
            <a:t> (</a:t>
          </a:r>
          <a:r>
            <a:rPr lang="ru-RU" sz="1200" kern="1200" dirty="0" err="1" smtClean="0"/>
            <a:t>прізвище</a:t>
          </a:r>
          <a:r>
            <a:rPr lang="ru-RU" sz="1200" kern="1200" dirty="0" smtClean="0"/>
            <a:t>, </a:t>
          </a:r>
          <a:r>
            <a:rPr lang="ru-RU" sz="1200" kern="1200" dirty="0" err="1" smtClean="0"/>
            <a:t>ім'я</a:t>
          </a:r>
          <a:r>
            <a:rPr lang="ru-RU" sz="1200" kern="1200" dirty="0" smtClean="0"/>
            <a:t>, по </a:t>
          </a:r>
          <a:r>
            <a:rPr lang="ru-RU" sz="1200" kern="1200" dirty="0" err="1" smtClean="0"/>
            <a:t>батькові</a:t>
          </a:r>
          <a:r>
            <a:rPr lang="ru-RU" sz="1200" kern="1200" dirty="0" smtClean="0"/>
            <a:t> </a:t>
          </a:r>
          <a:r>
            <a:rPr lang="ru-RU" sz="1200" kern="1200" dirty="0" err="1" smtClean="0"/>
            <a:t>матері</a:t>
          </a:r>
          <a:r>
            <a:rPr lang="ru-RU" sz="1200" kern="1200" dirty="0" smtClean="0"/>
            <a:t>, батька, </a:t>
          </a:r>
          <a:r>
            <a:rPr lang="ru-RU" sz="1200" kern="1200" dirty="0" err="1" smtClean="0"/>
            <a:t>опікуна</a:t>
          </a:r>
          <a:r>
            <a:rPr lang="ru-RU" sz="1200" kern="1200" dirty="0" smtClean="0"/>
            <a:t>, </a:t>
          </a:r>
          <a:r>
            <a:rPr lang="ru-RU" sz="1200" kern="1200" dirty="0" err="1" smtClean="0"/>
            <a:t>піклувальника</a:t>
          </a:r>
          <a:r>
            <a:rPr lang="ru-RU" sz="1200" kern="1200" dirty="0" smtClean="0"/>
            <a:t>) </a:t>
          </a:r>
          <a:r>
            <a:rPr lang="ru-RU" sz="1200" kern="1200" dirty="0" err="1" smtClean="0"/>
            <a:t>медичного</a:t>
          </a:r>
          <a:r>
            <a:rPr lang="ru-RU" sz="1200" kern="1200" dirty="0" smtClean="0"/>
            <a:t> </a:t>
          </a:r>
          <a:r>
            <a:rPr lang="ru-RU" sz="1200" kern="1200" dirty="0" err="1" smtClean="0"/>
            <a:t>висновку</a:t>
          </a:r>
          <a:r>
            <a:rPr lang="ru-RU" sz="1200" kern="1200" dirty="0" smtClean="0"/>
            <a:t> про </a:t>
          </a:r>
          <a:r>
            <a:rPr lang="ru-RU" sz="1200" kern="1200" dirty="0" err="1" smtClean="0"/>
            <a:t>дитину</a:t>
          </a:r>
          <a:r>
            <a:rPr lang="ru-RU" sz="1200" kern="1200" dirty="0" smtClean="0"/>
            <a:t> з </a:t>
          </a:r>
          <a:r>
            <a:rPr lang="ru-RU" sz="1200" kern="1200" dirty="0" err="1" smtClean="0"/>
            <a:t>інвалідністю</a:t>
          </a:r>
          <a:r>
            <a:rPr lang="ru-RU" sz="1200" kern="1200" dirty="0" smtClean="0"/>
            <a:t>, виданого </a:t>
          </a:r>
          <a:r>
            <a:rPr lang="ru-RU" sz="1200" kern="1200" dirty="0" err="1" smtClean="0"/>
            <a:t>лікарсько</a:t>
          </a:r>
          <a:r>
            <a:rPr lang="ru-RU" sz="1200" kern="1200" dirty="0" smtClean="0"/>
            <a:t>-консультативною </a:t>
          </a:r>
          <a:r>
            <a:rPr lang="ru-RU" sz="1200" kern="1200" dirty="0" err="1" smtClean="0"/>
            <a:t>комісією</a:t>
          </a:r>
          <a:r>
            <a:rPr lang="ru-RU" sz="1200" kern="1200" dirty="0" smtClean="0"/>
            <a:t> </a:t>
          </a:r>
          <a:r>
            <a:rPr lang="ru-RU" sz="1200" kern="1200" dirty="0" err="1" smtClean="0"/>
            <a:t>лікувально-профілактичного</a:t>
          </a:r>
          <a:r>
            <a:rPr lang="ru-RU" sz="1200" kern="1200" dirty="0" smtClean="0"/>
            <a:t> закладу. </a:t>
          </a:r>
          <a:r>
            <a:rPr lang="ru-RU" sz="1200" kern="1200" dirty="0" err="1" smtClean="0"/>
            <a:t>Діти</a:t>
          </a:r>
          <a:r>
            <a:rPr lang="ru-RU" sz="1200" kern="1200" dirty="0" smtClean="0"/>
            <a:t> з </a:t>
          </a:r>
          <a:r>
            <a:rPr lang="ru-RU" sz="1200" kern="1200" dirty="0" err="1" smtClean="0"/>
            <a:t>інвалідністю</a:t>
          </a:r>
          <a:r>
            <a:rPr lang="ru-RU" sz="1200" kern="1200" dirty="0" smtClean="0"/>
            <a:t> </a:t>
          </a:r>
          <a:r>
            <a:rPr lang="ru-RU" sz="1200" kern="1200" dirty="0" err="1" smtClean="0"/>
            <a:t>віком</a:t>
          </a:r>
          <a:r>
            <a:rPr lang="ru-RU" sz="1200" kern="1200" dirty="0" smtClean="0"/>
            <a:t> </a:t>
          </a:r>
          <a:r>
            <a:rPr lang="ru-RU" sz="1200" kern="1200" dirty="0" err="1" smtClean="0"/>
            <a:t>від</a:t>
          </a:r>
          <a:r>
            <a:rPr lang="ru-RU" sz="1200" kern="1200" dirty="0" smtClean="0"/>
            <a:t> 16 до 18 </a:t>
          </a:r>
          <a:r>
            <a:rPr lang="ru-RU" sz="1200" kern="1200" dirty="0" err="1" smtClean="0"/>
            <a:t>років</a:t>
          </a:r>
          <a:r>
            <a:rPr lang="ru-RU" sz="1200" kern="1200" dirty="0" smtClean="0"/>
            <a:t> </a:t>
          </a:r>
          <a:r>
            <a:rPr lang="ru-RU" sz="1200" kern="1200" dirty="0" err="1" smtClean="0"/>
            <a:t>можуть</a:t>
          </a:r>
          <a:r>
            <a:rPr lang="ru-RU" sz="1200" kern="1200" dirty="0" smtClean="0"/>
            <a:t> бути </a:t>
          </a:r>
          <a:r>
            <a:rPr lang="ru-RU" sz="1200" kern="1200" dirty="0" err="1" smtClean="0"/>
            <a:t>отримувачами</a:t>
          </a:r>
          <a:r>
            <a:rPr lang="ru-RU" sz="1200" kern="1200" dirty="0" smtClean="0"/>
            <a:t> </a:t>
          </a:r>
          <a:r>
            <a:rPr lang="ru-RU" sz="1200" kern="1200" dirty="0" err="1" smtClean="0"/>
            <a:t>державної</a:t>
          </a:r>
          <a:r>
            <a:rPr lang="ru-RU" sz="1200" kern="1200" dirty="0" smtClean="0"/>
            <a:t> </a:t>
          </a:r>
          <a:r>
            <a:rPr lang="ru-RU" sz="1200" kern="1200" dirty="0" err="1" smtClean="0"/>
            <a:t>соціальної</a:t>
          </a:r>
          <a:r>
            <a:rPr lang="ru-RU" sz="1200" kern="1200" dirty="0" smtClean="0"/>
            <a:t> </a:t>
          </a:r>
          <a:r>
            <a:rPr lang="ru-RU" sz="1200" kern="1200" dirty="0" err="1" smtClean="0"/>
            <a:t>допомоги</a:t>
          </a:r>
          <a:r>
            <a:rPr lang="ru-RU" sz="1200" kern="1200" dirty="0" smtClean="0"/>
            <a:t> на себе, </a:t>
          </a:r>
          <a:r>
            <a:rPr lang="ru-RU" sz="1200" kern="1200" dirty="0" err="1" smtClean="0"/>
            <a:t>якщо</a:t>
          </a:r>
          <a:r>
            <a:rPr lang="ru-RU" sz="1200" kern="1200" dirty="0" smtClean="0"/>
            <a:t> вони </a:t>
          </a:r>
          <a:r>
            <a:rPr lang="ru-RU" sz="1200" kern="1200" dirty="0" err="1" smtClean="0"/>
            <a:t>набули</a:t>
          </a:r>
          <a:r>
            <a:rPr lang="ru-RU" sz="1200" kern="1200" dirty="0" smtClean="0"/>
            <a:t> </a:t>
          </a:r>
          <a:r>
            <a:rPr lang="ru-RU" sz="1200" kern="1200" dirty="0" err="1" smtClean="0"/>
            <a:t>неповної</a:t>
          </a:r>
          <a:r>
            <a:rPr lang="ru-RU" sz="1200" kern="1200" dirty="0" smtClean="0"/>
            <a:t> </a:t>
          </a:r>
          <a:r>
            <a:rPr lang="ru-RU" sz="1200" kern="1200" dirty="0" err="1" smtClean="0"/>
            <a:t>або</a:t>
          </a:r>
          <a:r>
            <a:rPr lang="ru-RU" sz="1200" kern="1200" dirty="0" smtClean="0"/>
            <a:t> </a:t>
          </a:r>
          <a:r>
            <a:rPr lang="ru-RU" sz="1200" kern="1200" dirty="0" err="1" smtClean="0"/>
            <a:t>повної</a:t>
          </a:r>
          <a:r>
            <a:rPr lang="ru-RU" sz="1200" kern="1200" dirty="0" smtClean="0"/>
            <a:t> </a:t>
          </a:r>
          <a:r>
            <a:rPr lang="ru-RU" sz="1200" kern="1200" dirty="0" err="1" smtClean="0"/>
            <a:t>цивільної</a:t>
          </a:r>
          <a:r>
            <a:rPr lang="ru-RU" sz="1200" kern="1200" dirty="0" smtClean="0"/>
            <a:t> </a:t>
          </a:r>
          <a:r>
            <a:rPr lang="ru-RU" sz="1200" kern="1200" dirty="0" err="1" smtClean="0"/>
            <a:t>дієздатності</a:t>
          </a:r>
          <a:r>
            <a:rPr lang="ru-RU" sz="1200" kern="1200" dirty="0" smtClean="0"/>
            <a:t>. </a:t>
          </a:r>
          <a:r>
            <a:rPr lang="ru-RU" sz="1200" kern="1200" dirty="0" err="1" smtClean="0"/>
            <a:t>Надання</a:t>
          </a:r>
          <a:r>
            <a:rPr lang="ru-RU" sz="1200" kern="1200" dirty="0" smtClean="0"/>
            <a:t> особам </a:t>
          </a:r>
          <a:r>
            <a:rPr lang="ru-RU" sz="1200" kern="1200" dirty="0" err="1" smtClean="0"/>
            <a:t>неповної</a:t>
          </a:r>
          <a:r>
            <a:rPr lang="ru-RU" sz="1200" kern="1200" dirty="0" smtClean="0"/>
            <a:t> </a:t>
          </a:r>
          <a:r>
            <a:rPr lang="ru-RU" sz="1200" kern="1200" dirty="0" err="1" smtClean="0"/>
            <a:t>або</a:t>
          </a:r>
          <a:r>
            <a:rPr lang="ru-RU" sz="1200" kern="1200" dirty="0" smtClean="0"/>
            <a:t> </a:t>
          </a:r>
          <a:r>
            <a:rPr lang="ru-RU" sz="1200" kern="1200" dirty="0" err="1" smtClean="0"/>
            <a:t>повної</a:t>
          </a:r>
          <a:r>
            <a:rPr lang="ru-RU" sz="1200" kern="1200" dirty="0" smtClean="0"/>
            <a:t> </a:t>
          </a:r>
          <a:r>
            <a:rPr lang="ru-RU" sz="1200" kern="1200" dirty="0" err="1" smtClean="0"/>
            <a:t>цивільної</a:t>
          </a:r>
          <a:r>
            <a:rPr lang="ru-RU" sz="1200" kern="1200" dirty="0" smtClean="0"/>
            <a:t> </a:t>
          </a:r>
          <a:r>
            <a:rPr lang="ru-RU" sz="1200" kern="1200" dirty="0" err="1" smtClean="0"/>
            <a:t>дієздатності</a:t>
          </a:r>
          <a:r>
            <a:rPr lang="ru-RU" sz="1200" kern="1200" dirty="0" smtClean="0"/>
            <a:t> </a:t>
          </a:r>
          <a:r>
            <a:rPr lang="ru-RU" sz="1200" kern="1200" dirty="0" err="1" smtClean="0"/>
            <a:t>здійснюється</a:t>
          </a:r>
          <a:r>
            <a:rPr lang="ru-RU" sz="1200" kern="1200" dirty="0" smtClean="0"/>
            <a:t> </a:t>
          </a:r>
          <a:r>
            <a:rPr lang="ru-RU" sz="1200" kern="1200" dirty="0" err="1" smtClean="0"/>
            <a:t>відповідно</a:t>
          </a:r>
          <a:r>
            <a:rPr lang="ru-RU" sz="1200" kern="1200" dirty="0" smtClean="0"/>
            <a:t> до чинного </a:t>
          </a:r>
          <a:r>
            <a:rPr lang="ru-RU" sz="1200" kern="1200" dirty="0" err="1" smtClean="0"/>
            <a:t>законодавства</a:t>
          </a:r>
          <a:r>
            <a:rPr lang="ru-RU" sz="1200" kern="1200" dirty="0" smtClean="0"/>
            <a:t> </a:t>
          </a:r>
          <a:r>
            <a:rPr lang="ru-RU" sz="1200" kern="1200" dirty="0" err="1" smtClean="0"/>
            <a:t>України</a:t>
          </a:r>
          <a:r>
            <a:rPr lang="ru-RU" sz="1200" kern="1200" dirty="0" smtClean="0"/>
            <a:t>.</a:t>
          </a:r>
          <a:endParaRPr lang="ru-RU" sz="1200" kern="1200" dirty="0"/>
        </a:p>
      </dsp:txBody>
      <dsp:txXfrm>
        <a:off x="1122768" y="1937298"/>
        <a:ext cx="7338372" cy="1434001"/>
      </dsp:txXfrm>
    </dsp:sp>
    <dsp:sp modelId="{E7E1528A-56E7-40D7-ACFB-BA0368E104E2}">
      <dsp:nvSpPr>
        <dsp:cNvPr id="0" name=""/>
        <dsp:cNvSpPr/>
      </dsp:nvSpPr>
      <dsp:spPr>
        <a:xfrm>
          <a:off x="459193" y="1990724"/>
          <a:ext cx="1327149" cy="1327149"/>
        </a:xfrm>
        <a:prstGeom prst="ellipse">
          <a:avLst/>
        </a:prstGeom>
        <a:solidFill>
          <a:schemeClr val="lt1">
            <a:hueOff val="0"/>
            <a:satOff val="0"/>
            <a:lumOff val="0"/>
            <a:alphaOff val="0"/>
          </a:schemeClr>
        </a:solidFill>
        <a:ln w="15875" cap="rnd" cmpd="sng" algn="ctr">
          <a:solidFill>
            <a:schemeClr val="accent4">
              <a:hueOff val="2063465"/>
              <a:satOff val="-1687"/>
              <a:lumOff val="-2353"/>
              <a:alphaOff val="0"/>
            </a:schemeClr>
          </a:solidFill>
          <a:prstDash val="solid"/>
        </a:ln>
        <a:effectLst/>
      </dsp:spPr>
      <dsp:style>
        <a:lnRef idx="2">
          <a:scrgbClr r="0" g="0" b="0"/>
        </a:lnRef>
        <a:fillRef idx="1">
          <a:scrgbClr r="0" g="0" b="0"/>
        </a:fillRef>
        <a:effectRef idx="0">
          <a:scrgbClr r="0" g="0" b="0"/>
        </a:effectRef>
        <a:fontRef idx="minor"/>
      </dsp:style>
    </dsp:sp>
    <dsp:sp modelId="{89D67B84-C398-4A57-A868-53874109078A}">
      <dsp:nvSpPr>
        <dsp:cNvPr id="0" name=""/>
        <dsp:cNvSpPr/>
      </dsp:nvSpPr>
      <dsp:spPr>
        <a:xfrm>
          <a:off x="736833" y="3716019"/>
          <a:ext cx="7724307" cy="1061719"/>
        </a:xfrm>
        <a:prstGeom prst="rect">
          <a:avLst/>
        </a:prstGeom>
        <a:solidFill>
          <a:schemeClr val="accent4">
            <a:hueOff val="4126929"/>
            <a:satOff val="-3373"/>
            <a:lumOff val="-470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2740" tIns="33020" rIns="33020" bIns="33020" numCol="1" spcCol="1270" anchor="ctr" anchorCtr="0">
          <a:noAutofit/>
        </a:bodyPr>
        <a:lstStyle/>
        <a:p>
          <a:pPr lvl="0" algn="l" defTabSz="577850">
            <a:lnSpc>
              <a:spcPct val="90000"/>
            </a:lnSpc>
            <a:spcBef>
              <a:spcPct val="0"/>
            </a:spcBef>
            <a:spcAft>
              <a:spcPct val="35000"/>
            </a:spcAft>
          </a:pPr>
          <a:r>
            <a:rPr lang="ru-RU" sz="1300" kern="1200" smtClean="0"/>
            <a:t>Якщо над дитиною з інвалідністю, із числа дітей-сиріт та дітей, позбавлених батьківського піклування, яка перебуває у навчальному закладі, закладі охорони здоров'я або закладі соціального захисту населення, не встановлено опіку чи піклування або не призначено опікуна чи піклувальника, опіку або піклування над нею здійснює цей заклад в особі керівника цієї установи.</a:t>
          </a:r>
          <a:endParaRPr lang="ru-RU" sz="1300" kern="1200"/>
        </a:p>
      </dsp:txBody>
      <dsp:txXfrm>
        <a:off x="736833" y="3716019"/>
        <a:ext cx="7724307" cy="1061719"/>
      </dsp:txXfrm>
    </dsp:sp>
    <dsp:sp modelId="{F380D692-A95C-4922-A1EF-5A729E6D4D60}">
      <dsp:nvSpPr>
        <dsp:cNvPr id="0" name=""/>
        <dsp:cNvSpPr/>
      </dsp:nvSpPr>
      <dsp:spPr>
        <a:xfrm>
          <a:off x="73258" y="3583304"/>
          <a:ext cx="1327149" cy="1327149"/>
        </a:xfrm>
        <a:prstGeom prst="ellipse">
          <a:avLst/>
        </a:prstGeom>
        <a:solidFill>
          <a:schemeClr val="lt1">
            <a:hueOff val="0"/>
            <a:satOff val="0"/>
            <a:lumOff val="0"/>
            <a:alphaOff val="0"/>
          </a:schemeClr>
        </a:solidFill>
        <a:ln w="15875" cap="rnd" cmpd="sng" algn="ctr">
          <a:solidFill>
            <a:schemeClr val="accent4">
              <a:hueOff val="4126929"/>
              <a:satOff val="-3373"/>
              <a:lumOff val="-470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FE991580-109D-4DE5-8255-D9CAB2F3B272}" type="datetimeFigureOut">
              <a:rPr lang="ru-RU" smtClean="0"/>
              <a:pPr/>
              <a:t>13.03.2023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2A3F81-048A-42EB-ACD8-D9C9C7B9D43E}" type="slidenum">
              <a:rPr lang="ru-RU" smtClean="0"/>
              <a:pPr/>
              <a:t>‹#›</a:t>
            </a:fld>
            <a:endParaRPr lang="ru-RU"/>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286676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FE991580-109D-4DE5-8255-D9CAB2F3B272}" type="datetimeFigureOut">
              <a:rPr lang="ru-RU" smtClean="0"/>
              <a:pPr/>
              <a:t>13.03.2023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72A3F81-048A-42EB-ACD8-D9C9C7B9D43E}" type="slidenum">
              <a:rPr lang="ru-RU" smtClean="0"/>
              <a:pPr/>
              <a:t>‹#›</a:t>
            </a:fld>
            <a:endParaRPr lang="ru-RU"/>
          </a:p>
        </p:txBody>
      </p:sp>
    </p:spTree>
    <p:extLst>
      <p:ext uri="{BB962C8B-B14F-4D97-AF65-F5344CB8AC3E}">
        <p14:creationId xmlns:p14="http://schemas.microsoft.com/office/powerpoint/2010/main" xmlns="" val="3701848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E991580-109D-4DE5-8255-D9CAB2F3B272}" type="datetimeFigureOut">
              <a:rPr lang="ru-RU" smtClean="0"/>
              <a:pPr/>
              <a:t>13.03.2023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2A3F81-048A-42EB-ACD8-D9C9C7B9D43E}" type="slidenum">
              <a:rPr lang="ru-RU" smtClean="0"/>
              <a:pPr/>
              <a:t>‹#›</a:t>
            </a:fld>
            <a:endParaRPr lang="ru-RU"/>
          </a:p>
        </p:txBody>
      </p:sp>
    </p:spTree>
    <p:extLst>
      <p:ext uri="{BB962C8B-B14F-4D97-AF65-F5344CB8AC3E}">
        <p14:creationId xmlns:p14="http://schemas.microsoft.com/office/powerpoint/2010/main" xmlns="" val="2257337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E991580-109D-4DE5-8255-D9CAB2F3B272}" type="datetimeFigureOut">
              <a:rPr lang="ru-RU" smtClean="0"/>
              <a:pPr/>
              <a:t>13.03.2023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2A3F81-048A-42EB-ACD8-D9C9C7B9D43E}" type="slidenum">
              <a:rPr lang="ru-RU" smtClean="0"/>
              <a:pPr/>
              <a:t>‹#›</a:t>
            </a:fld>
            <a:endParaRPr lang="ru-RU"/>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xmlns="" val="1248763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E991580-109D-4DE5-8255-D9CAB2F3B272}" type="datetimeFigureOut">
              <a:rPr lang="ru-RU" smtClean="0"/>
              <a:pPr/>
              <a:t>13.03.2023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2A3F81-048A-42EB-ACD8-D9C9C7B9D43E}" type="slidenum">
              <a:rPr lang="ru-RU" smtClean="0"/>
              <a:pPr/>
              <a:t>‹#›</a:t>
            </a:fld>
            <a:endParaRPr lang="ru-RU"/>
          </a:p>
        </p:txBody>
      </p:sp>
    </p:spTree>
    <p:extLst>
      <p:ext uri="{BB962C8B-B14F-4D97-AF65-F5344CB8AC3E}">
        <p14:creationId xmlns:p14="http://schemas.microsoft.com/office/powerpoint/2010/main" xmlns="" val="18403628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E991580-109D-4DE5-8255-D9CAB2F3B272}" type="datetimeFigureOut">
              <a:rPr lang="ru-RU" smtClean="0"/>
              <a:pPr/>
              <a:t>13.03.2023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2A3F81-048A-42EB-ACD8-D9C9C7B9D43E}" type="slidenum">
              <a:rPr lang="ru-RU" smtClean="0"/>
              <a:pPr/>
              <a:t>‹#›</a:t>
            </a:fld>
            <a:endParaRPr lang="ru-RU"/>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xmlns="" val="2508865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E991580-109D-4DE5-8255-D9CAB2F3B272}" type="datetimeFigureOut">
              <a:rPr lang="ru-RU" smtClean="0"/>
              <a:pPr/>
              <a:t>13.03.2023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2A3F81-048A-42EB-ACD8-D9C9C7B9D43E}" type="slidenum">
              <a:rPr lang="ru-RU" smtClean="0"/>
              <a:pPr/>
              <a:t>‹#›</a:t>
            </a:fld>
            <a:endParaRPr lang="ru-RU"/>
          </a:p>
        </p:txBody>
      </p:sp>
    </p:spTree>
    <p:extLst>
      <p:ext uri="{BB962C8B-B14F-4D97-AF65-F5344CB8AC3E}">
        <p14:creationId xmlns:p14="http://schemas.microsoft.com/office/powerpoint/2010/main" xmlns="" val="925186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E991580-109D-4DE5-8255-D9CAB2F3B272}" type="datetimeFigureOut">
              <a:rPr lang="ru-RU" smtClean="0"/>
              <a:pPr/>
              <a:t>13.03.2023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2A3F81-048A-42EB-ACD8-D9C9C7B9D43E}" type="slidenum">
              <a:rPr lang="ru-RU" smtClean="0"/>
              <a:pPr/>
              <a:t>‹#›</a:t>
            </a:fld>
            <a:endParaRPr lang="ru-RU"/>
          </a:p>
        </p:txBody>
      </p:sp>
    </p:spTree>
    <p:extLst>
      <p:ext uri="{BB962C8B-B14F-4D97-AF65-F5344CB8AC3E}">
        <p14:creationId xmlns:p14="http://schemas.microsoft.com/office/powerpoint/2010/main" xmlns="" val="758120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E991580-109D-4DE5-8255-D9CAB2F3B272}" type="datetimeFigureOut">
              <a:rPr lang="ru-RU" smtClean="0"/>
              <a:pPr/>
              <a:t>13.03.2023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2A3F81-048A-42EB-ACD8-D9C9C7B9D43E}" type="slidenum">
              <a:rPr lang="ru-RU" smtClean="0"/>
              <a:pPr/>
              <a:t>‹#›</a:t>
            </a:fld>
            <a:endParaRPr lang="ru-RU"/>
          </a:p>
        </p:txBody>
      </p:sp>
    </p:spTree>
    <p:extLst>
      <p:ext uri="{BB962C8B-B14F-4D97-AF65-F5344CB8AC3E}">
        <p14:creationId xmlns:p14="http://schemas.microsoft.com/office/powerpoint/2010/main" xmlns="" val="4024430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E991580-109D-4DE5-8255-D9CAB2F3B272}" type="datetimeFigureOut">
              <a:rPr lang="ru-RU" smtClean="0"/>
              <a:pPr/>
              <a:t>13.03.2023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2A3F81-048A-42EB-ACD8-D9C9C7B9D43E}" type="slidenum">
              <a:rPr lang="ru-RU" smtClean="0"/>
              <a:pPr/>
              <a:t>‹#›</a:t>
            </a:fld>
            <a:endParaRPr lang="ru-RU"/>
          </a:p>
        </p:txBody>
      </p:sp>
    </p:spTree>
    <p:extLst>
      <p:ext uri="{BB962C8B-B14F-4D97-AF65-F5344CB8AC3E}">
        <p14:creationId xmlns:p14="http://schemas.microsoft.com/office/powerpoint/2010/main" xmlns="" val="3012134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E991580-109D-4DE5-8255-D9CAB2F3B272}" type="datetimeFigureOut">
              <a:rPr lang="ru-RU" smtClean="0"/>
              <a:pPr/>
              <a:t>13.03.2023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2A3F81-048A-42EB-ACD8-D9C9C7B9D43E}" type="slidenum">
              <a:rPr lang="ru-RU" smtClean="0"/>
              <a:pPr/>
              <a:t>‹#›</a:t>
            </a:fld>
            <a:endParaRPr lang="ru-RU"/>
          </a:p>
        </p:txBody>
      </p:sp>
    </p:spTree>
    <p:extLst>
      <p:ext uri="{BB962C8B-B14F-4D97-AF65-F5344CB8AC3E}">
        <p14:creationId xmlns:p14="http://schemas.microsoft.com/office/powerpoint/2010/main" xmlns="" val="889548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E991580-109D-4DE5-8255-D9CAB2F3B272}" type="datetimeFigureOut">
              <a:rPr lang="ru-RU" smtClean="0"/>
              <a:pPr/>
              <a:t>13.03.2023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72A3F81-048A-42EB-ACD8-D9C9C7B9D43E}" type="slidenum">
              <a:rPr lang="ru-RU" smtClean="0"/>
              <a:pPr/>
              <a:t>‹#›</a:t>
            </a:fld>
            <a:endParaRPr lang="ru-RU"/>
          </a:p>
        </p:txBody>
      </p:sp>
    </p:spTree>
    <p:extLst>
      <p:ext uri="{BB962C8B-B14F-4D97-AF65-F5344CB8AC3E}">
        <p14:creationId xmlns:p14="http://schemas.microsoft.com/office/powerpoint/2010/main" xmlns="" val="2999154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E991580-109D-4DE5-8255-D9CAB2F3B272}" type="datetimeFigureOut">
              <a:rPr lang="ru-RU" smtClean="0"/>
              <a:pPr/>
              <a:t>13.03.2023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72A3F81-048A-42EB-ACD8-D9C9C7B9D43E}" type="slidenum">
              <a:rPr lang="ru-RU" smtClean="0"/>
              <a:pPr/>
              <a:t>‹#›</a:t>
            </a:fld>
            <a:endParaRPr lang="ru-RU"/>
          </a:p>
        </p:txBody>
      </p:sp>
    </p:spTree>
    <p:extLst>
      <p:ext uri="{BB962C8B-B14F-4D97-AF65-F5344CB8AC3E}">
        <p14:creationId xmlns:p14="http://schemas.microsoft.com/office/powerpoint/2010/main" xmlns="" val="2634994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FE991580-109D-4DE5-8255-D9CAB2F3B272}" type="datetimeFigureOut">
              <a:rPr lang="ru-RU" smtClean="0"/>
              <a:pPr/>
              <a:t>13.03.2023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72A3F81-048A-42EB-ACD8-D9C9C7B9D43E}" type="slidenum">
              <a:rPr lang="ru-RU" smtClean="0"/>
              <a:pPr/>
              <a:t>‹#›</a:t>
            </a:fld>
            <a:endParaRPr lang="ru-RU"/>
          </a:p>
        </p:txBody>
      </p:sp>
    </p:spTree>
    <p:extLst>
      <p:ext uri="{BB962C8B-B14F-4D97-AF65-F5344CB8AC3E}">
        <p14:creationId xmlns:p14="http://schemas.microsoft.com/office/powerpoint/2010/main" xmlns="" val="483525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991580-109D-4DE5-8255-D9CAB2F3B272}" type="datetimeFigureOut">
              <a:rPr lang="ru-RU" smtClean="0"/>
              <a:pPr/>
              <a:t>13.03.2023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72A3F81-048A-42EB-ACD8-D9C9C7B9D43E}" type="slidenum">
              <a:rPr lang="ru-RU" smtClean="0"/>
              <a:pPr/>
              <a:t>‹#›</a:t>
            </a:fld>
            <a:endParaRPr lang="ru-RU"/>
          </a:p>
        </p:txBody>
      </p:sp>
    </p:spTree>
    <p:extLst>
      <p:ext uri="{BB962C8B-B14F-4D97-AF65-F5344CB8AC3E}">
        <p14:creationId xmlns:p14="http://schemas.microsoft.com/office/powerpoint/2010/main" xmlns="" val="3133768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E991580-109D-4DE5-8255-D9CAB2F3B272}" type="datetimeFigureOut">
              <a:rPr lang="ru-RU" smtClean="0"/>
              <a:pPr/>
              <a:t>13.03.2023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72A3F81-048A-42EB-ACD8-D9C9C7B9D43E}" type="slidenum">
              <a:rPr lang="ru-RU" smtClean="0"/>
              <a:pPr/>
              <a:t>‹#›</a:t>
            </a:fld>
            <a:endParaRPr lang="ru-RU"/>
          </a:p>
        </p:txBody>
      </p:sp>
    </p:spTree>
    <p:extLst>
      <p:ext uri="{BB962C8B-B14F-4D97-AF65-F5344CB8AC3E}">
        <p14:creationId xmlns:p14="http://schemas.microsoft.com/office/powerpoint/2010/main" xmlns="" val="3017620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E991580-109D-4DE5-8255-D9CAB2F3B272}" type="datetimeFigureOut">
              <a:rPr lang="ru-RU" smtClean="0"/>
              <a:pPr/>
              <a:t>13.03.2023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72A3F81-048A-42EB-ACD8-D9C9C7B9D43E}" type="slidenum">
              <a:rPr lang="ru-RU" smtClean="0"/>
              <a:pPr/>
              <a:t>‹#›</a:t>
            </a:fld>
            <a:endParaRPr lang="ru-RU"/>
          </a:p>
        </p:txBody>
      </p:sp>
    </p:spTree>
    <p:extLst>
      <p:ext uri="{BB962C8B-B14F-4D97-AF65-F5344CB8AC3E}">
        <p14:creationId xmlns:p14="http://schemas.microsoft.com/office/powerpoint/2010/main" xmlns="" val="3346217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FE991580-109D-4DE5-8255-D9CAB2F3B272}" type="datetimeFigureOut">
              <a:rPr lang="ru-RU" smtClean="0"/>
              <a:pPr/>
              <a:t>13.03.2023</a:t>
            </a:fld>
            <a:endParaRPr lang="ru-RU"/>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ru-RU"/>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572A3F81-048A-42EB-ACD8-D9C9C7B9D43E}" type="slidenum">
              <a:rPr lang="ru-RU" smtClean="0"/>
              <a:pPr/>
              <a:t>‹#›</a:t>
            </a:fld>
            <a:endParaRPr lang="ru-RU"/>
          </a:p>
        </p:txBody>
      </p:sp>
    </p:spTree>
    <p:extLst>
      <p:ext uri="{BB962C8B-B14F-4D97-AF65-F5344CB8AC3E}">
        <p14:creationId xmlns:p14="http://schemas.microsoft.com/office/powerpoint/2010/main" xmlns="" val="1787217021"/>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Layout" Target="../diagrams/layout7.xml"/><Relationship Id="rId7" Type="http://schemas.openxmlformats.org/officeDocument/2006/relationships/image" Target="../media/image21.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Layout" Target="../diagrams/layout8.xml"/><Relationship Id="rId7" Type="http://schemas.openxmlformats.org/officeDocument/2006/relationships/image" Target="../media/image23.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 Id="rId9" Type="http://schemas.openxmlformats.org/officeDocument/2006/relationships/image" Target="../media/image25.jpe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Layout" Target="../diagrams/layout9.xml"/><Relationship Id="rId7" Type="http://schemas.openxmlformats.org/officeDocument/2006/relationships/image" Target="../media/image26.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Layout" Target="../diagrams/layout10.xml"/><Relationship Id="rId7" Type="http://schemas.openxmlformats.org/officeDocument/2006/relationships/image" Target="../media/image28.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Layout" Target="../diagrams/layout13.xml"/><Relationship Id="rId7" Type="http://schemas.openxmlformats.org/officeDocument/2006/relationships/image" Target="../media/image32.jpe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9.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Layout" Target="../diagrams/layout14.xml"/><Relationship Id="rId7" Type="http://schemas.openxmlformats.org/officeDocument/2006/relationships/image" Target="../media/image34.jpe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 Id="rId9" Type="http://schemas.openxmlformats.org/officeDocument/2006/relationships/image" Target="../media/image36.jpeg"/></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37.jpe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Layout" Target="../diagrams/layout2.xml"/><Relationship Id="rId7" Type="http://schemas.openxmlformats.org/officeDocument/2006/relationships/image" Target="../media/image9.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Layout" Target="../diagrams/layout3.xml"/><Relationship Id="rId7" Type="http://schemas.openxmlformats.org/officeDocument/2006/relationships/image" Target="../media/image11.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Layout" Target="../diagrams/layout6.xml"/><Relationship Id="rId7" Type="http://schemas.openxmlformats.org/officeDocument/2006/relationships/image" Target="../media/image16.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52887" y="-885549"/>
            <a:ext cx="10732471" cy="2971801"/>
          </a:xfrm>
        </p:spPr>
        <p:txBody>
          <a:bodyPr>
            <a:normAutofit fontScale="90000"/>
          </a:bodyPr>
          <a:lstStyle/>
          <a:p>
            <a:r>
              <a:rPr lang="ru-RU" b="1" dirty="0" err="1">
                <a:solidFill>
                  <a:schemeClr val="bg1"/>
                </a:solidFill>
              </a:rPr>
              <a:t>державна</a:t>
            </a:r>
            <a:r>
              <a:rPr lang="ru-RU" b="1" dirty="0">
                <a:solidFill>
                  <a:schemeClr val="bg1"/>
                </a:solidFill>
              </a:rPr>
              <a:t> </a:t>
            </a:r>
            <a:r>
              <a:rPr lang="ru-RU" b="1" dirty="0" err="1">
                <a:solidFill>
                  <a:schemeClr val="bg1"/>
                </a:solidFill>
              </a:rPr>
              <a:t>соціальна</a:t>
            </a:r>
            <a:r>
              <a:rPr lang="ru-RU" b="1" dirty="0">
                <a:solidFill>
                  <a:schemeClr val="bg1"/>
                </a:solidFill>
              </a:rPr>
              <a:t> </a:t>
            </a:r>
            <a:r>
              <a:rPr lang="ru-RU" b="1" dirty="0" err="1">
                <a:solidFill>
                  <a:schemeClr val="bg1"/>
                </a:solidFill>
              </a:rPr>
              <a:t>допомога</a:t>
            </a:r>
            <a:r>
              <a:rPr lang="ru-RU" b="1" dirty="0">
                <a:solidFill>
                  <a:schemeClr val="bg1"/>
                </a:solidFill>
              </a:rPr>
              <a:t> особам з </a:t>
            </a:r>
            <a:r>
              <a:rPr lang="ru-RU" b="1" dirty="0" err="1">
                <a:solidFill>
                  <a:schemeClr val="bg1"/>
                </a:solidFill>
              </a:rPr>
              <a:t>інвалідністю</a:t>
            </a:r>
            <a:r>
              <a:rPr lang="ru-RU" b="1" dirty="0">
                <a:solidFill>
                  <a:schemeClr val="bg1"/>
                </a:solidFill>
              </a:rPr>
              <a:t> з </a:t>
            </a:r>
            <a:r>
              <a:rPr lang="ru-RU" b="1" dirty="0" err="1">
                <a:solidFill>
                  <a:schemeClr val="bg1"/>
                </a:solidFill>
              </a:rPr>
              <a:t>дитинства</a:t>
            </a:r>
            <a:r>
              <a:rPr lang="ru-RU" b="1" dirty="0">
                <a:solidFill>
                  <a:schemeClr val="bg1"/>
                </a:solidFill>
              </a:rPr>
              <a:t> та </a:t>
            </a:r>
            <a:r>
              <a:rPr lang="ru-RU" b="1" dirty="0" err="1">
                <a:solidFill>
                  <a:schemeClr val="bg1"/>
                </a:solidFill>
              </a:rPr>
              <a:t>дітям</a:t>
            </a:r>
            <a:r>
              <a:rPr lang="ru-RU" b="1" dirty="0">
                <a:solidFill>
                  <a:schemeClr val="bg1"/>
                </a:solidFill>
              </a:rPr>
              <a:t> з </a:t>
            </a:r>
            <a:r>
              <a:rPr lang="ru-RU" b="1" dirty="0" err="1" smtClean="0">
                <a:solidFill>
                  <a:schemeClr val="bg1"/>
                </a:solidFill>
              </a:rPr>
              <a:t>інвалідністю</a:t>
            </a:r>
            <a:endParaRPr lang="ru-RU" b="1" dirty="0">
              <a:solidFill>
                <a:schemeClr val="bg1"/>
              </a:solidFill>
            </a:endParaRPr>
          </a:p>
        </p:txBody>
      </p:sp>
      <p:sp>
        <p:nvSpPr>
          <p:cNvPr id="3" name="Подзаголовок 2"/>
          <p:cNvSpPr>
            <a:spLocks noGrp="1"/>
          </p:cNvSpPr>
          <p:nvPr>
            <p:ph type="subTitle" idx="1"/>
          </p:nvPr>
        </p:nvSpPr>
        <p:spPr/>
        <p:txBody>
          <a:bodyPr/>
          <a:lstStyle/>
          <a:p>
            <a:endParaRPr lang="ru-RU" dirty="0"/>
          </a:p>
        </p:txBody>
      </p:sp>
      <p:pic>
        <p:nvPicPr>
          <p:cNvPr id="1026" name="Picture 2" descr="Як прийняти особу з інвалідністю на роботу та виконати квоту? – роз'яснення  від Держпраці | «Дебет-Кредит» - Бухгалтерські новини"/>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7590" y="2279884"/>
            <a:ext cx="6719765" cy="377764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16105541"/>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5" name="Скругленный прямоугольник 4"/>
          <p:cNvSpPr/>
          <p:nvPr/>
        </p:nvSpPr>
        <p:spPr>
          <a:xfrm>
            <a:off x="275208" y="2938509"/>
            <a:ext cx="11469949" cy="370198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бъект 2"/>
          <p:cNvSpPr txBox="1">
            <a:spLocks/>
          </p:cNvSpPr>
          <p:nvPr/>
        </p:nvSpPr>
        <p:spPr>
          <a:xfrm>
            <a:off x="275208" y="3358143"/>
            <a:ext cx="11336784" cy="3615267"/>
          </a:xfrm>
          <a:prstGeom prst="rect">
            <a:avLst/>
          </a:prstGeom>
        </p:spPr>
        <p:txBody>
          <a:bodyPr vert="horz" lIns="91440" tIns="45720" rIns="91440" bIns="45720" rtlCol="0" anchor="ctr">
            <a:normAutofit fontScale="77500" lnSpcReduction="2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a:lstStyle>
          <a:p>
            <a:r>
              <a:rPr lang="ru-RU" dirty="0" err="1" smtClean="0">
                <a:solidFill>
                  <a:schemeClr val="bg1"/>
                </a:solidFill>
              </a:rPr>
              <a:t>Переведення</a:t>
            </a:r>
            <a:r>
              <a:rPr lang="ru-RU" dirty="0" smtClean="0">
                <a:solidFill>
                  <a:schemeClr val="bg1"/>
                </a:solidFill>
              </a:rPr>
              <a:t> особи з </a:t>
            </a:r>
            <a:r>
              <a:rPr lang="ru-RU" dirty="0" err="1" smtClean="0">
                <a:solidFill>
                  <a:schemeClr val="bg1"/>
                </a:solidFill>
              </a:rPr>
              <a:t>інвалідністю</a:t>
            </a:r>
            <a:r>
              <a:rPr lang="ru-RU" dirty="0" smtClean="0">
                <a:solidFill>
                  <a:schemeClr val="bg1"/>
                </a:solidFill>
              </a:rPr>
              <a:t> з </a:t>
            </a:r>
            <a:r>
              <a:rPr lang="ru-RU" dirty="0" err="1" smtClean="0">
                <a:solidFill>
                  <a:schemeClr val="bg1"/>
                </a:solidFill>
              </a:rPr>
              <a:t>дитинства</a:t>
            </a:r>
            <a:r>
              <a:rPr lang="ru-RU" dirty="0" smtClean="0">
                <a:solidFill>
                  <a:schemeClr val="bg1"/>
                </a:solidFill>
              </a:rPr>
              <a:t> </a:t>
            </a:r>
            <a:r>
              <a:rPr lang="ru-RU" dirty="0" err="1" smtClean="0">
                <a:solidFill>
                  <a:schemeClr val="bg1"/>
                </a:solidFill>
              </a:rPr>
              <a:t>чи</a:t>
            </a:r>
            <a:r>
              <a:rPr lang="ru-RU" dirty="0" smtClean="0">
                <a:solidFill>
                  <a:schemeClr val="bg1"/>
                </a:solidFill>
              </a:rPr>
              <a:t> </a:t>
            </a:r>
            <a:r>
              <a:rPr lang="ru-RU" dirty="0" err="1" smtClean="0">
                <a:solidFill>
                  <a:schemeClr val="bg1"/>
                </a:solidFill>
              </a:rPr>
              <a:t>дитини</a:t>
            </a:r>
            <a:r>
              <a:rPr lang="ru-RU" dirty="0" smtClean="0">
                <a:solidFill>
                  <a:schemeClr val="bg1"/>
                </a:solidFill>
              </a:rPr>
              <a:t> з </a:t>
            </a:r>
            <a:r>
              <a:rPr lang="ru-RU" dirty="0" err="1" smtClean="0">
                <a:solidFill>
                  <a:schemeClr val="bg1"/>
                </a:solidFill>
              </a:rPr>
              <a:t>інвалідністю</a:t>
            </a:r>
            <a:r>
              <a:rPr lang="ru-RU" dirty="0" smtClean="0">
                <a:solidFill>
                  <a:schemeClr val="bg1"/>
                </a:solidFill>
              </a:rPr>
              <a:t> з </a:t>
            </a:r>
            <a:r>
              <a:rPr lang="ru-RU" dirty="0" err="1" smtClean="0">
                <a:solidFill>
                  <a:schemeClr val="bg1"/>
                </a:solidFill>
              </a:rPr>
              <a:t>пенсії</a:t>
            </a:r>
            <a:r>
              <a:rPr lang="ru-RU" dirty="0" smtClean="0">
                <a:solidFill>
                  <a:schemeClr val="bg1"/>
                </a:solidFill>
              </a:rPr>
              <a:t> </a:t>
            </a:r>
            <a:r>
              <a:rPr lang="ru-RU" dirty="0" err="1" smtClean="0">
                <a:solidFill>
                  <a:schemeClr val="bg1"/>
                </a:solidFill>
              </a:rPr>
              <a:t>або</a:t>
            </a:r>
            <a:r>
              <a:rPr lang="ru-RU" dirty="0" smtClean="0">
                <a:solidFill>
                  <a:schemeClr val="bg1"/>
                </a:solidFill>
              </a:rPr>
              <a:t> з </a:t>
            </a:r>
            <a:r>
              <a:rPr lang="ru-RU" dirty="0" err="1" smtClean="0">
                <a:solidFill>
                  <a:schemeClr val="bg1"/>
                </a:solidFill>
              </a:rPr>
              <a:t>державної</a:t>
            </a:r>
            <a:r>
              <a:rPr lang="ru-RU" dirty="0" smtClean="0">
                <a:solidFill>
                  <a:schemeClr val="bg1"/>
                </a:solidFill>
              </a:rPr>
              <a:t> </a:t>
            </a:r>
            <a:r>
              <a:rPr lang="ru-RU" dirty="0" err="1" smtClean="0">
                <a:solidFill>
                  <a:schemeClr val="bg1"/>
                </a:solidFill>
              </a:rPr>
              <a:t>соціальної</a:t>
            </a:r>
            <a:r>
              <a:rPr lang="ru-RU" dirty="0" smtClean="0">
                <a:solidFill>
                  <a:schemeClr val="bg1"/>
                </a:solidFill>
              </a:rPr>
              <a:t> </a:t>
            </a:r>
            <a:r>
              <a:rPr lang="ru-RU" dirty="0" err="1" smtClean="0">
                <a:solidFill>
                  <a:schemeClr val="bg1"/>
                </a:solidFill>
              </a:rPr>
              <a:t>допомоги</a:t>
            </a:r>
            <a:r>
              <a:rPr lang="ru-RU" dirty="0" smtClean="0">
                <a:solidFill>
                  <a:schemeClr val="bg1"/>
                </a:solidFill>
              </a:rPr>
              <a:t>, </a:t>
            </a:r>
            <a:r>
              <a:rPr lang="ru-RU" dirty="0" err="1" smtClean="0">
                <a:solidFill>
                  <a:schemeClr val="bg1"/>
                </a:solidFill>
              </a:rPr>
              <a:t>призначеної</a:t>
            </a:r>
            <a:r>
              <a:rPr lang="ru-RU" dirty="0" smtClean="0">
                <a:solidFill>
                  <a:schemeClr val="bg1"/>
                </a:solidFill>
              </a:rPr>
              <a:t> </a:t>
            </a:r>
            <a:r>
              <a:rPr lang="ru-RU" dirty="0" err="1" smtClean="0">
                <a:solidFill>
                  <a:schemeClr val="bg1"/>
                </a:solidFill>
              </a:rPr>
              <a:t>згідно</a:t>
            </a:r>
            <a:r>
              <a:rPr lang="ru-RU" dirty="0" smtClean="0">
                <a:solidFill>
                  <a:schemeClr val="bg1"/>
                </a:solidFill>
              </a:rPr>
              <a:t> з Законом </a:t>
            </a:r>
            <a:r>
              <a:rPr lang="ru-RU" dirty="0" err="1" smtClean="0">
                <a:solidFill>
                  <a:schemeClr val="bg1"/>
                </a:solidFill>
              </a:rPr>
              <a:t>України</a:t>
            </a:r>
            <a:r>
              <a:rPr lang="ru-RU" dirty="0" smtClean="0">
                <a:solidFill>
                  <a:schemeClr val="bg1"/>
                </a:solidFill>
              </a:rPr>
              <a:t> "Про </a:t>
            </a:r>
            <a:r>
              <a:rPr lang="ru-RU" dirty="0" err="1" smtClean="0">
                <a:solidFill>
                  <a:schemeClr val="bg1"/>
                </a:solidFill>
              </a:rPr>
              <a:t>державну</a:t>
            </a:r>
            <a:r>
              <a:rPr lang="ru-RU" dirty="0" smtClean="0">
                <a:solidFill>
                  <a:schemeClr val="bg1"/>
                </a:solidFill>
              </a:rPr>
              <a:t> </a:t>
            </a:r>
            <a:r>
              <a:rPr lang="ru-RU" dirty="0" err="1" smtClean="0">
                <a:solidFill>
                  <a:schemeClr val="bg1"/>
                </a:solidFill>
              </a:rPr>
              <a:t>соціальну</a:t>
            </a:r>
            <a:r>
              <a:rPr lang="ru-RU" dirty="0" smtClean="0">
                <a:solidFill>
                  <a:schemeClr val="bg1"/>
                </a:solidFill>
              </a:rPr>
              <a:t> </a:t>
            </a:r>
            <a:r>
              <a:rPr lang="ru-RU" dirty="0" err="1" smtClean="0">
                <a:solidFill>
                  <a:schemeClr val="bg1"/>
                </a:solidFill>
              </a:rPr>
              <a:t>допомогу</a:t>
            </a:r>
            <a:r>
              <a:rPr lang="ru-RU" dirty="0" smtClean="0">
                <a:solidFill>
                  <a:schemeClr val="bg1"/>
                </a:solidFill>
              </a:rPr>
              <a:t> особам, </a:t>
            </a:r>
            <a:r>
              <a:rPr lang="ru-RU" dirty="0" err="1" smtClean="0">
                <a:solidFill>
                  <a:schemeClr val="bg1"/>
                </a:solidFill>
              </a:rPr>
              <a:t>які</a:t>
            </a:r>
            <a:r>
              <a:rPr lang="ru-RU" dirty="0" smtClean="0">
                <a:solidFill>
                  <a:schemeClr val="bg1"/>
                </a:solidFill>
              </a:rPr>
              <a:t> не </a:t>
            </a:r>
            <a:r>
              <a:rPr lang="ru-RU" dirty="0" err="1" smtClean="0">
                <a:solidFill>
                  <a:schemeClr val="bg1"/>
                </a:solidFill>
              </a:rPr>
              <a:t>мають</a:t>
            </a:r>
            <a:r>
              <a:rPr lang="ru-RU" dirty="0" smtClean="0">
                <a:solidFill>
                  <a:schemeClr val="bg1"/>
                </a:solidFill>
              </a:rPr>
              <a:t> права на </a:t>
            </a:r>
            <a:r>
              <a:rPr lang="ru-RU" dirty="0" err="1" smtClean="0">
                <a:solidFill>
                  <a:schemeClr val="bg1"/>
                </a:solidFill>
              </a:rPr>
              <a:t>пенсію</a:t>
            </a:r>
            <a:r>
              <a:rPr lang="ru-RU" dirty="0" smtClean="0">
                <a:solidFill>
                  <a:schemeClr val="bg1"/>
                </a:solidFill>
              </a:rPr>
              <a:t>, та особам з </a:t>
            </a:r>
            <a:r>
              <a:rPr lang="ru-RU" dirty="0" err="1" smtClean="0">
                <a:solidFill>
                  <a:schemeClr val="bg1"/>
                </a:solidFill>
              </a:rPr>
              <a:t>інвалідністю</a:t>
            </a:r>
            <a:r>
              <a:rPr lang="ru-RU" dirty="0" smtClean="0">
                <a:solidFill>
                  <a:schemeClr val="bg1"/>
                </a:solidFill>
              </a:rPr>
              <a:t>", на </a:t>
            </a:r>
            <a:r>
              <a:rPr lang="ru-RU" dirty="0" err="1" smtClean="0">
                <a:solidFill>
                  <a:schemeClr val="bg1"/>
                </a:solidFill>
              </a:rPr>
              <a:t>державну</a:t>
            </a:r>
            <a:r>
              <a:rPr lang="ru-RU" dirty="0" smtClean="0">
                <a:solidFill>
                  <a:schemeClr val="bg1"/>
                </a:solidFill>
              </a:rPr>
              <a:t> </a:t>
            </a:r>
            <a:r>
              <a:rPr lang="ru-RU" dirty="0" err="1" smtClean="0">
                <a:solidFill>
                  <a:schemeClr val="bg1"/>
                </a:solidFill>
              </a:rPr>
              <a:t>соціальну</a:t>
            </a:r>
            <a:r>
              <a:rPr lang="ru-RU" dirty="0" smtClean="0">
                <a:solidFill>
                  <a:schemeClr val="bg1"/>
                </a:solidFill>
              </a:rPr>
              <a:t> </a:t>
            </a:r>
            <a:r>
              <a:rPr lang="ru-RU" dirty="0" err="1" smtClean="0">
                <a:solidFill>
                  <a:schemeClr val="bg1"/>
                </a:solidFill>
              </a:rPr>
              <a:t>допомогу</a:t>
            </a:r>
            <a:r>
              <a:rPr lang="ru-RU" dirty="0" smtClean="0">
                <a:solidFill>
                  <a:schemeClr val="bg1"/>
                </a:solidFill>
              </a:rPr>
              <a:t> </a:t>
            </a:r>
            <a:r>
              <a:rPr lang="ru-RU" dirty="0" err="1" smtClean="0">
                <a:solidFill>
                  <a:schemeClr val="bg1"/>
                </a:solidFill>
              </a:rPr>
              <a:t>відповідно</a:t>
            </a:r>
            <a:r>
              <a:rPr lang="ru-RU" dirty="0" smtClean="0">
                <a:solidFill>
                  <a:schemeClr val="bg1"/>
                </a:solidFill>
              </a:rPr>
              <a:t> до Закону </a:t>
            </a:r>
            <a:r>
              <a:rPr lang="ru-RU" dirty="0" err="1" smtClean="0">
                <a:solidFill>
                  <a:schemeClr val="bg1"/>
                </a:solidFill>
              </a:rPr>
              <a:t>України</a:t>
            </a:r>
            <a:r>
              <a:rPr lang="ru-RU" dirty="0" smtClean="0">
                <a:solidFill>
                  <a:schemeClr val="bg1"/>
                </a:solidFill>
              </a:rPr>
              <a:t> «Про </a:t>
            </a:r>
            <a:r>
              <a:rPr lang="ru-RU" dirty="0" err="1" smtClean="0">
                <a:solidFill>
                  <a:schemeClr val="bg1"/>
                </a:solidFill>
              </a:rPr>
              <a:t>державну</a:t>
            </a:r>
            <a:r>
              <a:rPr lang="ru-RU" dirty="0" smtClean="0">
                <a:solidFill>
                  <a:schemeClr val="bg1"/>
                </a:solidFill>
              </a:rPr>
              <a:t> </a:t>
            </a:r>
            <a:r>
              <a:rPr lang="ru-RU" dirty="0" err="1" smtClean="0">
                <a:solidFill>
                  <a:schemeClr val="bg1"/>
                </a:solidFill>
              </a:rPr>
              <a:t>соціальну</a:t>
            </a:r>
            <a:r>
              <a:rPr lang="ru-RU" dirty="0" smtClean="0">
                <a:solidFill>
                  <a:schemeClr val="bg1"/>
                </a:solidFill>
              </a:rPr>
              <a:t> </a:t>
            </a:r>
            <a:r>
              <a:rPr lang="ru-RU" dirty="0" err="1" smtClean="0">
                <a:solidFill>
                  <a:schemeClr val="bg1"/>
                </a:solidFill>
              </a:rPr>
              <a:t>допомогу</a:t>
            </a:r>
            <a:r>
              <a:rPr lang="ru-RU" dirty="0" smtClean="0">
                <a:solidFill>
                  <a:schemeClr val="bg1"/>
                </a:solidFill>
              </a:rPr>
              <a:t> особам з </a:t>
            </a:r>
            <a:r>
              <a:rPr lang="ru-RU" dirty="0" err="1" smtClean="0">
                <a:solidFill>
                  <a:schemeClr val="bg1"/>
                </a:solidFill>
              </a:rPr>
              <a:t>інвалідністю</a:t>
            </a:r>
            <a:r>
              <a:rPr lang="ru-RU" dirty="0" smtClean="0">
                <a:solidFill>
                  <a:schemeClr val="bg1"/>
                </a:solidFill>
              </a:rPr>
              <a:t> з </a:t>
            </a:r>
            <a:r>
              <a:rPr lang="ru-RU" dirty="0" err="1" smtClean="0">
                <a:solidFill>
                  <a:schemeClr val="bg1"/>
                </a:solidFill>
              </a:rPr>
              <a:t>дитинства</a:t>
            </a:r>
            <a:r>
              <a:rPr lang="ru-RU" dirty="0" smtClean="0">
                <a:solidFill>
                  <a:schemeClr val="bg1"/>
                </a:solidFill>
              </a:rPr>
              <a:t> та </a:t>
            </a:r>
            <a:r>
              <a:rPr lang="ru-RU" dirty="0" err="1" smtClean="0">
                <a:solidFill>
                  <a:schemeClr val="bg1"/>
                </a:solidFill>
              </a:rPr>
              <a:t>дітям</a:t>
            </a:r>
            <a:r>
              <a:rPr lang="ru-RU" dirty="0" smtClean="0">
                <a:solidFill>
                  <a:schemeClr val="bg1"/>
                </a:solidFill>
              </a:rPr>
              <a:t> з </a:t>
            </a:r>
            <a:r>
              <a:rPr lang="ru-RU" dirty="0" err="1" smtClean="0">
                <a:solidFill>
                  <a:schemeClr val="bg1"/>
                </a:solidFill>
              </a:rPr>
              <a:t>інвалідністю</a:t>
            </a:r>
            <a:r>
              <a:rPr lang="ru-RU" dirty="0" smtClean="0">
                <a:solidFill>
                  <a:schemeClr val="bg1"/>
                </a:solidFill>
              </a:rPr>
              <a:t>» </a:t>
            </a:r>
            <a:r>
              <a:rPr lang="ru-RU" dirty="0" err="1" smtClean="0">
                <a:solidFill>
                  <a:schemeClr val="bg1"/>
                </a:solidFill>
              </a:rPr>
              <a:t>здійснюється</a:t>
            </a:r>
            <a:r>
              <a:rPr lang="ru-RU" dirty="0" smtClean="0">
                <a:solidFill>
                  <a:schemeClr val="bg1"/>
                </a:solidFill>
              </a:rPr>
              <a:t> на </a:t>
            </a:r>
            <a:r>
              <a:rPr lang="ru-RU" dirty="0" err="1" smtClean="0">
                <a:solidFill>
                  <a:schemeClr val="bg1"/>
                </a:solidFill>
              </a:rPr>
              <a:t>підставі</a:t>
            </a:r>
            <a:r>
              <a:rPr lang="ru-RU" dirty="0" smtClean="0">
                <a:solidFill>
                  <a:schemeClr val="bg1"/>
                </a:solidFill>
              </a:rPr>
              <a:t> заяви. При </a:t>
            </a:r>
            <a:r>
              <a:rPr lang="ru-RU" dirty="0" err="1" smtClean="0">
                <a:solidFill>
                  <a:schemeClr val="bg1"/>
                </a:solidFill>
              </a:rPr>
              <a:t>цьому</a:t>
            </a:r>
            <a:r>
              <a:rPr lang="ru-RU" dirty="0" smtClean="0">
                <a:solidFill>
                  <a:schemeClr val="bg1"/>
                </a:solidFill>
              </a:rPr>
              <a:t> </a:t>
            </a:r>
            <a:r>
              <a:rPr lang="ru-RU" dirty="0" err="1" smtClean="0">
                <a:solidFill>
                  <a:schemeClr val="bg1"/>
                </a:solidFill>
              </a:rPr>
              <a:t>державна</a:t>
            </a:r>
            <a:r>
              <a:rPr lang="ru-RU" dirty="0" smtClean="0">
                <a:solidFill>
                  <a:schemeClr val="bg1"/>
                </a:solidFill>
              </a:rPr>
              <a:t> </a:t>
            </a:r>
            <a:r>
              <a:rPr lang="ru-RU" dirty="0" err="1" smtClean="0">
                <a:solidFill>
                  <a:schemeClr val="bg1"/>
                </a:solidFill>
              </a:rPr>
              <a:t>соціальна</a:t>
            </a:r>
            <a:r>
              <a:rPr lang="ru-RU" dirty="0" smtClean="0">
                <a:solidFill>
                  <a:schemeClr val="bg1"/>
                </a:solidFill>
              </a:rPr>
              <a:t> </a:t>
            </a:r>
            <a:r>
              <a:rPr lang="ru-RU" dirty="0" err="1" smtClean="0">
                <a:solidFill>
                  <a:schemeClr val="bg1"/>
                </a:solidFill>
              </a:rPr>
              <a:t>допомога</a:t>
            </a:r>
            <a:r>
              <a:rPr lang="ru-RU" dirty="0" smtClean="0">
                <a:solidFill>
                  <a:schemeClr val="bg1"/>
                </a:solidFill>
              </a:rPr>
              <a:t> </a:t>
            </a:r>
            <a:r>
              <a:rPr lang="ru-RU" dirty="0" err="1" smtClean="0">
                <a:solidFill>
                  <a:schemeClr val="bg1"/>
                </a:solidFill>
              </a:rPr>
              <a:t>призначається</a:t>
            </a:r>
            <a:r>
              <a:rPr lang="ru-RU" dirty="0" smtClean="0">
                <a:solidFill>
                  <a:schemeClr val="bg1"/>
                </a:solidFill>
              </a:rPr>
              <a:t> з дня </a:t>
            </a:r>
            <a:r>
              <a:rPr lang="ru-RU" dirty="0" err="1" smtClean="0">
                <a:solidFill>
                  <a:schemeClr val="bg1"/>
                </a:solidFill>
              </a:rPr>
              <a:t>звернення</a:t>
            </a:r>
            <a:r>
              <a:rPr lang="ru-RU" dirty="0" smtClean="0">
                <a:solidFill>
                  <a:schemeClr val="bg1"/>
                </a:solidFill>
              </a:rPr>
              <a:t> за нею. </a:t>
            </a:r>
            <a:r>
              <a:rPr lang="ru-RU" dirty="0" err="1" smtClean="0">
                <a:solidFill>
                  <a:schemeClr val="bg1"/>
                </a:solidFill>
              </a:rPr>
              <a:t>Виплата</a:t>
            </a:r>
            <a:r>
              <a:rPr lang="ru-RU" dirty="0" smtClean="0">
                <a:solidFill>
                  <a:schemeClr val="bg1"/>
                </a:solidFill>
              </a:rPr>
              <a:t> </a:t>
            </a:r>
            <a:r>
              <a:rPr lang="ru-RU" dirty="0" err="1" smtClean="0">
                <a:solidFill>
                  <a:schemeClr val="bg1"/>
                </a:solidFill>
              </a:rPr>
              <a:t>призначеної</a:t>
            </a:r>
            <a:r>
              <a:rPr lang="ru-RU" dirty="0" smtClean="0">
                <a:solidFill>
                  <a:schemeClr val="bg1"/>
                </a:solidFill>
              </a:rPr>
              <a:t> </a:t>
            </a:r>
            <a:r>
              <a:rPr lang="ru-RU" dirty="0" err="1" smtClean="0">
                <a:solidFill>
                  <a:schemeClr val="bg1"/>
                </a:solidFill>
              </a:rPr>
              <a:t>державної</a:t>
            </a:r>
            <a:r>
              <a:rPr lang="ru-RU" dirty="0" smtClean="0">
                <a:solidFill>
                  <a:schemeClr val="bg1"/>
                </a:solidFill>
              </a:rPr>
              <a:t> </a:t>
            </a:r>
            <a:r>
              <a:rPr lang="ru-RU" dirty="0" err="1" smtClean="0">
                <a:solidFill>
                  <a:schemeClr val="bg1"/>
                </a:solidFill>
              </a:rPr>
              <a:t>соціальної</a:t>
            </a:r>
            <a:r>
              <a:rPr lang="ru-RU" dirty="0" smtClean="0">
                <a:solidFill>
                  <a:schemeClr val="bg1"/>
                </a:solidFill>
              </a:rPr>
              <a:t> </a:t>
            </a:r>
            <a:r>
              <a:rPr lang="ru-RU" dirty="0" err="1" smtClean="0">
                <a:solidFill>
                  <a:schemeClr val="bg1"/>
                </a:solidFill>
              </a:rPr>
              <a:t>допомоги</a:t>
            </a:r>
            <a:r>
              <a:rPr lang="ru-RU" dirty="0" smtClean="0">
                <a:solidFill>
                  <a:schemeClr val="bg1"/>
                </a:solidFill>
              </a:rPr>
              <a:t> особам з </a:t>
            </a:r>
            <a:r>
              <a:rPr lang="ru-RU" dirty="0" err="1" smtClean="0">
                <a:solidFill>
                  <a:schemeClr val="bg1"/>
                </a:solidFill>
              </a:rPr>
              <a:t>інвалідністю</a:t>
            </a:r>
            <a:r>
              <a:rPr lang="ru-RU" dirty="0" smtClean="0">
                <a:solidFill>
                  <a:schemeClr val="bg1"/>
                </a:solidFill>
              </a:rPr>
              <a:t> з </a:t>
            </a:r>
            <a:r>
              <a:rPr lang="ru-RU" dirty="0" err="1" smtClean="0">
                <a:solidFill>
                  <a:schemeClr val="bg1"/>
                </a:solidFill>
              </a:rPr>
              <a:t>дитинства</a:t>
            </a:r>
            <a:r>
              <a:rPr lang="ru-RU" dirty="0" smtClean="0">
                <a:solidFill>
                  <a:schemeClr val="bg1"/>
                </a:solidFill>
              </a:rPr>
              <a:t> та </a:t>
            </a:r>
            <a:r>
              <a:rPr lang="ru-RU" dirty="0" err="1" smtClean="0">
                <a:solidFill>
                  <a:schemeClr val="bg1"/>
                </a:solidFill>
              </a:rPr>
              <a:t>дітям</a:t>
            </a:r>
            <a:r>
              <a:rPr lang="ru-RU" dirty="0" smtClean="0">
                <a:solidFill>
                  <a:schemeClr val="bg1"/>
                </a:solidFill>
              </a:rPr>
              <a:t> з </a:t>
            </a:r>
            <a:r>
              <a:rPr lang="ru-RU" dirty="0" err="1" smtClean="0">
                <a:solidFill>
                  <a:schemeClr val="bg1"/>
                </a:solidFill>
              </a:rPr>
              <a:t>інвалідністю</a:t>
            </a:r>
            <a:r>
              <a:rPr lang="ru-RU" dirty="0" smtClean="0">
                <a:solidFill>
                  <a:schemeClr val="bg1"/>
                </a:solidFill>
              </a:rPr>
              <a:t> </a:t>
            </a:r>
            <a:r>
              <a:rPr lang="ru-RU" dirty="0" err="1" smtClean="0">
                <a:solidFill>
                  <a:schemeClr val="bg1"/>
                </a:solidFill>
              </a:rPr>
              <a:t>здійснюється</a:t>
            </a:r>
            <a:r>
              <a:rPr lang="ru-RU" dirty="0" smtClean="0">
                <a:solidFill>
                  <a:schemeClr val="bg1"/>
                </a:solidFill>
              </a:rPr>
              <a:t> з </a:t>
            </a:r>
            <a:r>
              <a:rPr lang="ru-RU" dirty="0" err="1" smtClean="0">
                <a:solidFill>
                  <a:schemeClr val="bg1"/>
                </a:solidFill>
              </a:rPr>
              <a:t>урахуванням</a:t>
            </a:r>
            <a:r>
              <a:rPr lang="ru-RU" dirty="0" smtClean="0">
                <a:solidFill>
                  <a:schemeClr val="bg1"/>
                </a:solidFill>
              </a:rPr>
              <a:t> </a:t>
            </a:r>
            <a:r>
              <a:rPr lang="ru-RU" dirty="0" err="1" smtClean="0">
                <a:solidFill>
                  <a:schemeClr val="bg1"/>
                </a:solidFill>
              </a:rPr>
              <a:t>суми</a:t>
            </a:r>
            <a:r>
              <a:rPr lang="ru-RU" dirty="0" smtClean="0">
                <a:solidFill>
                  <a:schemeClr val="bg1"/>
                </a:solidFill>
              </a:rPr>
              <a:t> </a:t>
            </a:r>
            <a:r>
              <a:rPr lang="ru-RU" dirty="0" err="1" smtClean="0">
                <a:solidFill>
                  <a:schemeClr val="bg1"/>
                </a:solidFill>
              </a:rPr>
              <a:t>виплаченої</a:t>
            </a:r>
            <a:r>
              <a:rPr lang="ru-RU" dirty="0" smtClean="0">
                <a:solidFill>
                  <a:schemeClr val="bg1"/>
                </a:solidFill>
              </a:rPr>
              <a:t> </a:t>
            </a:r>
            <a:r>
              <a:rPr lang="ru-RU" dirty="0" err="1" smtClean="0">
                <a:solidFill>
                  <a:schemeClr val="bg1"/>
                </a:solidFill>
              </a:rPr>
              <a:t>пенсії</a:t>
            </a:r>
            <a:r>
              <a:rPr lang="ru-RU" dirty="0" smtClean="0">
                <a:solidFill>
                  <a:schemeClr val="bg1"/>
                </a:solidFill>
              </a:rPr>
              <a:t> </a:t>
            </a:r>
            <a:r>
              <a:rPr lang="ru-RU" dirty="0" err="1" smtClean="0">
                <a:solidFill>
                  <a:schemeClr val="bg1"/>
                </a:solidFill>
              </a:rPr>
              <a:t>або</a:t>
            </a:r>
            <a:r>
              <a:rPr lang="ru-RU" dirty="0" smtClean="0">
                <a:solidFill>
                  <a:schemeClr val="bg1"/>
                </a:solidFill>
              </a:rPr>
              <a:t> </a:t>
            </a:r>
            <a:r>
              <a:rPr lang="ru-RU" dirty="0" err="1" smtClean="0">
                <a:solidFill>
                  <a:schemeClr val="bg1"/>
                </a:solidFill>
              </a:rPr>
              <a:t>державної</a:t>
            </a:r>
            <a:r>
              <a:rPr lang="ru-RU" dirty="0" smtClean="0">
                <a:solidFill>
                  <a:schemeClr val="bg1"/>
                </a:solidFill>
              </a:rPr>
              <a:t> </a:t>
            </a:r>
            <a:r>
              <a:rPr lang="ru-RU" dirty="0" err="1" smtClean="0">
                <a:solidFill>
                  <a:schemeClr val="bg1"/>
                </a:solidFill>
              </a:rPr>
              <a:t>соціальної</a:t>
            </a:r>
            <a:r>
              <a:rPr lang="ru-RU" dirty="0" smtClean="0">
                <a:solidFill>
                  <a:schemeClr val="bg1"/>
                </a:solidFill>
              </a:rPr>
              <a:t> </a:t>
            </a:r>
            <a:r>
              <a:rPr lang="ru-RU" dirty="0" err="1" smtClean="0">
                <a:solidFill>
                  <a:schemeClr val="bg1"/>
                </a:solidFill>
              </a:rPr>
              <a:t>допомоги</a:t>
            </a:r>
            <a:r>
              <a:rPr lang="ru-RU" dirty="0" smtClean="0">
                <a:solidFill>
                  <a:schemeClr val="bg1"/>
                </a:solidFill>
              </a:rPr>
              <a:t>, </a:t>
            </a:r>
            <a:r>
              <a:rPr lang="ru-RU" dirty="0" err="1" smtClean="0">
                <a:solidFill>
                  <a:schemeClr val="bg1"/>
                </a:solidFill>
              </a:rPr>
              <a:t>призначеної</a:t>
            </a:r>
            <a:r>
              <a:rPr lang="ru-RU" dirty="0" smtClean="0">
                <a:solidFill>
                  <a:schemeClr val="bg1"/>
                </a:solidFill>
              </a:rPr>
              <a:t> </a:t>
            </a:r>
            <a:r>
              <a:rPr lang="ru-RU" dirty="0" err="1" smtClean="0">
                <a:solidFill>
                  <a:schemeClr val="bg1"/>
                </a:solidFill>
              </a:rPr>
              <a:t>відповідно</a:t>
            </a:r>
            <a:r>
              <a:rPr lang="ru-RU" dirty="0" smtClean="0">
                <a:solidFill>
                  <a:schemeClr val="bg1"/>
                </a:solidFill>
              </a:rPr>
              <a:t> до Закону </a:t>
            </a:r>
            <a:r>
              <a:rPr lang="ru-RU" dirty="0" err="1" smtClean="0">
                <a:solidFill>
                  <a:schemeClr val="bg1"/>
                </a:solidFill>
              </a:rPr>
              <a:t>України</a:t>
            </a:r>
            <a:r>
              <a:rPr lang="ru-RU" dirty="0" smtClean="0">
                <a:solidFill>
                  <a:schemeClr val="bg1"/>
                </a:solidFill>
              </a:rPr>
              <a:t> "Про </a:t>
            </a:r>
            <a:r>
              <a:rPr lang="ru-RU" dirty="0" err="1" smtClean="0">
                <a:solidFill>
                  <a:schemeClr val="bg1"/>
                </a:solidFill>
              </a:rPr>
              <a:t>державну</a:t>
            </a:r>
            <a:r>
              <a:rPr lang="ru-RU" dirty="0" smtClean="0">
                <a:solidFill>
                  <a:schemeClr val="bg1"/>
                </a:solidFill>
              </a:rPr>
              <a:t> </a:t>
            </a:r>
            <a:r>
              <a:rPr lang="ru-RU" dirty="0" err="1" smtClean="0">
                <a:solidFill>
                  <a:schemeClr val="bg1"/>
                </a:solidFill>
              </a:rPr>
              <a:t>соціальну</a:t>
            </a:r>
            <a:r>
              <a:rPr lang="ru-RU" dirty="0" smtClean="0">
                <a:solidFill>
                  <a:schemeClr val="bg1"/>
                </a:solidFill>
              </a:rPr>
              <a:t> </a:t>
            </a:r>
            <a:r>
              <a:rPr lang="ru-RU" dirty="0" err="1" smtClean="0">
                <a:solidFill>
                  <a:schemeClr val="bg1"/>
                </a:solidFill>
              </a:rPr>
              <a:t>допомогу</a:t>
            </a:r>
            <a:r>
              <a:rPr lang="ru-RU" dirty="0" smtClean="0">
                <a:solidFill>
                  <a:schemeClr val="bg1"/>
                </a:solidFill>
              </a:rPr>
              <a:t> особам, </a:t>
            </a:r>
            <a:r>
              <a:rPr lang="ru-RU" dirty="0" err="1" smtClean="0">
                <a:solidFill>
                  <a:schemeClr val="bg1"/>
                </a:solidFill>
              </a:rPr>
              <a:t>які</a:t>
            </a:r>
            <a:r>
              <a:rPr lang="ru-RU" dirty="0" smtClean="0">
                <a:solidFill>
                  <a:schemeClr val="bg1"/>
                </a:solidFill>
              </a:rPr>
              <a:t> не </a:t>
            </a:r>
            <a:r>
              <a:rPr lang="ru-RU" dirty="0" err="1" smtClean="0">
                <a:solidFill>
                  <a:schemeClr val="bg1"/>
                </a:solidFill>
              </a:rPr>
              <a:t>мають</a:t>
            </a:r>
            <a:r>
              <a:rPr lang="ru-RU" dirty="0" smtClean="0">
                <a:solidFill>
                  <a:schemeClr val="bg1"/>
                </a:solidFill>
              </a:rPr>
              <a:t> права на </a:t>
            </a:r>
            <a:r>
              <a:rPr lang="ru-RU" dirty="0" err="1" smtClean="0">
                <a:solidFill>
                  <a:schemeClr val="bg1"/>
                </a:solidFill>
              </a:rPr>
              <a:t>пенсію</a:t>
            </a:r>
            <a:r>
              <a:rPr lang="ru-RU" dirty="0" smtClean="0">
                <a:solidFill>
                  <a:schemeClr val="bg1"/>
                </a:solidFill>
              </a:rPr>
              <a:t>, та особам з </a:t>
            </a:r>
            <a:r>
              <a:rPr lang="ru-RU" dirty="0" err="1" smtClean="0">
                <a:solidFill>
                  <a:schemeClr val="bg1"/>
                </a:solidFill>
              </a:rPr>
              <a:t>інвалідністю</a:t>
            </a:r>
            <a:r>
              <a:rPr lang="ru-RU" dirty="0" smtClean="0">
                <a:solidFill>
                  <a:schemeClr val="bg1"/>
                </a:solidFill>
              </a:rPr>
              <a:t>". До </a:t>
            </a:r>
            <a:r>
              <a:rPr lang="ru-RU" dirty="0" err="1" smtClean="0">
                <a:solidFill>
                  <a:schemeClr val="bg1"/>
                </a:solidFill>
              </a:rPr>
              <a:t>документів</a:t>
            </a:r>
            <a:r>
              <a:rPr lang="ru-RU" dirty="0" smtClean="0">
                <a:solidFill>
                  <a:schemeClr val="bg1"/>
                </a:solidFill>
              </a:rPr>
              <a:t>, </a:t>
            </a:r>
            <a:r>
              <a:rPr lang="ru-RU" dirty="0" err="1" smtClean="0">
                <a:solidFill>
                  <a:schemeClr val="bg1"/>
                </a:solidFill>
              </a:rPr>
              <a:t>необхідних</a:t>
            </a:r>
            <a:r>
              <a:rPr lang="ru-RU" dirty="0" smtClean="0">
                <a:solidFill>
                  <a:schemeClr val="bg1"/>
                </a:solidFill>
              </a:rPr>
              <a:t> для </a:t>
            </a:r>
            <a:r>
              <a:rPr lang="ru-RU" dirty="0" err="1" smtClean="0">
                <a:solidFill>
                  <a:schemeClr val="bg1"/>
                </a:solidFill>
              </a:rPr>
              <a:t>призначення</a:t>
            </a:r>
            <a:r>
              <a:rPr lang="ru-RU" dirty="0" smtClean="0">
                <a:solidFill>
                  <a:schemeClr val="bg1"/>
                </a:solidFill>
              </a:rPr>
              <a:t> </a:t>
            </a:r>
            <a:r>
              <a:rPr lang="ru-RU" dirty="0" err="1" smtClean="0">
                <a:solidFill>
                  <a:schemeClr val="bg1"/>
                </a:solidFill>
              </a:rPr>
              <a:t>державної</a:t>
            </a:r>
            <a:r>
              <a:rPr lang="ru-RU" dirty="0" smtClean="0">
                <a:solidFill>
                  <a:schemeClr val="bg1"/>
                </a:solidFill>
              </a:rPr>
              <a:t> </a:t>
            </a:r>
            <a:r>
              <a:rPr lang="ru-RU" dirty="0" err="1" smtClean="0">
                <a:solidFill>
                  <a:schemeClr val="bg1"/>
                </a:solidFill>
              </a:rPr>
              <a:t>соціальної</a:t>
            </a:r>
            <a:r>
              <a:rPr lang="ru-RU" dirty="0" smtClean="0">
                <a:solidFill>
                  <a:schemeClr val="bg1"/>
                </a:solidFill>
              </a:rPr>
              <a:t> </a:t>
            </a:r>
            <a:r>
              <a:rPr lang="ru-RU" dirty="0" err="1" smtClean="0">
                <a:solidFill>
                  <a:schemeClr val="bg1"/>
                </a:solidFill>
              </a:rPr>
              <a:t>допомоги</a:t>
            </a:r>
            <a:r>
              <a:rPr lang="ru-RU" dirty="0" smtClean="0">
                <a:solidFill>
                  <a:schemeClr val="bg1"/>
                </a:solidFill>
              </a:rPr>
              <a:t>, </a:t>
            </a:r>
            <a:r>
              <a:rPr lang="ru-RU" dirty="0" err="1" smtClean="0">
                <a:solidFill>
                  <a:schemeClr val="bg1"/>
                </a:solidFill>
              </a:rPr>
              <a:t>додається</a:t>
            </a:r>
            <a:r>
              <a:rPr lang="ru-RU" dirty="0" smtClean="0">
                <a:solidFill>
                  <a:schemeClr val="bg1"/>
                </a:solidFill>
              </a:rPr>
              <a:t> </a:t>
            </a:r>
            <a:r>
              <a:rPr lang="ru-RU" dirty="0" err="1" smtClean="0">
                <a:solidFill>
                  <a:schemeClr val="bg1"/>
                </a:solidFill>
              </a:rPr>
              <a:t>довідка-атестат</a:t>
            </a:r>
            <a:r>
              <a:rPr lang="ru-RU" dirty="0" smtClean="0">
                <a:solidFill>
                  <a:schemeClr val="bg1"/>
                </a:solidFill>
              </a:rPr>
              <a:t> про </a:t>
            </a:r>
            <a:r>
              <a:rPr lang="ru-RU" dirty="0" err="1" smtClean="0">
                <a:solidFill>
                  <a:schemeClr val="bg1"/>
                </a:solidFill>
              </a:rPr>
              <a:t>припинення</a:t>
            </a:r>
            <a:r>
              <a:rPr lang="ru-RU" dirty="0" smtClean="0">
                <a:solidFill>
                  <a:schemeClr val="bg1"/>
                </a:solidFill>
              </a:rPr>
              <a:t> </a:t>
            </a:r>
            <a:r>
              <a:rPr lang="ru-RU" dirty="0" err="1" smtClean="0">
                <a:solidFill>
                  <a:schemeClr val="bg1"/>
                </a:solidFill>
              </a:rPr>
              <a:t>виплати</a:t>
            </a:r>
            <a:r>
              <a:rPr lang="ru-RU" dirty="0" smtClean="0">
                <a:solidFill>
                  <a:schemeClr val="bg1"/>
                </a:solidFill>
              </a:rPr>
              <a:t> </a:t>
            </a:r>
            <a:r>
              <a:rPr lang="ru-RU" dirty="0" err="1" smtClean="0">
                <a:solidFill>
                  <a:schemeClr val="bg1"/>
                </a:solidFill>
              </a:rPr>
              <a:t>раніше</a:t>
            </a:r>
            <a:r>
              <a:rPr lang="ru-RU" dirty="0" smtClean="0">
                <a:solidFill>
                  <a:schemeClr val="bg1"/>
                </a:solidFill>
              </a:rPr>
              <a:t> </a:t>
            </a:r>
            <a:r>
              <a:rPr lang="ru-RU" dirty="0" err="1" smtClean="0">
                <a:solidFill>
                  <a:schemeClr val="bg1"/>
                </a:solidFill>
              </a:rPr>
              <a:t>призначеної</a:t>
            </a:r>
            <a:r>
              <a:rPr lang="ru-RU" dirty="0" smtClean="0">
                <a:solidFill>
                  <a:schemeClr val="bg1"/>
                </a:solidFill>
              </a:rPr>
              <a:t> </a:t>
            </a:r>
            <a:r>
              <a:rPr lang="ru-RU" dirty="0" err="1" smtClean="0">
                <a:solidFill>
                  <a:schemeClr val="bg1"/>
                </a:solidFill>
              </a:rPr>
              <a:t>пенсії</a:t>
            </a:r>
            <a:r>
              <a:rPr lang="ru-RU" dirty="0" smtClean="0">
                <a:solidFill>
                  <a:schemeClr val="bg1"/>
                </a:solidFill>
              </a:rPr>
              <a:t> </a:t>
            </a:r>
            <a:r>
              <a:rPr lang="ru-RU" dirty="0" err="1" smtClean="0">
                <a:solidFill>
                  <a:schemeClr val="bg1"/>
                </a:solidFill>
              </a:rPr>
              <a:t>або</a:t>
            </a:r>
            <a:r>
              <a:rPr lang="ru-RU" dirty="0" smtClean="0">
                <a:solidFill>
                  <a:schemeClr val="bg1"/>
                </a:solidFill>
              </a:rPr>
              <a:t> </a:t>
            </a:r>
            <a:r>
              <a:rPr lang="ru-RU" dirty="0" err="1" smtClean="0">
                <a:solidFill>
                  <a:schemeClr val="bg1"/>
                </a:solidFill>
              </a:rPr>
              <a:t>державної</a:t>
            </a:r>
            <a:r>
              <a:rPr lang="ru-RU" dirty="0" smtClean="0">
                <a:solidFill>
                  <a:schemeClr val="bg1"/>
                </a:solidFill>
              </a:rPr>
              <a:t> </a:t>
            </a:r>
            <a:r>
              <a:rPr lang="ru-RU" dirty="0" err="1" smtClean="0">
                <a:solidFill>
                  <a:schemeClr val="bg1"/>
                </a:solidFill>
              </a:rPr>
              <a:t>соціальної</a:t>
            </a:r>
            <a:r>
              <a:rPr lang="ru-RU" dirty="0" smtClean="0">
                <a:solidFill>
                  <a:schemeClr val="bg1"/>
                </a:solidFill>
              </a:rPr>
              <a:t> </a:t>
            </a:r>
            <a:r>
              <a:rPr lang="ru-RU" dirty="0" err="1" smtClean="0">
                <a:solidFill>
                  <a:schemeClr val="bg1"/>
                </a:solidFill>
              </a:rPr>
              <a:t>допомоги</a:t>
            </a:r>
            <a:r>
              <a:rPr lang="ru-RU" dirty="0" smtClean="0">
                <a:solidFill>
                  <a:schemeClr val="bg1"/>
                </a:solidFill>
              </a:rPr>
              <a:t> </a:t>
            </a:r>
            <a:r>
              <a:rPr lang="ru-RU" dirty="0" err="1" smtClean="0">
                <a:solidFill>
                  <a:schemeClr val="bg1"/>
                </a:solidFill>
              </a:rPr>
              <a:t>згідно</a:t>
            </a:r>
            <a:r>
              <a:rPr lang="ru-RU" dirty="0" smtClean="0">
                <a:solidFill>
                  <a:schemeClr val="bg1"/>
                </a:solidFill>
              </a:rPr>
              <a:t> </a:t>
            </a:r>
            <a:r>
              <a:rPr lang="ru-RU" dirty="0" err="1" smtClean="0">
                <a:solidFill>
                  <a:schemeClr val="bg1"/>
                </a:solidFill>
              </a:rPr>
              <a:t>із</a:t>
            </a:r>
            <a:r>
              <a:rPr lang="ru-RU" dirty="0" smtClean="0">
                <a:solidFill>
                  <a:schemeClr val="bg1"/>
                </a:solidFill>
              </a:rPr>
              <a:t> Законом </a:t>
            </a:r>
            <a:r>
              <a:rPr lang="ru-RU" dirty="0" err="1" smtClean="0">
                <a:solidFill>
                  <a:schemeClr val="bg1"/>
                </a:solidFill>
              </a:rPr>
              <a:t>України</a:t>
            </a:r>
            <a:r>
              <a:rPr lang="ru-RU" dirty="0" smtClean="0">
                <a:solidFill>
                  <a:schemeClr val="bg1"/>
                </a:solidFill>
              </a:rPr>
              <a:t> "Про </a:t>
            </a:r>
            <a:r>
              <a:rPr lang="ru-RU" dirty="0" err="1" smtClean="0">
                <a:solidFill>
                  <a:schemeClr val="bg1"/>
                </a:solidFill>
              </a:rPr>
              <a:t>державну</a:t>
            </a:r>
            <a:r>
              <a:rPr lang="ru-RU" dirty="0" smtClean="0">
                <a:solidFill>
                  <a:schemeClr val="bg1"/>
                </a:solidFill>
              </a:rPr>
              <a:t> </a:t>
            </a:r>
            <a:r>
              <a:rPr lang="ru-RU" dirty="0" err="1" smtClean="0">
                <a:solidFill>
                  <a:schemeClr val="bg1"/>
                </a:solidFill>
              </a:rPr>
              <a:t>соціальну</a:t>
            </a:r>
            <a:r>
              <a:rPr lang="ru-RU" dirty="0" smtClean="0">
                <a:solidFill>
                  <a:schemeClr val="bg1"/>
                </a:solidFill>
              </a:rPr>
              <a:t> </a:t>
            </a:r>
            <a:r>
              <a:rPr lang="ru-RU" dirty="0" err="1" smtClean="0">
                <a:solidFill>
                  <a:schemeClr val="bg1"/>
                </a:solidFill>
              </a:rPr>
              <a:t>допомогу</a:t>
            </a:r>
            <a:r>
              <a:rPr lang="ru-RU" dirty="0" smtClean="0">
                <a:solidFill>
                  <a:schemeClr val="bg1"/>
                </a:solidFill>
              </a:rPr>
              <a:t> особам, </a:t>
            </a:r>
            <a:r>
              <a:rPr lang="ru-RU" dirty="0" err="1" smtClean="0">
                <a:solidFill>
                  <a:schemeClr val="bg1"/>
                </a:solidFill>
              </a:rPr>
              <a:t>які</a:t>
            </a:r>
            <a:r>
              <a:rPr lang="ru-RU" dirty="0" smtClean="0">
                <a:solidFill>
                  <a:schemeClr val="bg1"/>
                </a:solidFill>
              </a:rPr>
              <a:t> не </a:t>
            </a:r>
            <a:r>
              <a:rPr lang="ru-RU" dirty="0" err="1" smtClean="0">
                <a:solidFill>
                  <a:schemeClr val="bg1"/>
                </a:solidFill>
              </a:rPr>
              <a:t>мають</a:t>
            </a:r>
            <a:r>
              <a:rPr lang="ru-RU" dirty="0" smtClean="0">
                <a:solidFill>
                  <a:schemeClr val="bg1"/>
                </a:solidFill>
              </a:rPr>
              <a:t> права на </a:t>
            </a:r>
            <a:r>
              <a:rPr lang="ru-RU" dirty="0" err="1" smtClean="0">
                <a:solidFill>
                  <a:schemeClr val="bg1"/>
                </a:solidFill>
              </a:rPr>
              <a:t>пенсію</a:t>
            </a:r>
            <a:r>
              <a:rPr lang="ru-RU" dirty="0" smtClean="0">
                <a:solidFill>
                  <a:schemeClr val="bg1"/>
                </a:solidFill>
              </a:rPr>
              <a:t>, та особам з </a:t>
            </a:r>
            <a:r>
              <a:rPr lang="ru-RU" dirty="0" err="1" smtClean="0">
                <a:solidFill>
                  <a:schemeClr val="bg1"/>
                </a:solidFill>
              </a:rPr>
              <a:t>інвалідністю</a:t>
            </a:r>
            <a:r>
              <a:rPr lang="ru-RU" dirty="0" smtClean="0">
                <a:solidFill>
                  <a:schemeClr val="bg1"/>
                </a:solidFill>
              </a:rPr>
              <a:t>" та </a:t>
            </a:r>
            <a:r>
              <a:rPr lang="ru-RU" dirty="0" err="1" smtClean="0">
                <a:solidFill>
                  <a:schemeClr val="bg1"/>
                </a:solidFill>
              </a:rPr>
              <a:t>виписка</a:t>
            </a:r>
            <a:r>
              <a:rPr lang="ru-RU" dirty="0" smtClean="0">
                <a:solidFill>
                  <a:schemeClr val="bg1"/>
                </a:solidFill>
              </a:rPr>
              <a:t> з акта </a:t>
            </a:r>
            <a:r>
              <a:rPr lang="ru-RU" dirty="0" err="1" smtClean="0">
                <a:solidFill>
                  <a:schemeClr val="bg1"/>
                </a:solidFill>
              </a:rPr>
              <a:t>огляду</a:t>
            </a:r>
            <a:r>
              <a:rPr lang="ru-RU" dirty="0" smtClean="0">
                <a:solidFill>
                  <a:schemeClr val="bg1"/>
                </a:solidFill>
              </a:rPr>
              <a:t> МСЕК </a:t>
            </a:r>
            <a:r>
              <a:rPr lang="ru-RU" dirty="0" err="1" smtClean="0">
                <a:solidFill>
                  <a:schemeClr val="bg1"/>
                </a:solidFill>
              </a:rPr>
              <a:t>чи</a:t>
            </a:r>
            <a:r>
              <a:rPr lang="ru-RU" dirty="0" smtClean="0">
                <a:solidFill>
                  <a:schemeClr val="bg1"/>
                </a:solidFill>
              </a:rPr>
              <a:t> </a:t>
            </a:r>
            <a:r>
              <a:rPr lang="ru-RU" dirty="0" err="1" smtClean="0">
                <a:solidFill>
                  <a:schemeClr val="bg1"/>
                </a:solidFill>
              </a:rPr>
              <a:t>медичний</a:t>
            </a:r>
            <a:r>
              <a:rPr lang="ru-RU" dirty="0" smtClean="0">
                <a:solidFill>
                  <a:schemeClr val="bg1"/>
                </a:solidFill>
              </a:rPr>
              <a:t> </a:t>
            </a:r>
            <a:r>
              <a:rPr lang="ru-RU" dirty="0" err="1" smtClean="0">
                <a:solidFill>
                  <a:schemeClr val="bg1"/>
                </a:solidFill>
              </a:rPr>
              <a:t>висновок</a:t>
            </a:r>
            <a:r>
              <a:rPr lang="ru-RU" dirty="0" smtClean="0">
                <a:solidFill>
                  <a:schemeClr val="bg1"/>
                </a:solidFill>
              </a:rPr>
              <a:t> про </a:t>
            </a:r>
            <a:r>
              <a:rPr lang="ru-RU" dirty="0" err="1" smtClean="0">
                <a:solidFill>
                  <a:schemeClr val="bg1"/>
                </a:solidFill>
              </a:rPr>
              <a:t>дитину</a:t>
            </a:r>
            <a:r>
              <a:rPr lang="ru-RU" dirty="0" smtClean="0">
                <a:solidFill>
                  <a:schemeClr val="bg1"/>
                </a:solidFill>
              </a:rPr>
              <a:t> з </a:t>
            </a:r>
            <a:r>
              <a:rPr lang="ru-RU" dirty="0" err="1" smtClean="0">
                <a:solidFill>
                  <a:schemeClr val="bg1"/>
                </a:solidFill>
              </a:rPr>
              <a:t>інвалідністю</a:t>
            </a:r>
            <a:r>
              <a:rPr lang="ru-RU" dirty="0" smtClean="0">
                <a:solidFill>
                  <a:schemeClr val="bg1"/>
                </a:solidFill>
              </a:rPr>
              <a:t> закладу </a:t>
            </a:r>
            <a:r>
              <a:rPr lang="ru-RU" dirty="0" err="1" smtClean="0">
                <a:solidFill>
                  <a:schemeClr val="bg1"/>
                </a:solidFill>
              </a:rPr>
              <a:t>охорони</a:t>
            </a:r>
            <a:r>
              <a:rPr lang="ru-RU" dirty="0" smtClean="0">
                <a:solidFill>
                  <a:schemeClr val="bg1"/>
                </a:solidFill>
              </a:rPr>
              <a:t> </a:t>
            </a:r>
            <a:r>
              <a:rPr lang="ru-RU" dirty="0" err="1" smtClean="0">
                <a:solidFill>
                  <a:schemeClr val="bg1"/>
                </a:solidFill>
              </a:rPr>
              <a:t>здоров'я</a:t>
            </a:r>
            <a:r>
              <a:rPr lang="ru-RU" dirty="0" smtClean="0">
                <a:solidFill>
                  <a:schemeClr val="bg1"/>
                </a:solidFill>
              </a:rPr>
              <a:t>, </a:t>
            </a:r>
            <a:r>
              <a:rPr lang="ru-RU" dirty="0" err="1" smtClean="0">
                <a:solidFill>
                  <a:schemeClr val="bg1"/>
                </a:solidFill>
              </a:rPr>
              <a:t>які</a:t>
            </a:r>
            <a:r>
              <a:rPr lang="ru-RU" dirty="0" smtClean="0">
                <a:solidFill>
                  <a:schemeClr val="bg1"/>
                </a:solidFill>
              </a:rPr>
              <a:t> </a:t>
            </a:r>
            <a:r>
              <a:rPr lang="ru-RU" dirty="0" err="1" smtClean="0">
                <a:solidFill>
                  <a:schemeClr val="bg1"/>
                </a:solidFill>
              </a:rPr>
              <a:t>вилучаються</a:t>
            </a:r>
            <a:r>
              <a:rPr lang="ru-RU" dirty="0" smtClean="0">
                <a:solidFill>
                  <a:schemeClr val="bg1"/>
                </a:solidFill>
              </a:rPr>
              <a:t> з </a:t>
            </a:r>
            <a:r>
              <a:rPr lang="ru-RU" dirty="0" err="1" smtClean="0">
                <a:solidFill>
                  <a:schemeClr val="bg1"/>
                </a:solidFill>
              </a:rPr>
              <a:t>пенсійної</a:t>
            </a:r>
            <a:r>
              <a:rPr lang="ru-RU" dirty="0" smtClean="0">
                <a:solidFill>
                  <a:schemeClr val="bg1"/>
                </a:solidFill>
              </a:rPr>
              <a:t> </a:t>
            </a:r>
            <a:r>
              <a:rPr lang="ru-RU" dirty="0" err="1" smtClean="0">
                <a:solidFill>
                  <a:schemeClr val="bg1"/>
                </a:solidFill>
              </a:rPr>
              <a:t>справи</a:t>
            </a:r>
            <a:r>
              <a:rPr lang="ru-RU" dirty="0" smtClean="0">
                <a:solidFill>
                  <a:schemeClr val="bg1"/>
                </a:solidFill>
              </a:rPr>
              <a:t> </a:t>
            </a:r>
            <a:r>
              <a:rPr lang="ru-RU" dirty="0" err="1" smtClean="0">
                <a:solidFill>
                  <a:schemeClr val="bg1"/>
                </a:solidFill>
              </a:rPr>
              <a:t>одержувача</a:t>
            </a:r>
            <a:r>
              <a:rPr lang="ru-RU" dirty="0" smtClean="0">
                <a:solidFill>
                  <a:schemeClr val="bg1"/>
                </a:solidFill>
              </a:rPr>
              <a:t> </a:t>
            </a:r>
            <a:r>
              <a:rPr lang="ru-RU" dirty="0" err="1" smtClean="0">
                <a:solidFill>
                  <a:schemeClr val="bg1"/>
                </a:solidFill>
              </a:rPr>
              <a:t>пенсії</a:t>
            </a:r>
            <a:r>
              <a:rPr lang="ru-RU" dirty="0" smtClean="0">
                <a:solidFill>
                  <a:schemeClr val="bg1"/>
                </a:solidFill>
              </a:rPr>
              <a:t> (у </a:t>
            </a:r>
            <a:r>
              <a:rPr lang="ru-RU" dirty="0" err="1" smtClean="0">
                <a:solidFill>
                  <a:schemeClr val="bg1"/>
                </a:solidFill>
              </a:rPr>
              <a:t>пенсійній</a:t>
            </a:r>
            <a:r>
              <a:rPr lang="ru-RU" dirty="0" smtClean="0">
                <a:solidFill>
                  <a:schemeClr val="bg1"/>
                </a:solidFill>
              </a:rPr>
              <a:t> </a:t>
            </a:r>
            <a:r>
              <a:rPr lang="ru-RU" dirty="0" err="1" smtClean="0">
                <a:solidFill>
                  <a:schemeClr val="bg1"/>
                </a:solidFill>
              </a:rPr>
              <a:t>справі</a:t>
            </a:r>
            <a:r>
              <a:rPr lang="ru-RU" dirty="0" smtClean="0">
                <a:solidFill>
                  <a:schemeClr val="bg1"/>
                </a:solidFill>
              </a:rPr>
              <a:t> </a:t>
            </a:r>
            <a:r>
              <a:rPr lang="ru-RU" dirty="0" err="1" smtClean="0">
                <a:solidFill>
                  <a:schemeClr val="bg1"/>
                </a:solidFill>
              </a:rPr>
              <a:t>залишається</a:t>
            </a:r>
            <a:r>
              <a:rPr lang="ru-RU" dirty="0" smtClean="0">
                <a:solidFill>
                  <a:schemeClr val="bg1"/>
                </a:solidFill>
              </a:rPr>
              <a:t> </a:t>
            </a:r>
            <a:r>
              <a:rPr lang="ru-RU" dirty="0" err="1" smtClean="0">
                <a:solidFill>
                  <a:schemeClr val="bg1"/>
                </a:solidFill>
              </a:rPr>
              <a:t>завірена</a:t>
            </a:r>
            <a:r>
              <a:rPr lang="ru-RU" dirty="0" smtClean="0">
                <a:solidFill>
                  <a:schemeClr val="bg1"/>
                </a:solidFill>
              </a:rPr>
              <a:t> у </a:t>
            </a:r>
            <a:r>
              <a:rPr lang="ru-RU" dirty="0" err="1" smtClean="0">
                <a:solidFill>
                  <a:schemeClr val="bg1"/>
                </a:solidFill>
              </a:rPr>
              <a:t>встановленому</a:t>
            </a:r>
            <a:r>
              <a:rPr lang="ru-RU" dirty="0" smtClean="0">
                <a:solidFill>
                  <a:schemeClr val="bg1"/>
                </a:solidFill>
              </a:rPr>
              <a:t> порядку </a:t>
            </a:r>
            <a:r>
              <a:rPr lang="ru-RU" dirty="0" err="1" smtClean="0">
                <a:solidFill>
                  <a:schemeClr val="bg1"/>
                </a:solidFill>
              </a:rPr>
              <a:t>копія</a:t>
            </a:r>
            <a:r>
              <a:rPr lang="ru-RU" dirty="0" smtClean="0">
                <a:solidFill>
                  <a:schemeClr val="bg1"/>
                </a:solidFill>
              </a:rPr>
              <a:t> </a:t>
            </a:r>
            <a:r>
              <a:rPr lang="ru-RU" dirty="0" err="1" smtClean="0">
                <a:solidFill>
                  <a:schemeClr val="bg1"/>
                </a:solidFill>
              </a:rPr>
              <a:t>медичного</a:t>
            </a:r>
            <a:r>
              <a:rPr lang="ru-RU" dirty="0" smtClean="0">
                <a:solidFill>
                  <a:schemeClr val="bg1"/>
                </a:solidFill>
              </a:rPr>
              <a:t> документа) </a:t>
            </a:r>
            <a:r>
              <a:rPr lang="ru-RU" dirty="0" err="1" smtClean="0">
                <a:solidFill>
                  <a:schemeClr val="bg1"/>
                </a:solidFill>
              </a:rPr>
              <a:t>або</a:t>
            </a:r>
            <a:r>
              <a:rPr lang="ru-RU" dirty="0" smtClean="0">
                <a:solidFill>
                  <a:schemeClr val="bg1"/>
                </a:solidFill>
              </a:rPr>
              <a:t> з </a:t>
            </a:r>
            <a:r>
              <a:rPr lang="ru-RU" dirty="0" err="1" smtClean="0">
                <a:solidFill>
                  <a:schemeClr val="bg1"/>
                </a:solidFill>
              </a:rPr>
              <a:t>справи</a:t>
            </a:r>
            <a:r>
              <a:rPr lang="ru-RU" dirty="0" smtClean="0">
                <a:solidFill>
                  <a:schemeClr val="bg1"/>
                </a:solidFill>
              </a:rPr>
              <a:t> </a:t>
            </a:r>
            <a:r>
              <a:rPr lang="ru-RU" dirty="0" err="1" smtClean="0">
                <a:solidFill>
                  <a:schemeClr val="bg1"/>
                </a:solidFill>
              </a:rPr>
              <a:t>одержувача</a:t>
            </a:r>
            <a:r>
              <a:rPr lang="ru-RU" dirty="0" smtClean="0">
                <a:solidFill>
                  <a:schemeClr val="bg1"/>
                </a:solidFill>
              </a:rPr>
              <a:t> </a:t>
            </a:r>
            <a:r>
              <a:rPr lang="ru-RU" dirty="0" err="1" smtClean="0">
                <a:solidFill>
                  <a:schemeClr val="bg1"/>
                </a:solidFill>
              </a:rPr>
              <a:t>державної</a:t>
            </a:r>
            <a:r>
              <a:rPr lang="ru-RU" dirty="0" smtClean="0">
                <a:solidFill>
                  <a:schemeClr val="bg1"/>
                </a:solidFill>
              </a:rPr>
              <a:t> </a:t>
            </a:r>
            <a:r>
              <a:rPr lang="ru-RU" dirty="0" err="1" smtClean="0">
                <a:solidFill>
                  <a:schemeClr val="bg1"/>
                </a:solidFill>
              </a:rPr>
              <a:t>соціальної</a:t>
            </a:r>
            <a:r>
              <a:rPr lang="ru-RU" dirty="0" smtClean="0">
                <a:solidFill>
                  <a:schemeClr val="bg1"/>
                </a:solidFill>
              </a:rPr>
              <a:t> </a:t>
            </a:r>
            <a:r>
              <a:rPr lang="ru-RU" dirty="0" err="1" smtClean="0">
                <a:solidFill>
                  <a:schemeClr val="bg1"/>
                </a:solidFill>
              </a:rPr>
              <a:t>допомоги</a:t>
            </a:r>
            <a:r>
              <a:rPr lang="ru-RU" dirty="0" smtClean="0">
                <a:solidFill>
                  <a:schemeClr val="bg1"/>
                </a:solidFill>
              </a:rPr>
              <a:t> </a:t>
            </a:r>
            <a:r>
              <a:rPr lang="ru-RU" dirty="0" err="1" smtClean="0">
                <a:solidFill>
                  <a:schemeClr val="bg1"/>
                </a:solidFill>
              </a:rPr>
              <a:t>згідно</a:t>
            </a:r>
            <a:r>
              <a:rPr lang="ru-RU" dirty="0" smtClean="0">
                <a:solidFill>
                  <a:schemeClr val="bg1"/>
                </a:solidFill>
              </a:rPr>
              <a:t> </a:t>
            </a:r>
            <a:r>
              <a:rPr lang="ru-RU" dirty="0" err="1" smtClean="0">
                <a:solidFill>
                  <a:schemeClr val="bg1"/>
                </a:solidFill>
              </a:rPr>
              <a:t>із</a:t>
            </a:r>
            <a:r>
              <a:rPr lang="ru-RU" dirty="0" smtClean="0">
                <a:solidFill>
                  <a:schemeClr val="bg1"/>
                </a:solidFill>
              </a:rPr>
              <a:t> Законом </a:t>
            </a:r>
            <a:r>
              <a:rPr lang="ru-RU" dirty="0" err="1" smtClean="0">
                <a:solidFill>
                  <a:schemeClr val="bg1"/>
                </a:solidFill>
              </a:rPr>
              <a:t>України</a:t>
            </a:r>
            <a:r>
              <a:rPr lang="ru-RU" dirty="0" smtClean="0">
                <a:solidFill>
                  <a:schemeClr val="bg1"/>
                </a:solidFill>
              </a:rPr>
              <a:t> "Про </a:t>
            </a:r>
            <a:r>
              <a:rPr lang="ru-RU" dirty="0" err="1" smtClean="0">
                <a:solidFill>
                  <a:schemeClr val="bg1"/>
                </a:solidFill>
              </a:rPr>
              <a:t>державну</a:t>
            </a:r>
            <a:r>
              <a:rPr lang="ru-RU" dirty="0" smtClean="0">
                <a:solidFill>
                  <a:schemeClr val="bg1"/>
                </a:solidFill>
              </a:rPr>
              <a:t> </a:t>
            </a:r>
            <a:r>
              <a:rPr lang="ru-RU" dirty="0" err="1" smtClean="0">
                <a:solidFill>
                  <a:schemeClr val="bg1"/>
                </a:solidFill>
              </a:rPr>
              <a:t>соціальну</a:t>
            </a:r>
            <a:r>
              <a:rPr lang="ru-RU" dirty="0" smtClean="0">
                <a:solidFill>
                  <a:schemeClr val="bg1"/>
                </a:solidFill>
              </a:rPr>
              <a:t> </a:t>
            </a:r>
            <a:r>
              <a:rPr lang="ru-RU" dirty="0" err="1" smtClean="0">
                <a:solidFill>
                  <a:schemeClr val="bg1"/>
                </a:solidFill>
              </a:rPr>
              <a:t>допомогу</a:t>
            </a:r>
            <a:r>
              <a:rPr lang="ru-RU" dirty="0" smtClean="0">
                <a:solidFill>
                  <a:schemeClr val="bg1"/>
                </a:solidFill>
              </a:rPr>
              <a:t> особам, </a:t>
            </a:r>
            <a:r>
              <a:rPr lang="ru-RU" dirty="0" err="1" smtClean="0">
                <a:solidFill>
                  <a:schemeClr val="bg1"/>
                </a:solidFill>
              </a:rPr>
              <a:t>які</a:t>
            </a:r>
            <a:r>
              <a:rPr lang="ru-RU" dirty="0" smtClean="0">
                <a:solidFill>
                  <a:schemeClr val="bg1"/>
                </a:solidFill>
              </a:rPr>
              <a:t> не </a:t>
            </a:r>
            <a:r>
              <a:rPr lang="ru-RU" dirty="0" err="1" smtClean="0">
                <a:solidFill>
                  <a:schemeClr val="bg1"/>
                </a:solidFill>
              </a:rPr>
              <a:t>мають</a:t>
            </a:r>
            <a:r>
              <a:rPr lang="ru-RU" dirty="0" smtClean="0">
                <a:solidFill>
                  <a:schemeClr val="bg1"/>
                </a:solidFill>
              </a:rPr>
              <a:t> права на </a:t>
            </a:r>
            <a:r>
              <a:rPr lang="ru-RU" dirty="0" err="1" smtClean="0">
                <a:solidFill>
                  <a:schemeClr val="bg1"/>
                </a:solidFill>
              </a:rPr>
              <a:t>пенсію</a:t>
            </a:r>
            <a:r>
              <a:rPr lang="ru-RU" dirty="0" smtClean="0">
                <a:solidFill>
                  <a:schemeClr val="bg1"/>
                </a:solidFill>
              </a:rPr>
              <a:t>, та особам з </a:t>
            </a:r>
            <a:r>
              <a:rPr lang="ru-RU" dirty="0" err="1" smtClean="0">
                <a:solidFill>
                  <a:schemeClr val="bg1"/>
                </a:solidFill>
              </a:rPr>
              <a:t>інвалідністю</a:t>
            </a:r>
            <a:r>
              <a:rPr lang="ru-RU" dirty="0" smtClean="0">
                <a:solidFill>
                  <a:schemeClr val="bg1"/>
                </a:solidFill>
              </a:rPr>
              <a:t>".</a:t>
            </a:r>
          </a:p>
          <a:p>
            <a:endParaRPr lang="ru-RU" dirty="0" smtClean="0"/>
          </a:p>
          <a:p>
            <a:endParaRPr lang="ru-RU" dirty="0"/>
          </a:p>
        </p:txBody>
      </p:sp>
      <p:pic>
        <p:nvPicPr>
          <p:cNvPr id="7170" name="Picture 2" descr="Соціальна допомога малозабезпеченим сім'ям та на дітей одиноким матерям –  ОБУХІВСЬКА РАЙОННА ДЕРЖАВНА АДМІНІСТРАЦІЯ"/>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7518" y="105336"/>
            <a:ext cx="4043563" cy="28331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172" name="Picture 4" descr="Соціальна допомога населенню Яворівщини | Яворів Інфо"/>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23391" y="967675"/>
            <a:ext cx="4253653" cy="19288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174" name="Picture 6" descr="Соціальна допомога та послуги"/>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879354" y="292963"/>
            <a:ext cx="3128630" cy="26035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27416118"/>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630356923"/>
              </p:ext>
            </p:extLst>
          </p:nvPr>
        </p:nvGraphicFramePr>
        <p:xfrm>
          <a:off x="3409657" y="279399"/>
          <a:ext cx="85344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218" name="Picture 2" descr="Основні реквізити документів і їх призначення"/>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28942" y="3568823"/>
            <a:ext cx="3197670" cy="21797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9220" name="Picture 4" descr="Заява зразок, заява приклад, бланк заяви"/>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28942" y="752963"/>
            <a:ext cx="3170321" cy="23566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3232027869"/>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2311232106"/>
              </p:ext>
            </p:extLst>
          </p:nvPr>
        </p:nvGraphicFramePr>
        <p:xfrm>
          <a:off x="258085" y="-67734"/>
          <a:ext cx="8534400" cy="5308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42" name="Picture 2" descr="С 1 июля действует повышенный размер ежемесячных выплат по уходу за  ребенком-инвалидом"/>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9015490" y="154260"/>
            <a:ext cx="3058142" cy="30581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44" name="Picture 4" descr="Инвалид на инвалидной коляске, рисунок значки ручки нормальной жизни.  Иллюстрация вектора - иллюстрации насчитывающей находятся, неработающе:  195488845"/>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8897122" y="3938234"/>
            <a:ext cx="3176510" cy="27732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46" name="Picture 6" descr="Які трудові права має працівник-інвалід? - нагадування від Держпраці |  «Дебет-Кредит» - Бухгалтерські новини"/>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864312" y="4850112"/>
            <a:ext cx="5321946" cy="18614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3618707415"/>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1362088193"/>
              </p:ext>
            </p:extLst>
          </p:nvPr>
        </p:nvGraphicFramePr>
        <p:xfrm>
          <a:off x="3652313" y="614778"/>
          <a:ext cx="8534400" cy="5308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Оплата услуги Допомога дітям інвалідам перевести СМАРТ-ГРОШІ на Допомога  дітям інвалідам с Киевстар"/>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159917" y="0"/>
            <a:ext cx="3496738" cy="34967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8" name="Picture 4" descr="3 декабря – Международный день инвалидов. К сожалению, в нашей стране  инвалидов принято как будто бы не замечать и даже делать вид, что их не  существует вовсе. Видя редкого инвалида, отважившегося выйти"/>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95272" y="3727559"/>
            <a:ext cx="2321295" cy="28975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1901713473"/>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1299239584"/>
              </p:ext>
            </p:extLst>
          </p:nvPr>
        </p:nvGraphicFramePr>
        <p:xfrm>
          <a:off x="0" y="685800"/>
          <a:ext cx="8534400" cy="5308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3 декабря - Международный день инвалидов | Магаданская правда"/>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456197" y="262461"/>
            <a:ext cx="3389807" cy="29956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54" name="Picture 6" descr="3 грудня — Міжнародний день людей з інвалідністю | ШПОЛЯНСЬКА МІСЬКА  ОБ'ЄДНАНА ТЕРИТОРІАЛЬНА ГРОМАДА"/>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8456197" y="3623409"/>
            <a:ext cx="3579760" cy="29784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277968769"/>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3010291966"/>
              </p:ext>
            </p:extLst>
          </p:nvPr>
        </p:nvGraphicFramePr>
        <p:xfrm>
          <a:off x="684213" y="328475"/>
          <a:ext cx="10732470" cy="62498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936659253"/>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684212" y="215284"/>
            <a:ext cx="8534400" cy="3615267"/>
          </a:xfrm>
        </p:spPr>
        <p:txBody>
          <a:bodyPr/>
          <a:lstStyle/>
          <a:p>
            <a:r>
              <a:rPr lang="ru-RU" dirty="0"/>
              <a:t>У </a:t>
            </a:r>
            <a:r>
              <a:rPr lang="ru-RU" dirty="0" err="1"/>
              <a:t>разі</a:t>
            </a:r>
            <a:r>
              <a:rPr lang="ru-RU" dirty="0"/>
              <a:t> </a:t>
            </a:r>
            <a:r>
              <a:rPr lang="ru-RU" dirty="0" err="1"/>
              <a:t>смерті</a:t>
            </a:r>
            <a:r>
              <a:rPr lang="ru-RU" dirty="0"/>
              <a:t> особи з </a:t>
            </a:r>
            <a:r>
              <a:rPr lang="ru-RU" dirty="0" err="1"/>
              <a:t>інвалідністю</a:t>
            </a:r>
            <a:r>
              <a:rPr lang="ru-RU" dirty="0"/>
              <a:t> з </a:t>
            </a:r>
            <a:r>
              <a:rPr lang="ru-RU" dirty="0" err="1"/>
              <a:t>дитинства</a:t>
            </a:r>
            <a:r>
              <a:rPr lang="ru-RU" dirty="0"/>
              <a:t> </a:t>
            </a:r>
            <a:r>
              <a:rPr lang="ru-RU" dirty="0" err="1"/>
              <a:t>або</a:t>
            </a:r>
            <a:r>
              <a:rPr lang="ru-RU" dirty="0"/>
              <a:t> </a:t>
            </a:r>
            <a:r>
              <a:rPr lang="ru-RU" dirty="0" err="1"/>
              <a:t>дитини</a:t>
            </a:r>
            <a:r>
              <a:rPr lang="ru-RU" dirty="0"/>
              <a:t> з </a:t>
            </a:r>
            <a:r>
              <a:rPr lang="ru-RU" dirty="0" err="1"/>
              <a:t>інвалідністю</a:t>
            </a:r>
            <a:r>
              <a:rPr lang="ru-RU" dirty="0"/>
              <a:t> члену </a:t>
            </a:r>
            <a:r>
              <a:rPr lang="ru-RU" dirty="0" err="1"/>
              <a:t>її</a:t>
            </a:r>
            <a:r>
              <a:rPr lang="ru-RU" dirty="0"/>
              <a:t> </a:t>
            </a:r>
            <a:r>
              <a:rPr lang="ru-RU" dirty="0" err="1"/>
              <a:t>сім'ї</a:t>
            </a:r>
            <a:r>
              <a:rPr lang="ru-RU" dirty="0"/>
              <a:t> </a:t>
            </a:r>
            <a:r>
              <a:rPr lang="ru-RU" dirty="0" err="1"/>
              <a:t>або</a:t>
            </a:r>
            <a:r>
              <a:rPr lang="ru-RU" dirty="0"/>
              <a:t> </a:t>
            </a:r>
            <a:r>
              <a:rPr lang="ru-RU" dirty="0" err="1"/>
              <a:t>особі</a:t>
            </a:r>
            <a:r>
              <a:rPr lang="ru-RU" dirty="0"/>
              <a:t>, яка </a:t>
            </a:r>
            <a:r>
              <a:rPr lang="ru-RU" dirty="0" err="1"/>
              <a:t>здійснила</a:t>
            </a:r>
            <a:r>
              <a:rPr lang="ru-RU" dirty="0"/>
              <a:t> </a:t>
            </a:r>
            <a:r>
              <a:rPr lang="ru-RU" dirty="0" err="1"/>
              <a:t>поховання</a:t>
            </a:r>
            <a:r>
              <a:rPr lang="ru-RU" dirty="0"/>
              <a:t>, </a:t>
            </a:r>
            <a:r>
              <a:rPr lang="ru-RU" dirty="0" err="1"/>
              <a:t>виплачується</a:t>
            </a:r>
            <a:r>
              <a:rPr lang="ru-RU" dirty="0"/>
              <a:t> на </a:t>
            </a:r>
            <a:r>
              <a:rPr lang="ru-RU" dirty="0" err="1"/>
              <a:t>вибір</a:t>
            </a:r>
            <a:r>
              <a:rPr lang="ru-RU" dirty="0"/>
              <a:t> </a:t>
            </a:r>
            <a:r>
              <a:rPr lang="ru-RU" dirty="0" err="1"/>
              <a:t>допомога</a:t>
            </a:r>
            <a:r>
              <a:rPr lang="ru-RU" dirty="0"/>
              <a:t> на </a:t>
            </a:r>
            <a:r>
              <a:rPr lang="ru-RU" dirty="0" err="1"/>
              <a:t>поховання</a:t>
            </a:r>
            <a:r>
              <a:rPr lang="ru-RU" dirty="0"/>
              <a:t> в </a:t>
            </a:r>
            <a:r>
              <a:rPr lang="ru-RU" dirty="0" err="1"/>
              <a:t>розмірі</a:t>
            </a:r>
            <a:r>
              <a:rPr lang="ru-RU" dirty="0"/>
              <a:t> </a:t>
            </a:r>
            <a:r>
              <a:rPr lang="ru-RU" dirty="0" err="1"/>
              <a:t>двомісячної</a:t>
            </a:r>
            <a:r>
              <a:rPr lang="ru-RU" dirty="0"/>
              <a:t> </a:t>
            </a:r>
            <a:r>
              <a:rPr lang="ru-RU" dirty="0" err="1"/>
              <a:t>суми</a:t>
            </a:r>
            <a:r>
              <a:rPr lang="ru-RU" dirty="0"/>
              <a:t> </a:t>
            </a:r>
            <a:r>
              <a:rPr lang="ru-RU" dirty="0" err="1"/>
              <a:t>призначеної</a:t>
            </a:r>
            <a:r>
              <a:rPr lang="ru-RU" dirty="0"/>
              <a:t> </a:t>
            </a:r>
            <a:r>
              <a:rPr lang="ru-RU" dirty="0" err="1"/>
              <a:t>державної</a:t>
            </a:r>
            <a:r>
              <a:rPr lang="ru-RU" dirty="0"/>
              <a:t> </a:t>
            </a:r>
            <a:r>
              <a:rPr lang="ru-RU" dirty="0" err="1"/>
              <a:t>соціальної</a:t>
            </a:r>
            <a:r>
              <a:rPr lang="ru-RU" dirty="0"/>
              <a:t> </a:t>
            </a:r>
            <a:r>
              <a:rPr lang="ru-RU" dirty="0" err="1"/>
              <a:t>допомоги</a:t>
            </a:r>
            <a:r>
              <a:rPr lang="ru-RU" dirty="0"/>
              <a:t> </a:t>
            </a:r>
            <a:r>
              <a:rPr lang="ru-RU" dirty="0" err="1"/>
              <a:t>згідно</a:t>
            </a:r>
            <a:r>
              <a:rPr lang="ru-RU" dirty="0"/>
              <a:t> </a:t>
            </a:r>
            <a:r>
              <a:rPr lang="ru-RU" dirty="0" err="1"/>
              <a:t>із</a:t>
            </a:r>
            <a:r>
              <a:rPr lang="ru-RU" dirty="0"/>
              <a:t> Законом </a:t>
            </a:r>
            <a:r>
              <a:rPr lang="ru-RU" dirty="0" err="1"/>
              <a:t>України</a:t>
            </a:r>
            <a:r>
              <a:rPr lang="ru-RU" dirty="0"/>
              <a:t> «Про </a:t>
            </a:r>
            <a:r>
              <a:rPr lang="ru-RU" dirty="0" err="1"/>
              <a:t>державну</a:t>
            </a:r>
            <a:r>
              <a:rPr lang="ru-RU" dirty="0"/>
              <a:t> </a:t>
            </a:r>
            <a:r>
              <a:rPr lang="ru-RU" dirty="0" err="1"/>
              <a:t>соціальну</a:t>
            </a:r>
            <a:r>
              <a:rPr lang="ru-RU" dirty="0"/>
              <a:t> </a:t>
            </a:r>
            <a:r>
              <a:rPr lang="ru-RU" dirty="0" err="1"/>
              <a:t>допомогу</a:t>
            </a:r>
            <a:r>
              <a:rPr lang="ru-RU" dirty="0"/>
              <a:t> особам з </a:t>
            </a:r>
            <a:r>
              <a:rPr lang="ru-RU" dirty="0" err="1"/>
              <a:t>інвалідністю</a:t>
            </a:r>
            <a:r>
              <a:rPr lang="ru-RU" dirty="0"/>
              <a:t> з </a:t>
            </a:r>
            <a:r>
              <a:rPr lang="ru-RU" dirty="0" err="1"/>
              <a:t>дитинства</a:t>
            </a:r>
            <a:r>
              <a:rPr lang="ru-RU" dirty="0"/>
              <a:t> та </a:t>
            </a:r>
            <a:r>
              <a:rPr lang="ru-RU" dirty="0" err="1"/>
              <a:t>дітям</a:t>
            </a:r>
            <a:r>
              <a:rPr lang="ru-RU" dirty="0"/>
              <a:t> з </a:t>
            </a:r>
            <a:r>
              <a:rPr lang="ru-RU" dirty="0" err="1"/>
              <a:t>інвалідністю</a:t>
            </a:r>
            <a:r>
              <a:rPr lang="ru-RU" dirty="0"/>
              <a:t>» </a:t>
            </a:r>
            <a:r>
              <a:rPr lang="ru-RU" dirty="0" err="1"/>
              <a:t>або</a:t>
            </a:r>
            <a:r>
              <a:rPr lang="ru-RU" dirty="0"/>
              <a:t> </a:t>
            </a:r>
            <a:r>
              <a:rPr lang="ru-RU" dirty="0" err="1"/>
              <a:t>державна</a:t>
            </a:r>
            <a:r>
              <a:rPr lang="ru-RU" dirty="0"/>
              <a:t> </a:t>
            </a:r>
            <a:r>
              <a:rPr lang="ru-RU" dirty="0" err="1"/>
              <a:t>соціальна</a:t>
            </a:r>
            <a:r>
              <a:rPr lang="ru-RU" dirty="0"/>
              <a:t> </a:t>
            </a:r>
            <a:r>
              <a:rPr lang="ru-RU" dirty="0" err="1"/>
              <a:t>допомога</a:t>
            </a:r>
            <a:r>
              <a:rPr lang="ru-RU" dirty="0"/>
              <a:t> на </a:t>
            </a:r>
            <a:r>
              <a:rPr lang="ru-RU" dirty="0" err="1"/>
              <a:t>поховання</a:t>
            </a:r>
            <a:r>
              <a:rPr lang="ru-RU" dirty="0"/>
              <a:t> </a:t>
            </a:r>
            <a:r>
              <a:rPr lang="ru-RU" dirty="0" err="1"/>
              <a:t>чи</a:t>
            </a:r>
            <a:r>
              <a:rPr lang="ru-RU" dirty="0"/>
              <a:t> </a:t>
            </a:r>
            <a:r>
              <a:rPr lang="ru-RU" dirty="0" err="1"/>
              <a:t>відшкодування</a:t>
            </a:r>
            <a:r>
              <a:rPr lang="ru-RU" dirty="0"/>
              <a:t> </a:t>
            </a:r>
            <a:r>
              <a:rPr lang="ru-RU" dirty="0" err="1"/>
              <a:t>витрат</a:t>
            </a:r>
            <a:r>
              <a:rPr lang="ru-RU" dirty="0"/>
              <a:t> на </a:t>
            </a:r>
            <a:r>
              <a:rPr lang="ru-RU" dirty="0" err="1"/>
              <a:t>поховання</a:t>
            </a:r>
            <a:r>
              <a:rPr lang="ru-RU" dirty="0"/>
              <a:t> </a:t>
            </a:r>
            <a:r>
              <a:rPr lang="ru-RU" dirty="0" err="1"/>
              <a:t>згідно</a:t>
            </a:r>
            <a:r>
              <a:rPr lang="ru-RU" dirty="0"/>
              <a:t> з </a:t>
            </a:r>
            <a:r>
              <a:rPr lang="ru-RU" dirty="0" err="1"/>
              <a:t>іншими</a:t>
            </a:r>
            <a:r>
              <a:rPr lang="ru-RU" dirty="0"/>
              <a:t> нормативно-</a:t>
            </a:r>
            <a:r>
              <a:rPr lang="ru-RU" dirty="0" err="1"/>
              <a:t>правовими</a:t>
            </a:r>
            <a:r>
              <a:rPr lang="ru-RU" dirty="0"/>
              <a:t> актами.</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48956" y="3982791"/>
            <a:ext cx="3737355" cy="2738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4" name="Picture 2" descr="Порядок виплати допомоги на поховання - Головне управління Пенсійного фонду  України в Луганській області"/>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26409" y="4170705"/>
            <a:ext cx="4598826" cy="25509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258816957"/>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93251096"/>
              </p:ext>
            </p:extLst>
          </p:nvPr>
        </p:nvGraphicFramePr>
        <p:xfrm>
          <a:off x="684213" y="685799"/>
          <a:ext cx="8534400" cy="5308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142968282"/>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2187280326"/>
              </p:ext>
            </p:extLst>
          </p:nvPr>
        </p:nvGraphicFramePr>
        <p:xfrm>
          <a:off x="-345596" y="605900"/>
          <a:ext cx="8534400" cy="5308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B ОДА повідомили особливості поховання хворих на COVID-19 — ПРОЧЕРК.інфо"/>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074457" y="374957"/>
            <a:ext cx="3839099" cy="28852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100" name="Picture 4" descr="В Запорожье у бабушки, чей внук погиб в ДТП в другой области, нет средств  перевезти его тело: нужна помощь | Actual Today"/>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8074457" y="3879541"/>
            <a:ext cx="3944403" cy="24591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2658506289"/>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3242088690"/>
              </p:ext>
            </p:extLst>
          </p:nvPr>
        </p:nvGraphicFramePr>
        <p:xfrm>
          <a:off x="0" y="0"/>
          <a:ext cx="8534400" cy="5308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descr="Щодо права на достроковий вихід на пенсію матерів інвалідів з дитинства |  Taxlink Україна"/>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318731" y="4252404"/>
            <a:ext cx="3777598" cy="25163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148" name="Picture 4" descr="Дострокова пенсія для батьків дитини-інваліда: які документи... -  «Слобідський край»"/>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8528607" y="1204709"/>
            <a:ext cx="3573516" cy="20779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150" name="Picture 6" descr="Соціальний захист учнів - Харківська загальноосвітня школа І-ІІІ ступенів  №30"/>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686372" y="4869730"/>
            <a:ext cx="5161656" cy="18990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634096696"/>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538" y="203044"/>
            <a:ext cx="10972800" cy="1507067"/>
          </a:xfrm>
        </p:spPr>
        <p:txBody>
          <a:bodyPr>
            <a:noAutofit/>
          </a:bodyPr>
          <a:lstStyle/>
          <a:p>
            <a:r>
              <a:rPr lang="ru-RU" sz="2400" b="1" dirty="0" smtClean="0">
                <a:solidFill>
                  <a:schemeClr val="bg1"/>
                </a:solidFill>
              </a:rPr>
              <a:t>«</a:t>
            </a:r>
            <a:r>
              <a:rPr lang="ru-RU" sz="2400" b="1" dirty="0">
                <a:solidFill>
                  <a:schemeClr val="bg1"/>
                </a:solidFill>
              </a:rPr>
              <a:t>Про </a:t>
            </a:r>
            <a:r>
              <a:rPr lang="ru-RU" sz="2400" b="1" dirty="0" err="1">
                <a:solidFill>
                  <a:schemeClr val="bg1"/>
                </a:solidFill>
              </a:rPr>
              <a:t>затвердження</a:t>
            </a:r>
            <a:r>
              <a:rPr lang="ru-RU" sz="2400" b="1" dirty="0">
                <a:solidFill>
                  <a:schemeClr val="bg1"/>
                </a:solidFill>
              </a:rPr>
              <a:t> Порядку </a:t>
            </a:r>
            <a:r>
              <a:rPr lang="ru-RU" sz="2400" b="1" dirty="0" err="1">
                <a:solidFill>
                  <a:schemeClr val="bg1"/>
                </a:solidFill>
              </a:rPr>
              <a:t>надання</a:t>
            </a:r>
            <a:r>
              <a:rPr lang="ru-RU" sz="2400" b="1" dirty="0">
                <a:solidFill>
                  <a:schemeClr val="bg1"/>
                </a:solidFill>
              </a:rPr>
              <a:t> </a:t>
            </a:r>
            <a:r>
              <a:rPr lang="ru-RU" sz="2400" b="1" dirty="0" err="1">
                <a:solidFill>
                  <a:schemeClr val="bg1"/>
                </a:solidFill>
              </a:rPr>
              <a:t>державної</a:t>
            </a:r>
            <a:r>
              <a:rPr lang="ru-RU" sz="2400" b="1" dirty="0">
                <a:solidFill>
                  <a:schemeClr val="bg1"/>
                </a:solidFill>
              </a:rPr>
              <a:t> </a:t>
            </a:r>
            <a:r>
              <a:rPr lang="ru-RU" sz="2400" b="1" dirty="0" err="1">
                <a:solidFill>
                  <a:schemeClr val="bg1"/>
                </a:solidFill>
              </a:rPr>
              <a:t>соціальної</a:t>
            </a:r>
            <a:r>
              <a:rPr lang="ru-RU" sz="2400" b="1" dirty="0">
                <a:solidFill>
                  <a:schemeClr val="bg1"/>
                </a:solidFill>
              </a:rPr>
              <a:t> </a:t>
            </a:r>
            <a:r>
              <a:rPr lang="ru-RU" sz="2400" b="1" dirty="0" err="1">
                <a:solidFill>
                  <a:schemeClr val="bg1"/>
                </a:solidFill>
              </a:rPr>
              <a:t>допомоги</a:t>
            </a:r>
            <a:r>
              <a:rPr lang="ru-RU" sz="2400" b="1" dirty="0">
                <a:solidFill>
                  <a:schemeClr val="bg1"/>
                </a:solidFill>
              </a:rPr>
              <a:t> особам з </a:t>
            </a:r>
            <a:r>
              <a:rPr lang="ru-RU" sz="2400" b="1" dirty="0" err="1">
                <a:solidFill>
                  <a:schemeClr val="bg1"/>
                </a:solidFill>
              </a:rPr>
              <a:t>інвалідністю</a:t>
            </a:r>
            <a:r>
              <a:rPr lang="ru-RU" sz="2400" b="1" dirty="0">
                <a:solidFill>
                  <a:schemeClr val="bg1"/>
                </a:solidFill>
              </a:rPr>
              <a:t> з </a:t>
            </a:r>
            <a:r>
              <a:rPr lang="ru-RU" sz="2400" b="1" dirty="0" err="1">
                <a:solidFill>
                  <a:schemeClr val="bg1"/>
                </a:solidFill>
              </a:rPr>
              <a:t>дитинства</a:t>
            </a:r>
            <a:r>
              <a:rPr lang="ru-RU" sz="2400" b="1" dirty="0">
                <a:solidFill>
                  <a:schemeClr val="bg1"/>
                </a:solidFill>
              </a:rPr>
              <a:t> та </a:t>
            </a:r>
            <a:r>
              <a:rPr lang="ru-RU" sz="2400" b="1" dirty="0" err="1">
                <a:solidFill>
                  <a:schemeClr val="bg1"/>
                </a:solidFill>
              </a:rPr>
              <a:t>дітям</a:t>
            </a:r>
            <a:r>
              <a:rPr lang="ru-RU" sz="2400" b="1" dirty="0">
                <a:solidFill>
                  <a:schemeClr val="bg1"/>
                </a:solidFill>
              </a:rPr>
              <a:t> з </a:t>
            </a:r>
            <a:r>
              <a:rPr lang="ru-RU" sz="2400" b="1" dirty="0" err="1" smtClean="0">
                <a:solidFill>
                  <a:schemeClr val="bg1"/>
                </a:solidFill>
              </a:rPr>
              <a:t>інвалідністю</a:t>
            </a:r>
            <a:r>
              <a:rPr lang="ru-RU" sz="2400" b="1" dirty="0" smtClean="0">
                <a:solidFill>
                  <a:schemeClr val="bg1"/>
                </a:solidFill>
              </a:rPr>
              <a:t>»</a:t>
            </a:r>
            <a:r>
              <a:rPr lang="ru-RU" sz="2000" dirty="0"/>
              <a:t/>
            </a:r>
            <a:br>
              <a:rPr lang="ru-RU" sz="2000" dirty="0"/>
            </a:br>
            <a:r>
              <a:rPr lang="ru-RU" sz="2000" dirty="0"/>
              <a:t/>
            </a:r>
            <a:br>
              <a:rPr lang="ru-RU" sz="2000" dirty="0"/>
            </a:br>
            <a:endParaRPr lang="ru-RU" sz="20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333445020"/>
              </p:ext>
            </p:extLst>
          </p:nvPr>
        </p:nvGraphicFramePr>
        <p:xfrm>
          <a:off x="381740" y="819716"/>
          <a:ext cx="8534400" cy="4890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Соціальна допомога: від сьогодні зросте розмір виплат від держави | Новини  на Gazeta.ua"/>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9075938" y="1060311"/>
            <a:ext cx="2857500" cy="2286001"/>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В Україні термін &quot;інвалід&quot; змінено на &quot;особа з інвалідністю&quot; | Новини |  Українське радіо"/>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8936299" y="3870664"/>
            <a:ext cx="3136778" cy="2760956"/>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 ИНВАЛИД - OBYAVA.ua"/>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614690" y="5202420"/>
            <a:ext cx="3173551" cy="15579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48957376"/>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4220977019"/>
              </p:ext>
            </p:extLst>
          </p:nvPr>
        </p:nvGraphicFramePr>
        <p:xfrm>
          <a:off x="306225" y="-1828800"/>
          <a:ext cx="11092704" cy="68585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Спеціальність &quot;Право&quot; | Полтавський державний аграрний університет"/>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604709" y="3754113"/>
            <a:ext cx="8196077" cy="286862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77571628"/>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70000" lnSpcReduction="20000"/>
          </a:bodyPr>
          <a:lstStyle/>
          <a:p>
            <a:r>
              <a:rPr lang="ru-RU" dirty="0"/>
              <a:t>Особам з </a:t>
            </a:r>
            <a:r>
              <a:rPr lang="ru-RU" dirty="0" err="1"/>
              <a:t>інвалідністю</a:t>
            </a:r>
            <a:r>
              <a:rPr lang="ru-RU" dirty="0"/>
              <a:t> з </a:t>
            </a:r>
            <a:r>
              <a:rPr lang="ru-RU" dirty="0" err="1"/>
              <a:t>дитинства</a:t>
            </a:r>
            <a:r>
              <a:rPr lang="ru-RU" dirty="0"/>
              <a:t> та </a:t>
            </a:r>
            <a:r>
              <a:rPr lang="ru-RU" dirty="0" err="1"/>
              <a:t>дітям</a:t>
            </a:r>
            <a:r>
              <a:rPr lang="ru-RU" dirty="0"/>
              <a:t> з </a:t>
            </a:r>
            <a:r>
              <a:rPr lang="ru-RU" dirty="0" err="1"/>
              <a:t>інвалідністю</a:t>
            </a:r>
            <a:r>
              <a:rPr lang="ru-RU" dirty="0"/>
              <a:t>, </a:t>
            </a:r>
            <a:r>
              <a:rPr lang="ru-RU" dirty="0" err="1"/>
              <a:t>які</a:t>
            </a:r>
            <a:r>
              <a:rPr lang="ru-RU" dirty="0"/>
              <a:t> </a:t>
            </a:r>
            <a:r>
              <a:rPr lang="ru-RU" dirty="0" err="1"/>
              <a:t>мають</a:t>
            </a:r>
            <a:r>
              <a:rPr lang="ru-RU" dirty="0"/>
              <a:t> </a:t>
            </a:r>
            <a:r>
              <a:rPr lang="ru-RU" dirty="0" err="1"/>
              <a:t>одночасно</a:t>
            </a:r>
            <a:r>
              <a:rPr lang="ru-RU" dirty="0"/>
              <a:t> право на </a:t>
            </a:r>
            <a:r>
              <a:rPr lang="ru-RU" dirty="0" err="1"/>
              <a:t>державну</a:t>
            </a:r>
            <a:r>
              <a:rPr lang="ru-RU" dirty="0"/>
              <a:t> </a:t>
            </a:r>
            <a:r>
              <a:rPr lang="ru-RU" dirty="0" err="1"/>
              <a:t>соціальну</a:t>
            </a:r>
            <a:r>
              <a:rPr lang="ru-RU" dirty="0"/>
              <a:t> </a:t>
            </a:r>
            <a:r>
              <a:rPr lang="ru-RU" dirty="0" err="1"/>
              <a:t>допомогу</a:t>
            </a:r>
            <a:r>
              <a:rPr lang="ru-RU" dirty="0"/>
              <a:t> </a:t>
            </a:r>
            <a:r>
              <a:rPr lang="ru-RU" dirty="0" err="1"/>
              <a:t>відповідно</a:t>
            </a:r>
            <a:r>
              <a:rPr lang="ru-RU" dirty="0"/>
              <a:t> до Закону </a:t>
            </a:r>
            <a:r>
              <a:rPr lang="ru-RU" dirty="0" err="1"/>
              <a:t>України</a:t>
            </a:r>
            <a:r>
              <a:rPr lang="ru-RU" dirty="0"/>
              <a:t> «Про </a:t>
            </a:r>
            <a:r>
              <a:rPr lang="ru-RU" dirty="0" err="1"/>
              <a:t>державну</a:t>
            </a:r>
            <a:r>
              <a:rPr lang="ru-RU" dirty="0"/>
              <a:t> </a:t>
            </a:r>
            <a:r>
              <a:rPr lang="ru-RU" dirty="0" err="1"/>
              <a:t>соціальну</a:t>
            </a:r>
            <a:r>
              <a:rPr lang="ru-RU" dirty="0"/>
              <a:t> </a:t>
            </a:r>
            <a:r>
              <a:rPr lang="ru-RU" dirty="0" err="1"/>
              <a:t>допомогу</a:t>
            </a:r>
            <a:r>
              <a:rPr lang="ru-RU" dirty="0"/>
              <a:t> особам з </a:t>
            </a:r>
            <a:r>
              <a:rPr lang="ru-RU" dirty="0" err="1"/>
              <a:t>інвалідністю</a:t>
            </a:r>
            <a:r>
              <a:rPr lang="ru-RU" dirty="0"/>
              <a:t> з </a:t>
            </a:r>
            <a:r>
              <a:rPr lang="ru-RU" dirty="0" err="1"/>
              <a:t>дитинства</a:t>
            </a:r>
            <a:r>
              <a:rPr lang="ru-RU" dirty="0"/>
              <a:t> та </a:t>
            </a:r>
            <a:r>
              <a:rPr lang="ru-RU" dirty="0" err="1"/>
              <a:t>дітям</a:t>
            </a:r>
            <a:r>
              <a:rPr lang="ru-RU" dirty="0"/>
              <a:t> з </a:t>
            </a:r>
            <a:r>
              <a:rPr lang="ru-RU" dirty="0" err="1"/>
              <a:t>інвалідністю</a:t>
            </a:r>
            <a:r>
              <a:rPr lang="ru-RU" dirty="0"/>
              <a:t>», на </a:t>
            </a:r>
            <a:r>
              <a:rPr lang="ru-RU" dirty="0" err="1"/>
              <a:t>пенсію</a:t>
            </a:r>
            <a:r>
              <a:rPr lang="ru-RU" dirty="0"/>
              <a:t> та на </a:t>
            </a:r>
            <a:r>
              <a:rPr lang="ru-RU" dirty="0" err="1"/>
              <a:t>державну</a:t>
            </a:r>
            <a:r>
              <a:rPr lang="ru-RU" dirty="0"/>
              <a:t> </a:t>
            </a:r>
            <a:r>
              <a:rPr lang="ru-RU" dirty="0" err="1"/>
              <a:t>соціальну</a:t>
            </a:r>
            <a:r>
              <a:rPr lang="ru-RU" dirty="0"/>
              <a:t> </a:t>
            </a:r>
            <a:r>
              <a:rPr lang="ru-RU" dirty="0" err="1"/>
              <a:t>допомогу</a:t>
            </a:r>
            <a:r>
              <a:rPr lang="ru-RU" dirty="0"/>
              <a:t> </a:t>
            </a:r>
            <a:r>
              <a:rPr lang="ru-RU" dirty="0" err="1"/>
              <a:t>згідно</a:t>
            </a:r>
            <a:r>
              <a:rPr lang="ru-RU" dirty="0"/>
              <a:t> </a:t>
            </a:r>
            <a:r>
              <a:rPr lang="ru-RU" dirty="0" err="1"/>
              <a:t>із</a:t>
            </a:r>
            <a:r>
              <a:rPr lang="ru-RU" dirty="0"/>
              <a:t> Законом </a:t>
            </a:r>
            <a:r>
              <a:rPr lang="ru-RU" dirty="0" err="1"/>
              <a:t>України</a:t>
            </a:r>
            <a:r>
              <a:rPr lang="ru-RU" dirty="0"/>
              <a:t> «Про </a:t>
            </a:r>
            <a:r>
              <a:rPr lang="ru-RU" dirty="0" err="1"/>
              <a:t>державну</a:t>
            </a:r>
            <a:r>
              <a:rPr lang="ru-RU" dirty="0"/>
              <a:t> </a:t>
            </a:r>
            <a:r>
              <a:rPr lang="ru-RU" dirty="0" err="1"/>
              <a:t>соціальну</a:t>
            </a:r>
            <a:r>
              <a:rPr lang="ru-RU" dirty="0"/>
              <a:t> </a:t>
            </a:r>
            <a:r>
              <a:rPr lang="ru-RU" dirty="0" err="1"/>
              <a:t>допомогу</a:t>
            </a:r>
            <a:r>
              <a:rPr lang="ru-RU" dirty="0"/>
              <a:t> особам, </a:t>
            </a:r>
            <a:r>
              <a:rPr lang="ru-RU" dirty="0" err="1"/>
              <a:t>які</a:t>
            </a:r>
            <a:r>
              <a:rPr lang="ru-RU" dirty="0"/>
              <a:t> не </a:t>
            </a:r>
            <a:r>
              <a:rPr lang="ru-RU" dirty="0" err="1"/>
              <a:t>мають</a:t>
            </a:r>
            <a:r>
              <a:rPr lang="ru-RU" dirty="0"/>
              <a:t> права на </a:t>
            </a:r>
            <a:r>
              <a:rPr lang="ru-RU" dirty="0" err="1"/>
              <a:t>пенсію</a:t>
            </a:r>
            <a:r>
              <a:rPr lang="ru-RU" dirty="0"/>
              <a:t>, та особам з </a:t>
            </a:r>
            <a:r>
              <a:rPr lang="ru-RU" dirty="0" err="1"/>
              <a:t>інвалідністю</a:t>
            </a:r>
            <a:r>
              <a:rPr lang="ru-RU" dirty="0"/>
              <a:t>», </a:t>
            </a:r>
            <a:r>
              <a:rPr lang="ru-RU" dirty="0" err="1"/>
              <a:t>призначається</a:t>
            </a:r>
            <a:r>
              <a:rPr lang="ru-RU" dirty="0"/>
              <a:t> за </a:t>
            </a:r>
            <a:r>
              <a:rPr lang="ru-RU" dirty="0" err="1"/>
              <a:t>вибором</a:t>
            </a:r>
            <a:r>
              <a:rPr lang="ru-RU" dirty="0"/>
              <a:t> </a:t>
            </a:r>
            <a:r>
              <a:rPr lang="ru-RU" dirty="0" err="1"/>
              <a:t>осіб</a:t>
            </a:r>
            <a:r>
              <a:rPr lang="ru-RU" dirty="0"/>
              <a:t> з </a:t>
            </a:r>
            <a:r>
              <a:rPr lang="ru-RU" dirty="0" err="1"/>
              <a:t>інвалідністю</a:t>
            </a:r>
            <a:r>
              <a:rPr lang="ru-RU" dirty="0"/>
              <a:t> з </a:t>
            </a:r>
            <a:r>
              <a:rPr lang="ru-RU" dirty="0" err="1"/>
              <a:t>дитинства</a:t>
            </a:r>
            <a:r>
              <a:rPr lang="ru-RU" dirty="0"/>
              <a:t> (</a:t>
            </a:r>
            <a:r>
              <a:rPr lang="ru-RU" dirty="0" err="1"/>
              <a:t>законних</a:t>
            </a:r>
            <a:r>
              <a:rPr lang="ru-RU" dirty="0"/>
              <a:t> </a:t>
            </a:r>
            <a:r>
              <a:rPr lang="ru-RU" dirty="0" err="1"/>
              <a:t>представників</a:t>
            </a:r>
            <a:r>
              <a:rPr lang="ru-RU" dirty="0"/>
              <a:t> </a:t>
            </a:r>
            <a:r>
              <a:rPr lang="ru-RU" dirty="0" err="1"/>
              <a:t>осіб</a:t>
            </a:r>
            <a:r>
              <a:rPr lang="ru-RU" dirty="0"/>
              <a:t> з </a:t>
            </a:r>
            <a:r>
              <a:rPr lang="ru-RU" dirty="0" err="1"/>
              <a:t>інвалідністю</a:t>
            </a:r>
            <a:r>
              <a:rPr lang="ru-RU" dirty="0"/>
              <a:t> з </a:t>
            </a:r>
            <a:r>
              <a:rPr lang="ru-RU" dirty="0" err="1"/>
              <a:t>дитинства</a:t>
            </a:r>
            <a:r>
              <a:rPr lang="ru-RU" dirty="0"/>
              <a:t>, </a:t>
            </a:r>
            <a:r>
              <a:rPr lang="ru-RU" dirty="0" err="1"/>
              <a:t>визнаних</a:t>
            </a:r>
            <a:r>
              <a:rPr lang="ru-RU" dirty="0"/>
              <a:t> </a:t>
            </a:r>
            <a:r>
              <a:rPr lang="ru-RU" dirty="0" err="1"/>
              <a:t>недієздатними</a:t>
            </a:r>
            <a:r>
              <a:rPr lang="ru-RU" dirty="0"/>
              <a:t>, та </a:t>
            </a:r>
            <a:r>
              <a:rPr lang="ru-RU" dirty="0" err="1"/>
              <a:t>дітей</a:t>
            </a:r>
            <a:r>
              <a:rPr lang="ru-RU" dirty="0"/>
              <a:t> з </a:t>
            </a:r>
            <a:r>
              <a:rPr lang="ru-RU" dirty="0" err="1"/>
              <a:t>інвалідністю</a:t>
            </a:r>
            <a:r>
              <a:rPr lang="ru-RU" dirty="0"/>
              <a:t>) </a:t>
            </a:r>
            <a:r>
              <a:rPr lang="ru-RU" dirty="0" err="1"/>
              <a:t>державна</a:t>
            </a:r>
            <a:r>
              <a:rPr lang="ru-RU" dirty="0"/>
              <a:t> </a:t>
            </a:r>
            <a:r>
              <a:rPr lang="ru-RU" dirty="0" err="1"/>
              <a:t>соціальна</a:t>
            </a:r>
            <a:r>
              <a:rPr lang="ru-RU" dirty="0"/>
              <a:t> </a:t>
            </a:r>
            <a:r>
              <a:rPr lang="ru-RU" dirty="0" err="1"/>
              <a:t>допомога</a:t>
            </a:r>
            <a:r>
              <a:rPr lang="ru-RU" dirty="0"/>
              <a:t> </a:t>
            </a:r>
            <a:r>
              <a:rPr lang="ru-RU" dirty="0" err="1"/>
              <a:t>відповідно</a:t>
            </a:r>
            <a:r>
              <a:rPr lang="ru-RU" dirty="0"/>
              <a:t> до Закону </a:t>
            </a:r>
            <a:r>
              <a:rPr lang="ru-RU" dirty="0" err="1"/>
              <a:t>України</a:t>
            </a:r>
            <a:r>
              <a:rPr lang="ru-RU" dirty="0"/>
              <a:t> «Про </a:t>
            </a:r>
            <a:r>
              <a:rPr lang="ru-RU" dirty="0" err="1"/>
              <a:t>державну</a:t>
            </a:r>
            <a:r>
              <a:rPr lang="ru-RU" dirty="0"/>
              <a:t> </a:t>
            </a:r>
            <a:r>
              <a:rPr lang="ru-RU" dirty="0" err="1"/>
              <a:t>соціальну</a:t>
            </a:r>
            <a:r>
              <a:rPr lang="ru-RU" dirty="0"/>
              <a:t> </a:t>
            </a:r>
            <a:r>
              <a:rPr lang="ru-RU" dirty="0" err="1"/>
              <a:t>допомогу</a:t>
            </a:r>
            <a:r>
              <a:rPr lang="ru-RU" dirty="0"/>
              <a:t> особам з </a:t>
            </a:r>
            <a:r>
              <a:rPr lang="ru-RU" dirty="0" err="1"/>
              <a:t>інвалідністю</a:t>
            </a:r>
            <a:r>
              <a:rPr lang="ru-RU" dirty="0"/>
              <a:t> з </a:t>
            </a:r>
            <a:r>
              <a:rPr lang="ru-RU" dirty="0" err="1"/>
              <a:t>дитинства</a:t>
            </a:r>
            <a:r>
              <a:rPr lang="ru-RU" dirty="0"/>
              <a:t> та </a:t>
            </a:r>
            <a:r>
              <a:rPr lang="ru-RU" dirty="0" err="1"/>
              <a:t>дітям</a:t>
            </a:r>
            <a:r>
              <a:rPr lang="ru-RU" dirty="0"/>
              <a:t> з </a:t>
            </a:r>
            <a:r>
              <a:rPr lang="ru-RU" dirty="0" err="1"/>
              <a:t>інвалідністю</a:t>
            </a:r>
            <a:r>
              <a:rPr lang="ru-RU" dirty="0"/>
              <a:t>», </a:t>
            </a:r>
            <a:r>
              <a:rPr lang="ru-RU" dirty="0" err="1"/>
              <a:t>або</a:t>
            </a:r>
            <a:r>
              <a:rPr lang="ru-RU" dirty="0"/>
              <a:t> </a:t>
            </a:r>
            <a:r>
              <a:rPr lang="ru-RU" dirty="0" err="1"/>
              <a:t>пенсія</a:t>
            </a:r>
            <a:r>
              <a:rPr lang="ru-RU" dirty="0"/>
              <a:t>, </a:t>
            </a:r>
            <a:r>
              <a:rPr lang="ru-RU" dirty="0" err="1"/>
              <a:t>або</a:t>
            </a:r>
            <a:r>
              <a:rPr lang="ru-RU" dirty="0"/>
              <a:t> </a:t>
            </a:r>
            <a:r>
              <a:rPr lang="ru-RU" dirty="0" err="1"/>
              <a:t>державна</a:t>
            </a:r>
            <a:r>
              <a:rPr lang="ru-RU" dirty="0"/>
              <a:t> </a:t>
            </a:r>
            <a:r>
              <a:rPr lang="ru-RU" dirty="0" err="1"/>
              <a:t>соціальна</a:t>
            </a:r>
            <a:r>
              <a:rPr lang="ru-RU" dirty="0"/>
              <a:t> </a:t>
            </a:r>
            <a:r>
              <a:rPr lang="ru-RU" dirty="0" err="1"/>
              <a:t>допомога</a:t>
            </a:r>
            <a:r>
              <a:rPr lang="ru-RU" dirty="0"/>
              <a:t> </a:t>
            </a:r>
            <a:r>
              <a:rPr lang="ru-RU" dirty="0" err="1"/>
              <a:t>згідно</a:t>
            </a:r>
            <a:r>
              <a:rPr lang="ru-RU" dirty="0"/>
              <a:t> </a:t>
            </a:r>
            <a:r>
              <a:rPr lang="ru-RU" dirty="0" err="1"/>
              <a:t>із</a:t>
            </a:r>
            <a:r>
              <a:rPr lang="ru-RU" dirty="0"/>
              <a:t> Законом </a:t>
            </a:r>
            <a:r>
              <a:rPr lang="ru-RU" dirty="0" err="1"/>
              <a:t>України</a:t>
            </a:r>
            <a:r>
              <a:rPr lang="ru-RU" dirty="0"/>
              <a:t> «Про </a:t>
            </a:r>
            <a:r>
              <a:rPr lang="ru-RU" dirty="0" err="1"/>
              <a:t>державну</a:t>
            </a:r>
            <a:r>
              <a:rPr lang="ru-RU" dirty="0"/>
              <a:t> </a:t>
            </a:r>
            <a:r>
              <a:rPr lang="ru-RU" dirty="0" err="1"/>
              <a:t>соціальну</a:t>
            </a:r>
            <a:r>
              <a:rPr lang="ru-RU" dirty="0"/>
              <a:t> </a:t>
            </a:r>
            <a:r>
              <a:rPr lang="ru-RU" dirty="0" err="1"/>
              <a:t>допомогу</a:t>
            </a:r>
            <a:r>
              <a:rPr lang="ru-RU" dirty="0"/>
              <a:t> особам, </a:t>
            </a:r>
            <a:r>
              <a:rPr lang="ru-RU" dirty="0" err="1"/>
              <a:t>які</a:t>
            </a:r>
            <a:r>
              <a:rPr lang="ru-RU" dirty="0"/>
              <a:t> не </a:t>
            </a:r>
            <a:r>
              <a:rPr lang="ru-RU" dirty="0" err="1"/>
              <a:t>мають</a:t>
            </a:r>
            <a:r>
              <a:rPr lang="ru-RU" dirty="0"/>
              <a:t> права на </a:t>
            </a:r>
            <a:r>
              <a:rPr lang="ru-RU" dirty="0" err="1"/>
              <a:t>пенсію</a:t>
            </a:r>
            <a:r>
              <a:rPr lang="ru-RU" dirty="0"/>
              <a:t>, та особам з </a:t>
            </a:r>
            <a:r>
              <a:rPr lang="ru-RU" dirty="0" err="1"/>
              <a:t>інвалідністю</a:t>
            </a:r>
            <a:r>
              <a:rPr lang="ru-RU" dirty="0"/>
              <a:t>». При </a:t>
            </a:r>
            <a:r>
              <a:rPr lang="ru-RU" dirty="0" err="1"/>
              <a:t>цьому</a:t>
            </a:r>
            <a:r>
              <a:rPr lang="ru-RU" dirty="0"/>
              <a:t>, </a:t>
            </a:r>
            <a:r>
              <a:rPr lang="ru-RU" dirty="0" err="1"/>
              <a:t>якщо</a:t>
            </a:r>
            <a:r>
              <a:rPr lang="ru-RU" dirty="0"/>
              <a:t> особа з </a:t>
            </a:r>
            <a:r>
              <a:rPr lang="ru-RU" dirty="0" err="1"/>
              <a:t>інвалідністю</a:t>
            </a:r>
            <a:r>
              <a:rPr lang="ru-RU" dirty="0"/>
              <a:t> з </a:t>
            </a:r>
            <a:r>
              <a:rPr lang="ru-RU" dirty="0" err="1"/>
              <a:t>дитинства</a:t>
            </a:r>
            <a:r>
              <a:rPr lang="ru-RU" dirty="0"/>
              <a:t> </a:t>
            </a:r>
            <a:r>
              <a:rPr lang="ru-RU" dirty="0" err="1"/>
              <a:t>або</a:t>
            </a:r>
            <a:r>
              <a:rPr lang="ru-RU" dirty="0"/>
              <a:t> </a:t>
            </a:r>
            <a:r>
              <a:rPr lang="ru-RU" dirty="0" err="1"/>
              <a:t>дитина</a:t>
            </a:r>
            <a:r>
              <a:rPr lang="ru-RU" dirty="0"/>
              <a:t> з </a:t>
            </a:r>
            <a:r>
              <a:rPr lang="ru-RU" dirty="0" err="1"/>
              <a:t>інвалідністю</a:t>
            </a:r>
            <a:r>
              <a:rPr lang="ru-RU" dirty="0"/>
              <a:t> </a:t>
            </a:r>
            <a:r>
              <a:rPr lang="ru-RU" dirty="0" err="1"/>
              <a:t>має</a:t>
            </a:r>
            <a:r>
              <a:rPr lang="ru-RU" dirty="0"/>
              <a:t> право на </a:t>
            </a:r>
            <a:r>
              <a:rPr lang="ru-RU" dirty="0" err="1"/>
              <a:t>пенсію</a:t>
            </a:r>
            <a:r>
              <a:rPr lang="ru-RU" dirty="0"/>
              <a:t> у </a:t>
            </a:r>
            <a:r>
              <a:rPr lang="ru-RU" dirty="0" err="1"/>
              <a:t>зв’язку</a:t>
            </a:r>
            <a:r>
              <a:rPr lang="ru-RU" dirty="0"/>
              <a:t> з </a:t>
            </a:r>
            <a:r>
              <a:rPr lang="ru-RU" dirty="0" err="1"/>
              <a:t>втратою</a:t>
            </a:r>
            <a:r>
              <a:rPr lang="ru-RU" dirty="0"/>
              <a:t> </a:t>
            </a:r>
            <a:r>
              <a:rPr lang="ru-RU" dirty="0" err="1"/>
              <a:t>годувальника</a:t>
            </a:r>
            <a:r>
              <a:rPr lang="ru-RU" dirty="0"/>
              <a:t> (</a:t>
            </a:r>
            <a:r>
              <a:rPr lang="ru-RU" dirty="0" err="1"/>
              <a:t>державну</a:t>
            </a:r>
            <a:r>
              <a:rPr lang="ru-RU" dirty="0"/>
              <a:t> </a:t>
            </a:r>
            <a:r>
              <a:rPr lang="ru-RU" dirty="0" err="1"/>
              <a:t>соціальну</a:t>
            </a:r>
            <a:r>
              <a:rPr lang="ru-RU" dirty="0"/>
              <a:t> </a:t>
            </a:r>
            <a:r>
              <a:rPr lang="ru-RU" dirty="0" err="1"/>
              <a:t>допомогу</a:t>
            </a:r>
            <a:r>
              <a:rPr lang="ru-RU" dirty="0"/>
              <a:t> </a:t>
            </a:r>
            <a:r>
              <a:rPr lang="ru-RU" dirty="0" err="1"/>
              <a:t>дитині</a:t>
            </a:r>
            <a:r>
              <a:rPr lang="ru-RU" dirty="0"/>
              <a:t> </a:t>
            </a:r>
            <a:r>
              <a:rPr lang="ru-RU" dirty="0" err="1"/>
              <a:t>померлого</a:t>
            </a:r>
            <a:r>
              <a:rPr lang="ru-RU" dirty="0"/>
              <a:t> </a:t>
            </a:r>
            <a:r>
              <a:rPr lang="ru-RU" dirty="0" err="1"/>
              <a:t>годувальника</a:t>
            </a:r>
            <a:r>
              <a:rPr lang="ru-RU" dirty="0"/>
              <a:t>, </a:t>
            </a:r>
            <a:r>
              <a:rPr lang="ru-RU" dirty="0" err="1"/>
              <a:t>передбачену</a:t>
            </a:r>
            <a:r>
              <a:rPr lang="ru-RU" dirty="0"/>
              <a:t> Законом </a:t>
            </a:r>
            <a:r>
              <a:rPr lang="ru-RU" dirty="0" err="1"/>
              <a:t>України</a:t>
            </a:r>
            <a:r>
              <a:rPr lang="ru-RU" dirty="0"/>
              <a:t> «Про </a:t>
            </a:r>
            <a:r>
              <a:rPr lang="ru-RU" dirty="0" err="1"/>
              <a:t>державну</a:t>
            </a:r>
            <a:r>
              <a:rPr lang="ru-RU" dirty="0"/>
              <a:t> </a:t>
            </a:r>
            <a:r>
              <a:rPr lang="ru-RU" dirty="0" err="1"/>
              <a:t>соціальну</a:t>
            </a:r>
            <a:r>
              <a:rPr lang="ru-RU" dirty="0"/>
              <a:t> </a:t>
            </a:r>
            <a:r>
              <a:rPr lang="ru-RU" dirty="0" err="1"/>
              <a:t>допомогу</a:t>
            </a:r>
            <a:r>
              <a:rPr lang="ru-RU" dirty="0"/>
              <a:t> особам, </a:t>
            </a:r>
            <a:r>
              <a:rPr lang="ru-RU" dirty="0" err="1"/>
              <a:t>які</a:t>
            </a:r>
            <a:r>
              <a:rPr lang="ru-RU" dirty="0"/>
              <a:t> не </a:t>
            </a:r>
            <a:r>
              <a:rPr lang="ru-RU" dirty="0" err="1"/>
              <a:t>мають</a:t>
            </a:r>
            <a:r>
              <a:rPr lang="ru-RU" dirty="0"/>
              <a:t> права на </a:t>
            </a:r>
            <a:r>
              <a:rPr lang="ru-RU" dirty="0" err="1"/>
              <a:t>пенсію</a:t>
            </a:r>
            <a:r>
              <a:rPr lang="ru-RU" dirty="0"/>
              <a:t>, та особам з </a:t>
            </a:r>
            <a:r>
              <a:rPr lang="ru-RU" dirty="0" err="1"/>
              <a:t>інвалідністю</a:t>
            </a:r>
            <a:r>
              <a:rPr lang="ru-RU" dirty="0"/>
              <a:t>») і на </a:t>
            </a:r>
            <a:r>
              <a:rPr lang="ru-RU" dirty="0" err="1"/>
              <a:t>державну</a:t>
            </a:r>
            <a:r>
              <a:rPr lang="ru-RU" dirty="0"/>
              <a:t> </a:t>
            </a:r>
            <a:r>
              <a:rPr lang="ru-RU" dirty="0" err="1"/>
              <a:t>соціальну</a:t>
            </a:r>
            <a:r>
              <a:rPr lang="ru-RU" dirty="0"/>
              <a:t> </a:t>
            </a:r>
            <a:r>
              <a:rPr lang="ru-RU" dirty="0" err="1"/>
              <a:t>допомогу</a:t>
            </a:r>
            <a:r>
              <a:rPr lang="ru-RU" dirty="0"/>
              <a:t> </a:t>
            </a:r>
            <a:r>
              <a:rPr lang="ru-RU" dirty="0" err="1"/>
              <a:t>відповідно</a:t>
            </a:r>
            <a:r>
              <a:rPr lang="ru-RU" dirty="0"/>
              <a:t> до Закону </a:t>
            </a:r>
            <a:r>
              <a:rPr lang="ru-RU" dirty="0" err="1"/>
              <a:t>України</a:t>
            </a:r>
            <a:r>
              <a:rPr lang="ru-RU" dirty="0"/>
              <a:t> «Про </a:t>
            </a:r>
            <a:r>
              <a:rPr lang="ru-RU" dirty="0" err="1"/>
              <a:t>державну</a:t>
            </a:r>
            <a:r>
              <a:rPr lang="ru-RU" dirty="0"/>
              <a:t> </a:t>
            </a:r>
            <a:r>
              <a:rPr lang="ru-RU" dirty="0" err="1"/>
              <a:t>соціальну</a:t>
            </a:r>
            <a:r>
              <a:rPr lang="ru-RU" dirty="0"/>
              <a:t> </a:t>
            </a:r>
            <a:r>
              <a:rPr lang="ru-RU" dirty="0" err="1"/>
              <a:t>допомогу</a:t>
            </a:r>
            <a:r>
              <a:rPr lang="ru-RU" dirty="0"/>
              <a:t> особам з </a:t>
            </a:r>
            <a:r>
              <a:rPr lang="ru-RU" dirty="0" err="1"/>
              <a:t>інвалідністю</a:t>
            </a:r>
            <a:r>
              <a:rPr lang="ru-RU" dirty="0"/>
              <a:t> з </a:t>
            </a:r>
            <a:r>
              <a:rPr lang="ru-RU" dirty="0" err="1"/>
              <a:t>дитинства</a:t>
            </a:r>
            <a:r>
              <a:rPr lang="ru-RU" dirty="0"/>
              <a:t> та </a:t>
            </a:r>
            <a:r>
              <a:rPr lang="ru-RU" dirty="0" err="1"/>
              <a:t>дітям</a:t>
            </a:r>
            <a:r>
              <a:rPr lang="ru-RU" dirty="0"/>
              <a:t> з </a:t>
            </a:r>
            <a:r>
              <a:rPr lang="ru-RU" dirty="0" err="1"/>
              <a:t>інвалідністю</a:t>
            </a:r>
            <a:r>
              <a:rPr lang="ru-RU" dirty="0"/>
              <a:t>», </a:t>
            </a:r>
            <a:r>
              <a:rPr lang="ru-RU" dirty="0" err="1"/>
              <a:t>ці</a:t>
            </a:r>
            <a:r>
              <a:rPr lang="ru-RU" dirty="0"/>
              <a:t> </a:t>
            </a:r>
            <a:r>
              <a:rPr lang="ru-RU" dirty="0" err="1"/>
              <a:t>виплати</a:t>
            </a:r>
            <a:r>
              <a:rPr lang="ru-RU" dirty="0"/>
              <a:t> </a:t>
            </a:r>
            <a:r>
              <a:rPr lang="ru-RU" dirty="0" err="1"/>
              <a:t>призначаються</a:t>
            </a:r>
            <a:r>
              <a:rPr lang="ru-RU" dirty="0"/>
              <a:t> </a:t>
            </a:r>
            <a:r>
              <a:rPr lang="ru-RU" dirty="0" err="1"/>
              <a:t>одночасно</a:t>
            </a:r>
            <a:r>
              <a:rPr lang="ru-RU" dirty="0"/>
              <a:t>.</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406396" y="4171284"/>
            <a:ext cx="3265739" cy="24493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1635" y="4171284"/>
            <a:ext cx="3265739" cy="24493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Скругленный прямоугольник 5"/>
          <p:cNvSpPr/>
          <p:nvPr/>
        </p:nvSpPr>
        <p:spPr>
          <a:xfrm>
            <a:off x="204186" y="256397"/>
            <a:ext cx="9144000" cy="37374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бъект 2"/>
          <p:cNvSpPr txBox="1">
            <a:spLocks/>
          </p:cNvSpPr>
          <p:nvPr/>
        </p:nvSpPr>
        <p:spPr>
          <a:xfrm>
            <a:off x="204186" y="350192"/>
            <a:ext cx="8534400" cy="3615267"/>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a:lstStyle>
          <a:p>
            <a:r>
              <a:rPr lang="ru-RU" sz="1400" dirty="0" smtClean="0">
                <a:solidFill>
                  <a:schemeClr val="tx1"/>
                </a:solidFill>
              </a:rPr>
              <a:t>Особам з </a:t>
            </a:r>
            <a:r>
              <a:rPr lang="ru-RU" sz="1400" dirty="0" err="1" smtClean="0">
                <a:solidFill>
                  <a:schemeClr val="tx1"/>
                </a:solidFill>
              </a:rPr>
              <a:t>інвалідністю</a:t>
            </a:r>
            <a:r>
              <a:rPr lang="ru-RU" sz="1400" dirty="0" smtClean="0">
                <a:solidFill>
                  <a:schemeClr val="tx1"/>
                </a:solidFill>
              </a:rPr>
              <a:t> з </a:t>
            </a:r>
            <a:r>
              <a:rPr lang="ru-RU" sz="1400" dirty="0" err="1" smtClean="0">
                <a:solidFill>
                  <a:schemeClr val="tx1"/>
                </a:solidFill>
              </a:rPr>
              <a:t>дитинства</a:t>
            </a:r>
            <a:r>
              <a:rPr lang="ru-RU" sz="1400" dirty="0" smtClean="0">
                <a:solidFill>
                  <a:schemeClr val="tx1"/>
                </a:solidFill>
              </a:rPr>
              <a:t> та </a:t>
            </a:r>
            <a:r>
              <a:rPr lang="ru-RU" sz="1400" dirty="0" err="1" smtClean="0">
                <a:solidFill>
                  <a:schemeClr val="tx1"/>
                </a:solidFill>
              </a:rPr>
              <a:t>дітям</a:t>
            </a:r>
            <a:r>
              <a:rPr lang="ru-RU" sz="1400" dirty="0" smtClean="0">
                <a:solidFill>
                  <a:schemeClr val="tx1"/>
                </a:solidFill>
              </a:rPr>
              <a:t> з </a:t>
            </a:r>
            <a:r>
              <a:rPr lang="ru-RU" sz="1400" dirty="0" err="1" smtClean="0">
                <a:solidFill>
                  <a:schemeClr val="tx1"/>
                </a:solidFill>
              </a:rPr>
              <a:t>інвалідністю</a:t>
            </a:r>
            <a:r>
              <a:rPr lang="ru-RU" sz="1400" dirty="0" smtClean="0">
                <a:solidFill>
                  <a:schemeClr val="tx1"/>
                </a:solidFill>
              </a:rPr>
              <a:t>, </a:t>
            </a:r>
            <a:r>
              <a:rPr lang="ru-RU" sz="1400" dirty="0" err="1" smtClean="0">
                <a:solidFill>
                  <a:schemeClr val="tx1"/>
                </a:solidFill>
              </a:rPr>
              <a:t>які</a:t>
            </a:r>
            <a:r>
              <a:rPr lang="ru-RU" sz="1400" dirty="0" smtClean="0">
                <a:solidFill>
                  <a:schemeClr val="tx1"/>
                </a:solidFill>
              </a:rPr>
              <a:t> </a:t>
            </a:r>
            <a:r>
              <a:rPr lang="ru-RU" sz="1400" dirty="0" err="1" smtClean="0">
                <a:solidFill>
                  <a:schemeClr val="tx1"/>
                </a:solidFill>
              </a:rPr>
              <a:t>мають</a:t>
            </a:r>
            <a:r>
              <a:rPr lang="ru-RU" sz="1400" dirty="0" smtClean="0">
                <a:solidFill>
                  <a:schemeClr val="tx1"/>
                </a:solidFill>
              </a:rPr>
              <a:t> </a:t>
            </a:r>
            <a:r>
              <a:rPr lang="ru-RU" sz="1400" dirty="0" err="1" smtClean="0">
                <a:solidFill>
                  <a:schemeClr val="tx1"/>
                </a:solidFill>
              </a:rPr>
              <a:t>одночасно</a:t>
            </a:r>
            <a:r>
              <a:rPr lang="ru-RU" sz="1400" dirty="0" smtClean="0">
                <a:solidFill>
                  <a:schemeClr val="tx1"/>
                </a:solidFill>
              </a:rPr>
              <a:t> право на </a:t>
            </a:r>
            <a:r>
              <a:rPr lang="ru-RU" sz="1400" dirty="0" err="1" smtClean="0">
                <a:solidFill>
                  <a:schemeClr val="tx1"/>
                </a:solidFill>
              </a:rPr>
              <a:t>державну</a:t>
            </a:r>
            <a:r>
              <a:rPr lang="ru-RU" sz="1400" dirty="0" smtClean="0">
                <a:solidFill>
                  <a:schemeClr val="tx1"/>
                </a:solidFill>
              </a:rPr>
              <a:t> </a:t>
            </a:r>
            <a:r>
              <a:rPr lang="ru-RU" sz="1400" dirty="0" err="1" smtClean="0">
                <a:solidFill>
                  <a:schemeClr val="tx1"/>
                </a:solidFill>
              </a:rPr>
              <a:t>соціальну</a:t>
            </a:r>
            <a:r>
              <a:rPr lang="ru-RU" sz="1400" dirty="0" smtClean="0">
                <a:solidFill>
                  <a:schemeClr val="tx1"/>
                </a:solidFill>
              </a:rPr>
              <a:t> </a:t>
            </a:r>
            <a:r>
              <a:rPr lang="ru-RU" sz="1400" dirty="0" err="1" smtClean="0">
                <a:solidFill>
                  <a:schemeClr val="tx1"/>
                </a:solidFill>
              </a:rPr>
              <a:t>допомогу</a:t>
            </a:r>
            <a:r>
              <a:rPr lang="ru-RU" sz="1400" dirty="0" smtClean="0">
                <a:solidFill>
                  <a:schemeClr val="tx1"/>
                </a:solidFill>
              </a:rPr>
              <a:t> </a:t>
            </a:r>
            <a:r>
              <a:rPr lang="ru-RU" sz="1400" dirty="0" err="1" smtClean="0">
                <a:solidFill>
                  <a:schemeClr val="tx1"/>
                </a:solidFill>
              </a:rPr>
              <a:t>відповідно</a:t>
            </a:r>
            <a:r>
              <a:rPr lang="ru-RU" sz="1400" dirty="0" smtClean="0">
                <a:solidFill>
                  <a:schemeClr val="tx1"/>
                </a:solidFill>
              </a:rPr>
              <a:t> до Закону </a:t>
            </a:r>
            <a:r>
              <a:rPr lang="ru-RU" sz="1400" dirty="0" err="1" smtClean="0">
                <a:solidFill>
                  <a:schemeClr val="tx1"/>
                </a:solidFill>
              </a:rPr>
              <a:t>України</a:t>
            </a:r>
            <a:r>
              <a:rPr lang="ru-RU" sz="1400" dirty="0" smtClean="0">
                <a:solidFill>
                  <a:schemeClr val="tx1"/>
                </a:solidFill>
              </a:rPr>
              <a:t> «Про </a:t>
            </a:r>
            <a:r>
              <a:rPr lang="ru-RU" sz="1400" dirty="0" err="1" smtClean="0">
                <a:solidFill>
                  <a:schemeClr val="tx1"/>
                </a:solidFill>
              </a:rPr>
              <a:t>державну</a:t>
            </a:r>
            <a:r>
              <a:rPr lang="ru-RU" sz="1400" dirty="0" smtClean="0">
                <a:solidFill>
                  <a:schemeClr val="tx1"/>
                </a:solidFill>
              </a:rPr>
              <a:t> </a:t>
            </a:r>
            <a:r>
              <a:rPr lang="ru-RU" sz="1400" dirty="0" err="1" smtClean="0">
                <a:solidFill>
                  <a:schemeClr val="tx1"/>
                </a:solidFill>
              </a:rPr>
              <a:t>соціальну</a:t>
            </a:r>
            <a:r>
              <a:rPr lang="ru-RU" sz="1400" dirty="0" smtClean="0">
                <a:solidFill>
                  <a:schemeClr val="tx1"/>
                </a:solidFill>
              </a:rPr>
              <a:t> </a:t>
            </a:r>
            <a:r>
              <a:rPr lang="ru-RU" sz="1400" dirty="0" err="1" smtClean="0">
                <a:solidFill>
                  <a:schemeClr val="tx1"/>
                </a:solidFill>
              </a:rPr>
              <a:t>допомогу</a:t>
            </a:r>
            <a:r>
              <a:rPr lang="ru-RU" sz="1400" dirty="0" smtClean="0">
                <a:solidFill>
                  <a:schemeClr val="tx1"/>
                </a:solidFill>
              </a:rPr>
              <a:t> особам з </a:t>
            </a:r>
            <a:r>
              <a:rPr lang="ru-RU" sz="1400" dirty="0" err="1" smtClean="0">
                <a:solidFill>
                  <a:schemeClr val="tx1"/>
                </a:solidFill>
              </a:rPr>
              <a:t>інвалідністю</a:t>
            </a:r>
            <a:r>
              <a:rPr lang="ru-RU" sz="1400" dirty="0" smtClean="0">
                <a:solidFill>
                  <a:schemeClr val="tx1"/>
                </a:solidFill>
              </a:rPr>
              <a:t> з </a:t>
            </a:r>
            <a:r>
              <a:rPr lang="ru-RU" sz="1400" dirty="0" err="1" smtClean="0">
                <a:solidFill>
                  <a:schemeClr val="tx1"/>
                </a:solidFill>
              </a:rPr>
              <a:t>дитинства</a:t>
            </a:r>
            <a:r>
              <a:rPr lang="ru-RU" sz="1400" dirty="0" smtClean="0">
                <a:solidFill>
                  <a:schemeClr val="tx1"/>
                </a:solidFill>
              </a:rPr>
              <a:t> та </a:t>
            </a:r>
            <a:r>
              <a:rPr lang="ru-RU" sz="1400" dirty="0" err="1" smtClean="0">
                <a:solidFill>
                  <a:schemeClr val="tx1"/>
                </a:solidFill>
              </a:rPr>
              <a:t>дітям</a:t>
            </a:r>
            <a:r>
              <a:rPr lang="ru-RU" sz="1400" dirty="0" smtClean="0">
                <a:solidFill>
                  <a:schemeClr val="tx1"/>
                </a:solidFill>
              </a:rPr>
              <a:t> з </a:t>
            </a:r>
            <a:r>
              <a:rPr lang="ru-RU" sz="1400" dirty="0" err="1" smtClean="0">
                <a:solidFill>
                  <a:schemeClr val="tx1"/>
                </a:solidFill>
              </a:rPr>
              <a:t>інвалідністю</a:t>
            </a:r>
            <a:r>
              <a:rPr lang="ru-RU" sz="1400" dirty="0" smtClean="0">
                <a:solidFill>
                  <a:schemeClr val="tx1"/>
                </a:solidFill>
              </a:rPr>
              <a:t>», на </a:t>
            </a:r>
            <a:r>
              <a:rPr lang="ru-RU" sz="1400" dirty="0" err="1" smtClean="0">
                <a:solidFill>
                  <a:schemeClr val="tx1"/>
                </a:solidFill>
              </a:rPr>
              <a:t>пенсію</a:t>
            </a:r>
            <a:r>
              <a:rPr lang="ru-RU" sz="1400" dirty="0" smtClean="0">
                <a:solidFill>
                  <a:schemeClr val="tx1"/>
                </a:solidFill>
              </a:rPr>
              <a:t> та на </a:t>
            </a:r>
            <a:r>
              <a:rPr lang="ru-RU" sz="1400" dirty="0" err="1" smtClean="0">
                <a:solidFill>
                  <a:schemeClr val="tx1"/>
                </a:solidFill>
              </a:rPr>
              <a:t>державну</a:t>
            </a:r>
            <a:r>
              <a:rPr lang="ru-RU" sz="1400" dirty="0" smtClean="0">
                <a:solidFill>
                  <a:schemeClr val="tx1"/>
                </a:solidFill>
              </a:rPr>
              <a:t> </a:t>
            </a:r>
            <a:r>
              <a:rPr lang="ru-RU" sz="1400" dirty="0" err="1" smtClean="0">
                <a:solidFill>
                  <a:schemeClr val="tx1"/>
                </a:solidFill>
              </a:rPr>
              <a:t>соціальну</a:t>
            </a:r>
            <a:r>
              <a:rPr lang="ru-RU" sz="1400" dirty="0" smtClean="0">
                <a:solidFill>
                  <a:schemeClr val="tx1"/>
                </a:solidFill>
              </a:rPr>
              <a:t> </a:t>
            </a:r>
            <a:r>
              <a:rPr lang="ru-RU" sz="1400" dirty="0" err="1" smtClean="0">
                <a:solidFill>
                  <a:schemeClr val="tx1"/>
                </a:solidFill>
              </a:rPr>
              <a:t>допомогу</a:t>
            </a:r>
            <a:r>
              <a:rPr lang="ru-RU" sz="1400" dirty="0" smtClean="0">
                <a:solidFill>
                  <a:schemeClr val="tx1"/>
                </a:solidFill>
              </a:rPr>
              <a:t> </a:t>
            </a:r>
            <a:r>
              <a:rPr lang="ru-RU" sz="1400" dirty="0" err="1" smtClean="0">
                <a:solidFill>
                  <a:schemeClr val="tx1"/>
                </a:solidFill>
              </a:rPr>
              <a:t>згідно</a:t>
            </a:r>
            <a:r>
              <a:rPr lang="ru-RU" sz="1400" dirty="0" smtClean="0">
                <a:solidFill>
                  <a:schemeClr val="tx1"/>
                </a:solidFill>
              </a:rPr>
              <a:t> </a:t>
            </a:r>
            <a:r>
              <a:rPr lang="ru-RU" sz="1400" dirty="0" err="1" smtClean="0">
                <a:solidFill>
                  <a:schemeClr val="tx1"/>
                </a:solidFill>
              </a:rPr>
              <a:t>із</a:t>
            </a:r>
            <a:r>
              <a:rPr lang="ru-RU" sz="1400" dirty="0" smtClean="0">
                <a:solidFill>
                  <a:schemeClr val="tx1"/>
                </a:solidFill>
              </a:rPr>
              <a:t> Законом </a:t>
            </a:r>
            <a:r>
              <a:rPr lang="ru-RU" sz="1400" dirty="0" err="1" smtClean="0">
                <a:solidFill>
                  <a:schemeClr val="tx1"/>
                </a:solidFill>
              </a:rPr>
              <a:t>України</a:t>
            </a:r>
            <a:r>
              <a:rPr lang="ru-RU" sz="1400" dirty="0" smtClean="0">
                <a:solidFill>
                  <a:schemeClr val="tx1"/>
                </a:solidFill>
              </a:rPr>
              <a:t> «Про </a:t>
            </a:r>
            <a:r>
              <a:rPr lang="ru-RU" sz="1400" dirty="0" err="1" smtClean="0">
                <a:solidFill>
                  <a:schemeClr val="tx1"/>
                </a:solidFill>
              </a:rPr>
              <a:t>державну</a:t>
            </a:r>
            <a:r>
              <a:rPr lang="ru-RU" sz="1400" dirty="0" smtClean="0">
                <a:solidFill>
                  <a:schemeClr val="tx1"/>
                </a:solidFill>
              </a:rPr>
              <a:t> </a:t>
            </a:r>
            <a:r>
              <a:rPr lang="ru-RU" sz="1400" dirty="0" err="1" smtClean="0">
                <a:solidFill>
                  <a:schemeClr val="tx1"/>
                </a:solidFill>
              </a:rPr>
              <a:t>соціальну</a:t>
            </a:r>
            <a:r>
              <a:rPr lang="ru-RU" sz="1400" dirty="0" smtClean="0">
                <a:solidFill>
                  <a:schemeClr val="tx1"/>
                </a:solidFill>
              </a:rPr>
              <a:t> </a:t>
            </a:r>
            <a:r>
              <a:rPr lang="ru-RU" sz="1400" dirty="0" err="1" smtClean="0">
                <a:solidFill>
                  <a:schemeClr val="tx1"/>
                </a:solidFill>
              </a:rPr>
              <a:t>допомогу</a:t>
            </a:r>
            <a:r>
              <a:rPr lang="ru-RU" sz="1400" dirty="0" smtClean="0">
                <a:solidFill>
                  <a:schemeClr val="tx1"/>
                </a:solidFill>
              </a:rPr>
              <a:t> особам, </a:t>
            </a:r>
            <a:r>
              <a:rPr lang="ru-RU" sz="1400" dirty="0" err="1" smtClean="0">
                <a:solidFill>
                  <a:schemeClr val="tx1"/>
                </a:solidFill>
              </a:rPr>
              <a:t>які</a:t>
            </a:r>
            <a:r>
              <a:rPr lang="ru-RU" sz="1400" dirty="0" smtClean="0">
                <a:solidFill>
                  <a:schemeClr val="tx1"/>
                </a:solidFill>
              </a:rPr>
              <a:t> не </a:t>
            </a:r>
            <a:r>
              <a:rPr lang="ru-RU" sz="1400" dirty="0" err="1" smtClean="0">
                <a:solidFill>
                  <a:schemeClr val="tx1"/>
                </a:solidFill>
              </a:rPr>
              <a:t>мають</a:t>
            </a:r>
            <a:r>
              <a:rPr lang="ru-RU" sz="1400" dirty="0" smtClean="0">
                <a:solidFill>
                  <a:schemeClr val="tx1"/>
                </a:solidFill>
              </a:rPr>
              <a:t> права на </a:t>
            </a:r>
            <a:r>
              <a:rPr lang="ru-RU" sz="1400" dirty="0" err="1" smtClean="0">
                <a:solidFill>
                  <a:schemeClr val="tx1"/>
                </a:solidFill>
              </a:rPr>
              <a:t>пенсію</a:t>
            </a:r>
            <a:r>
              <a:rPr lang="ru-RU" sz="1400" dirty="0" smtClean="0">
                <a:solidFill>
                  <a:schemeClr val="tx1"/>
                </a:solidFill>
              </a:rPr>
              <a:t>, та особам з </a:t>
            </a:r>
            <a:r>
              <a:rPr lang="ru-RU" sz="1400" dirty="0" err="1" smtClean="0">
                <a:solidFill>
                  <a:schemeClr val="tx1"/>
                </a:solidFill>
              </a:rPr>
              <a:t>інвалідністю</a:t>
            </a:r>
            <a:r>
              <a:rPr lang="ru-RU" sz="1400" dirty="0" smtClean="0">
                <a:solidFill>
                  <a:schemeClr val="tx1"/>
                </a:solidFill>
              </a:rPr>
              <a:t>», </a:t>
            </a:r>
            <a:r>
              <a:rPr lang="ru-RU" sz="1400" dirty="0" err="1" smtClean="0">
                <a:solidFill>
                  <a:schemeClr val="tx1"/>
                </a:solidFill>
              </a:rPr>
              <a:t>призначається</a:t>
            </a:r>
            <a:r>
              <a:rPr lang="ru-RU" sz="1400" dirty="0" smtClean="0">
                <a:solidFill>
                  <a:schemeClr val="tx1"/>
                </a:solidFill>
              </a:rPr>
              <a:t> за </a:t>
            </a:r>
            <a:r>
              <a:rPr lang="ru-RU" sz="1400" dirty="0" err="1" smtClean="0">
                <a:solidFill>
                  <a:schemeClr val="tx1"/>
                </a:solidFill>
              </a:rPr>
              <a:t>вибором</a:t>
            </a:r>
            <a:r>
              <a:rPr lang="ru-RU" sz="1400" dirty="0" smtClean="0">
                <a:solidFill>
                  <a:schemeClr val="tx1"/>
                </a:solidFill>
              </a:rPr>
              <a:t> </a:t>
            </a:r>
            <a:r>
              <a:rPr lang="ru-RU" sz="1400" dirty="0" err="1" smtClean="0">
                <a:solidFill>
                  <a:schemeClr val="tx1"/>
                </a:solidFill>
              </a:rPr>
              <a:t>осіб</a:t>
            </a:r>
            <a:r>
              <a:rPr lang="ru-RU" sz="1400" dirty="0" smtClean="0">
                <a:solidFill>
                  <a:schemeClr val="tx1"/>
                </a:solidFill>
              </a:rPr>
              <a:t> з </a:t>
            </a:r>
            <a:r>
              <a:rPr lang="ru-RU" sz="1400" dirty="0" err="1" smtClean="0">
                <a:solidFill>
                  <a:schemeClr val="tx1"/>
                </a:solidFill>
              </a:rPr>
              <a:t>інвалідністю</a:t>
            </a:r>
            <a:r>
              <a:rPr lang="ru-RU" sz="1400" dirty="0" smtClean="0">
                <a:solidFill>
                  <a:schemeClr val="tx1"/>
                </a:solidFill>
              </a:rPr>
              <a:t> з </a:t>
            </a:r>
            <a:r>
              <a:rPr lang="ru-RU" sz="1400" dirty="0" err="1" smtClean="0">
                <a:solidFill>
                  <a:schemeClr val="tx1"/>
                </a:solidFill>
              </a:rPr>
              <a:t>дитинства</a:t>
            </a:r>
            <a:r>
              <a:rPr lang="ru-RU" sz="1400" dirty="0" smtClean="0">
                <a:solidFill>
                  <a:schemeClr val="tx1"/>
                </a:solidFill>
              </a:rPr>
              <a:t> (</a:t>
            </a:r>
            <a:r>
              <a:rPr lang="ru-RU" sz="1400" dirty="0" err="1" smtClean="0">
                <a:solidFill>
                  <a:schemeClr val="tx1"/>
                </a:solidFill>
              </a:rPr>
              <a:t>законних</a:t>
            </a:r>
            <a:r>
              <a:rPr lang="ru-RU" sz="1400" dirty="0" smtClean="0">
                <a:solidFill>
                  <a:schemeClr val="tx1"/>
                </a:solidFill>
              </a:rPr>
              <a:t> </a:t>
            </a:r>
            <a:r>
              <a:rPr lang="ru-RU" sz="1400" dirty="0" err="1" smtClean="0">
                <a:solidFill>
                  <a:schemeClr val="tx1"/>
                </a:solidFill>
              </a:rPr>
              <a:t>представників</a:t>
            </a:r>
            <a:r>
              <a:rPr lang="ru-RU" sz="1400" dirty="0" smtClean="0">
                <a:solidFill>
                  <a:schemeClr val="tx1"/>
                </a:solidFill>
              </a:rPr>
              <a:t> </a:t>
            </a:r>
            <a:r>
              <a:rPr lang="ru-RU" sz="1400" dirty="0" err="1" smtClean="0">
                <a:solidFill>
                  <a:schemeClr val="tx1"/>
                </a:solidFill>
              </a:rPr>
              <a:t>осіб</a:t>
            </a:r>
            <a:r>
              <a:rPr lang="ru-RU" sz="1400" dirty="0" smtClean="0">
                <a:solidFill>
                  <a:schemeClr val="tx1"/>
                </a:solidFill>
              </a:rPr>
              <a:t> з </a:t>
            </a:r>
            <a:r>
              <a:rPr lang="ru-RU" sz="1400" dirty="0" err="1" smtClean="0">
                <a:solidFill>
                  <a:schemeClr val="tx1"/>
                </a:solidFill>
              </a:rPr>
              <a:t>інвалідністю</a:t>
            </a:r>
            <a:r>
              <a:rPr lang="ru-RU" sz="1400" dirty="0" smtClean="0">
                <a:solidFill>
                  <a:schemeClr val="tx1"/>
                </a:solidFill>
              </a:rPr>
              <a:t> з </a:t>
            </a:r>
            <a:r>
              <a:rPr lang="ru-RU" sz="1400" dirty="0" err="1" smtClean="0">
                <a:solidFill>
                  <a:schemeClr val="tx1"/>
                </a:solidFill>
              </a:rPr>
              <a:t>дитинства</a:t>
            </a:r>
            <a:r>
              <a:rPr lang="ru-RU" sz="1400" dirty="0" smtClean="0">
                <a:solidFill>
                  <a:schemeClr val="tx1"/>
                </a:solidFill>
              </a:rPr>
              <a:t>, </a:t>
            </a:r>
            <a:r>
              <a:rPr lang="ru-RU" sz="1400" dirty="0" err="1" smtClean="0">
                <a:solidFill>
                  <a:schemeClr val="tx1"/>
                </a:solidFill>
              </a:rPr>
              <a:t>визнаних</a:t>
            </a:r>
            <a:r>
              <a:rPr lang="ru-RU" sz="1400" dirty="0" smtClean="0">
                <a:solidFill>
                  <a:schemeClr val="tx1"/>
                </a:solidFill>
              </a:rPr>
              <a:t> </a:t>
            </a:r>
            <a:r>
              <a:rPr lang="ru-RU" sz="1400" dirty="0" err="1" smtClean="0">
                <a:solidFill>
                  <a:schemeClr val="tx1"/>
                </a:solidFill>
              </a:rPr>
              <a:t>недієздатними</a:t>
            </a:r>
            <a:r>
              <a:rPr lang="ru-RU" sz="1400" dirty="0" smtClean="0">
                <a:solidFill>
                  <a:schemeClr val="tx1"/>
                </a:solidFill>
              </a:rPr>
              <a:t>, та </a:t>
            </a:r>
            <a:r>
              <a:rPr lang="ru-RU" sz="1400" dirty="0" err="1" smtClean="0">
                <a:solidFill>
                  <a:schemeClr val="tx1"/>
                </a:solidFill>
              </a:rPr>
              <a:t>дітей</a:t>
            </a:r>
            <a:r>
              <a:rPr lang="ru-RU" sz="1400" dirty="0" smtClean="0">
                <a:solidFill>
                  <a:schemeClr val="tx1"/>
                </a:solidFill>
              </a:rPr>
              <a:t> з </a:t>
            </a:r>
            <a:r>
              <a:rPr lang="ru-RU" sz="1400" dirty="0" err="1" smtClean="0">
                <a:solidFill>
                  <a:schemeClr val="tx1"/>
                </a:solidFill>
              </a:rPr>
              <a:t>інвалідністю</a:t>
            </a:r>
            <a:r>
              <a:rPr lang="ru-RU" sz="1400" dirty="0" smtClean="0">
                <a:solidFill>
                  <a:schemeClr val="tx1"/>
                </a:solidFill>
              </a:rPr>
              <a:t>) </a:t>
            </a:r>
            <a:r>
              <a:rPr lang="ru-RU" sz="1400" dirty="0" err="1" smtClean="0">
                <a:solidFill>
                  <a:schemeClr val="tx1"/>
                </a:solidFill>
              </a:rPr>
              <a:t>державна</a:t>
            </a:r>
            <a:r>
              <a:rPr lang="ru-RU" sz="1400" dirty="0" smtClean="0">
                <a:solidFill>
                  <a:schemeClr val="tx1"/>
                </a:solidFill>
              </a:rPr>
              <a:t> </a:t>
            </a:r>
            <a:r>
              <a:rPr lang="ru-RU" sz="1400" dirty="0" err="1" smtClean="0">
                <a:solidFill>
                  <a:schemeClr val="tx1"/>
                </a:solidFill>
              </a:rPr>
              <a:t>соціальна</a:t>
            </a:r>
            <a:r>
              <a:rPr lang="ru-RU" sz="1400" dirty="0" smtClean="0">
                <a:solidFill>
                  <a:schemeClr val="tx1"/>
                </a:solidFill>
              </a:rPr>
              <a:t> </a:t>
            </a:r>
            <a:r>
              <a:rPr lang="ru-RU" sz="1400" dirty="0" err="1" smtClean="0">
                <a:solidFill>
                  <a:schemeClr val="tx1"/>
                </a:solidFill>
              </a:rPr>
              <a:t>допомога</a:t>
            </a:r>
            <a:r>
              <a:rPr lang="ru-RU" sz="1400" dirty="0" smtClean="0">
                <a:solidFill>
                  <a:schemeClr val="tx1"/>
                </a:solidFill>
              </a:rPr>
              <a:t> </a:t>
            </a:r>
            <a:r>
              <a:rPr lang="ru-RU" sz="1400" dirty="0" err="1" smtClean="0">
                <a:solidFill>
                  <a:schemeClr val="tx1"/>
                </a:solidFill>
              </a:rPr>
              <a:t>відповідно</a:t>
            </a:r>
            <a:r>
              <a:rPr lang="ru-RU" sz="1400" dirty="0" smtClean="0">
                <a:solidFill>
                  <a:schemeClr val="tx1"/>
                </a:solidFill>
              </a:rPr>
              <a:t> до Закону </a:t>
            </a:r>
            <a:r>
              <a:rPr lang="ru-RU" sz="1400" dirty="0" err="1" smtClean="0">
                <a:solidFill>
                  <a:schemeClr val="tx1"/>
                </a:solidFill>
              </a:rPr>
              <a:t>України</a:t>
            </a:r>
            <a:r>
              <a:rPr lang="ru-RU" sz="1400" dirty="0" smtClean="0">
                <a:solidFill>
                  <a:schemeClr val="tx1"/>
                </a:solidFill>
              </a:rPr>
              <a:t> «Про </a:t>
            </a:r>
            <a:r>
              <a:rPr lang="ru-RU" sz="1400" dirty="0" err="1" smtClean="0">
                <a:solidFill>
                  <a:schemeClr val="tx1"/>
                </a:solidFill>
              </a:rPr>
              <a:t>державну</a:t>
            </a:r>
            <a:r>
              <a:rPr lang="ru-RU" sz="1400" dirty="0" smtClean="0">
                <a:solidFill>
                  <a:schemeClr val="tx1"/>
                </a:solidFill>
              </a:rPr>
              <a:t> </a:t>
            </a:r>
            <a:r>
              <a:rPr lang="ru-RU" sz="1400" dirty="0" err="1" smtClean="0">
                <a:solidFill>
                  <a:schemeClr val="tx1"/>
                </a:solidFill>
              </a:rPr>
              <a:t>соціальну</a:t>
            </a:r>
            <a:r>
              <a:rPr lang="ru-RU" sz="1400" dirty="0" smtClean="0">
                <a:solidFill>
                  <a:schemeClr val="tx1"/>
                </a:solidFill>
              </a:rPr>
              <a:t> </a:t>
            </a:r>
            <a:r>
              <a:rPr lang="ru-RU" sz="1400" dirty="0" err="1" smtClean="0">
                <a:solidFill>
                  <a:schemeClr val="tx1"/>
                </a:solidFill>
              </a:rPr>
              <a:t>допомогу</a:t>
            </a:r>
            <a:r>
              <a:rPr lang="ru-RU" sz="1400" dirty="0" smtClean="0">
                <a:solidFill>
                  <a:schemeClr val="tx1"/>
                </a:solidFill>
              </a:rPr>
              <a:t> особам з </a:t>
            </a:r>
            <a:r>
              <a:rPr lang="ru-RU" sz="1400" dirty="0" err="1" smtClean="0">
                <a:solidFill>
                  <a:schemeClr val="tx1"/>
                </a:solidFill>
              </a:rPr>
              <a:t>інвалідністю</a:t>
            </a:r>
            <a:r>
              <a:rPr lang="ru-RU" sz="1400" dirty="0" smtClean="0">
                <a:solidFill>
                  <a:schemeClr val="tx1"/>
                </a:solidFill>
              </a:rPr>
              <a:t> з </a:t>
            </a:r>
            <a:r>
              <a:rPr lang="ru-RU" sz="1400" dirty="0" err="1" smtClean="0">
                <a:solidFill>
                  <a:schemeClr val="tx1"/>
                </a:solidFill>
              </a:rPr>
              <a:t>дитинства</a:t>
            </a:r>
            <a:r>
              <a:rPr lang="ru-RU" sz="1400" dirty="0" smtClean="0">
                <a:solidFill>
                  <a:schemeClr val="tx1"/>
                </a:solidFill>
              </a:rPr>
              <a:t> та </a:t>
            </a:r>
            <a:r>
              <a:rPr lang="ru-RU" sz="1400" dirty="0" err="1" smtClean="0">
                <a:solidFill>
                  <a:schemeClr val="tx1"/>
                </a:solidFill>
              </a:rPr>
              <a:t>дітям</a:t>
            </a:r>
            <a:r>
              <a:rPr lang="ru-RU" sz="1400" dirty="0" smtClean="0">
                <a:solidFill>
                  <a:schemeClr val="tx1"/>
                </a:solidFill>
              </a:rPr>
              <a:t> з </a:t>
            </a:r>
            <a:r>
              <a:rPr lang="ru-RU" sz="1400" dirty="0" err="1" smtClean="0">
                <a:solidFill>
                  <a:schemeClr val="tx1"/>
                </a:solidFill>
              </a:rPr>
              <a:t>інвалідністю</a:t>
            </a:r>
            <a:r>
              <a:rPr lang="ru-RU" sz="1400" dirty="0" smtClean="0">
                <a:solidFill>
                  <a:schemeClr val="tx1"/>
                </a:solidFill>
              </a:rPr>
              <a:t>», </a:t>
            </a:r>
            <a:r>
              <a:rPr lang="ru-RU" sz="1400" dirty="0" err="1" smtClean="0">
                <a:solidFill>
                  <a:schemeClr val="tx1"/>
                </a:solidFill>
              </a:rPr>
              <a:t>або</a:t>
            </a:r>
            <a:r>
              <a:rPr lang="ru-RU" sz="1400" dirty="0" smtClean="0">
                <a:solidFill>
                  <a:schemeClr val="tx1"/>
                </a:solidFill>
              </a:rPr>
              <a:t> </a:t>
            </a:r>
            <a:r>
              <a:rPr lang="ru-RU" sz="1400" dirty="0" err="1" smtClean="0">
                <a:solidFill>
                  <a:schemeClr val="tx1"/>
                </a:solidFill>
              </a:rPr>
              <a:t>пенсія</a:t>
            </a:r>
            <a:r>
              <a:rPr lang="ru-RU" sz="1400" dirty="0" smtClean="0">
                <a:solidFill>
                  <a:schemeClr val="tx1"/>
                </a:solidFill>
              </a:rPr>
              <a:t>, </a:t>
            </a:r>
            <a:r>
              <a:rPr lang="ru-RU" sz="1400" dirty="0" err="1" smtClean="0">
                <a:solidFill>
                  <a:schemeClr val="tx1"/>
                </a:solidFill>
              </a:rPr>
              <a:t>або</a:t>
            </a:r>
            <a:r>
              <a:rPr lang="ru-RU" sz="1400" dirty="0" smtClean="0">
                <a:solidFill>
                  <a:schemeClr val="tx1"/>
                </a:solidFill>
              </a:rPr>
              <a:t> </a:t>
            </a:r>
            <a:r>
              <a:rPr lang="ru-RU" sz="1400" dirty="0" err="1" smtClean="0">
                <a:solidFill>
                  <a:schemeClr val="tx1"/>
                </a:solidFill>
              </a:rPr>
              <a:t>державна</a:t>
            </a:r>
            <a:r>
              <a:rPr lang="ru-RU" sz="1400" dirty="0" smtClean="0">
                <a:solidFill>
                  <a:schemeClr val="tx1"/>
                </a:solidFill>
              </a:rPr>
              <a:t> </a:t>
            </a:r>
            <a:r>
              <a:rPr lang="ru-RU" sz="1400" dirty="0" err="1" smtClean="0">
                <a:solidFill>
                  <a:schemeClr val="tx1"/>
                </a:solidFill>
              </a:rPr>
              <a:t>соціальна</a:t>
            </a:r>
            <a:r>
              <a:rPr lang="ru-RU" sz="1400" dirty="0" smtClean="0">
                <a:solidFill>
                  <a:schemeClr val="tx1"/>
                </a:solidFill>
              </a:rPr>
              <a:t> </a:t>
            </a:r>
            <a:r>
              <a:rPr lang="ru-RU" sz="1400" dirty="0" err="1" smtClean="0">
                <a:solidFill>
                  <a:schemeClr val="tx1"/>
                </a:solidFill>
              </a:rPr>
              <a:t>допомога</a:t>
            </a:r>
            <a:r>
              <a:rPr lang="ru-RU" sz="1400" dirty="0" smtClean="0">
                <a:solidFill>
                  <a:schemeClr val="tx1"/>
                </a:solidFill>
              </a:rPr>
              <a:t> </a:t>
            </a:r>
            <a:r>
              <a:rPr lang="ru-RU" sz="1400" dirty="0" err="1" smtClean="0">
                <a:solidFill>
                  <a:schemeClr val="tx1"/>
                </a:solidFill>
              </a:rPr>
              <a:t>згідно</a:t>
            </a:r>
            <a:r>
              <a:rPr lang="ru-RU" sz="1400" dirty="0" smtClean="0">
                <a:solidFill>
                  <a:schemeClr val="tx1"/>
                </a:solidFill>
              </a:rPr>
              <a:t> </a:t>
            </a:r>
            <a:r>
              <a:rPr lang="ru-RU" sz="1400" dirty="0" err="1" smtClean="0">
                <a:solidFill>
                  <a:schemeClr val="tx1"/>
                </a:solidFill>
              </a:rPr>
              <a:t>із</a:t>
            </a:r>
            <a:r>
              <a:rPr lang="ru-RU" sz="1400" dirty="0" smtClean="0">
                <a:solidFill>
                  <a:schemeClr val="tx1"/>
                </a:solidFill>
              </a:rPr>
              <a:t> Законом </a:t>
            </a:r>
            <a:r>
              <a:rPr lang="ru-RU" sz="1400" dirty="0" err="1" smtClean="0">
                <a:solidFill>
                  <a:schemeClr val="tx1"/>
                </a:solidFill>
              </a:rPr>
              <a:t>України</a:t>
            </a:r>
            <a:r>
              <a:rPr lang="ru-RU" sz="1400" dirty="0" smtClean="0">
                <a:solidFill>
                  <a:schemeClr val="tx1"/>
                </a:solidFill>
              </a:rPr>
              <a:t> «Про </a:t>
            </a:r>
            <a:r>
              <a:rPr lang="ru-RU" sz="1400" dirty="0" err="1" smtClean="0">
                <a:solidFill>
                  <a:schemeClr val="tx1"/>
                </a:solidFill>
              </a:rPr>
              <a:t>державну</a:t>
            </a:r>
            <a:r>
              <a:rPr lang="ru-RU" sz="1400" dirty="0" smtClean="0">
                <a:solidFill>
                  <a:schemeClr val="tx1"/>
                </a:solidFill>
              </a:rPr>
              <a:t> </a:t>
            </a:r>
            <a:r>
              <a:rPr lang="ru-RU" sz="1400" dirty="0" err="1" smtClean="0">
                <a:solidFill>
                  <a:schemeClr val="tx1"/>
                </a:solidFill>
              </a:rPr>
              <a:t>соціальну</a:t>
            </a:r>
            <a:r>
              <a:rPr lang="ru-RU" sz="1400" dirty="0" smtClean="0">
                <a:solidFill>
                  <a:schemeClr val="tx1"/>
                </a:solidFill>
              </a:rPr>
              <a:t> </a:t>
            </a:r>
            <a:r>
              <a:rPr lang="ru-RU" sz="1400" dirty="0" err="1" smtClean="0">
                <a:solidFill>
                  <a:schemeClr val="tx1"/>
                </a:solidFill>
              </a:rPr>
              <a:t>допомогу</a:t>
            </a:r>
            <a:r>
              <a:rPr lang="ru-RU" sz="1400" dirty="0" smtClean="0">
                <a:solidFill>
                  <a:schemeClr val="tx1"/>
                </a:solidFill>
              </a:rPr>
              <a:t> особам, </a:t>
            </a:r>
            <a:r>
              <a:rPr lang="ru-RU" sz="1400" dirty="0" err="1" smtClean="0">
                <a:solidFill>
                  <a:schemeClr val="tx1"/>
                </a:solidFill>
              </a:rPr>
              <a:t>які</a:t>
            </a:r>
            <a:r>
              <a:rPr lang="ru-RU" sz="1400" dirty="0" smtClean="0">
                <a:solidFill>
                  <a:schemeClr val="tx1"/>
                </a:solidFill>
              </a:rPr>
              <a:t> не </a:t>
            </a:r>
            <a:r>
              <a:rPr lang="ru-RU" sz="1400" dirty="0" err="1" smtClean="0">
                <a:solidFill>
                  <a:schemeClr val="tx1"/>
                </a:solidFill>
              </a:rPr>
              <a:t>мають</a:t>
            </a:r>
            <a:r>
              <a:rPr lang="ru-RU" sz="1400" dirty="0" smtClean="0">
                <a:solidFill>
                  <a:schemeClr val="tx1"/>
                </a:solidFill>
              </a:rPr>
              <a:t> права на </a:t>
            </a:r>
            <a:r>
              <a:rPr lang="ru-RU" sz="1400" dirty="0" err="1" smtClean="0">
                <a:solidFill>
                  <a:schemeClr val="tx1"/>
                </a:solidFill>
              </a:rPr>
              <a:t>пенсію</a:t>
            </a:r>
            <a:r>
              <a:rPr lang="ru-RU" sz="1400" dirty="0" smtClean="0">
                <a:solidFill>
                  <a:schemeClr val="tx1"/>
                </a:solidFill>
              </a:rPr>
              <a:t>, та особам з </a:t>
            </a:r>
            <a:r>
              <a:rPr lang="ru-RU" sz="1400" dirty="0" err="1" smtClean="0">
                <a:solidFill>
                  <a:schemeClr val="tx1"/>
                </a:solidFill>
              </a:rPr>
              <a:t>інвалідністю</a:t>
            </a:r>
            <a:r>
              <a:rPr lang="ru-RU" sz="1400" dirty="0" smtClean="0">
                <a:solidFill>
                  <a:schemeClr val="tx1"/>
                </a:solidFill>
              </a:rPr>
              <a:t>». При </a:t>
            </a:r>
            <a:r>
              <a:rPr lang="ru-RU" sz="1400" dirty="0" err="1" smtClean="0">
                <a:solidFill>
                  <a:schemeClr val="tx1"/>
                </a:solidFill>
              </a:rPr>
              <a:t>цьому</a:t>
            </a:r>
            <a:r>
              <a:rPr lang="ru-RU" sz="1400" dirty="0" smtClean="0">
                <a:solidFill>
                  <a:schemeClr val="tx1"/>
                </a:solidFill>
              </a:rPr>
              <a:t>, </a:t>
            </a:r>
            <a:r>
              <a:rPr lang="ru-RU" sz="1400" dirty="0" err="1" smtClean="0">
                <a:solidFill>
                  <a:schemeClr val="tx1"/>
                </a:solidFill>
              </a:rPr>
              <a:t>якщо</a:t>
            </a:r>
            <a:r>
              <a:rPr lang="ru-RU" sz="1400" dirty="0" smtClean="0">
                <a:solidFill>
                  <a:schemeClr val="tx1"/>
                </a:solidFill>
              </a:rPr>
              <a:t> особа з </a:t>
            </a:r>
            <a:r>
              <a:rPr lang="ru-RU" sz="1400" dirty="0" err="1" smtClean="0">
                <a:solidFill>
                  <a:schemeClr val="tx1"/>
                </a:solidFill>
              </a:rPr>
              <a:t>інвалідністю</a:t>
            </a:r>
            <a:r>
              <a:rPr lang="ru-RU" sz="1400" dirty="0" smtClean="0">
                <a:solidFill>
                  <a:schemeClr val="tx1"/>
                </a:solidFill>
              </a:rPr>
              <a:t> з </a:t>
            </a:r>
            <a:r>
              <a:rPr lang="ru-RU" sz="1400" dirty="0" err="1" smtClean="0">
                <a:solidFill>
                  <a:schemeClr val="tx1"/>
                </a:solidFill>
              </a:rPr>
              <a:t>дитинства</a:t>
            </a:r>
            <a:r>
              <a:rPr lang="ru-RU" sz="1400" dirty="0" smtClean="0">
                <a:solidFill>
                  <a:schemeClr val="tx1"/>
                </a:solidFill>
              </a:rPr>
              <a:t> </a:t>
            </a:r>
            <a:r>
              <a:rPr lang="ru-RU" sz="1400" dirty="0" err="1" smtClean="0">
                <a:solidFill>
                  <a:schemeClr val="tx1"/>
                </a:solidFill>
              </a:rPr>
              <a:t>або</a:t>
            </a:r>
            <a:r>
              <a:rPr lang="ru-RU" sz="1400" dirty="0" smtClean="0">
                <a:solidFill>
                  <a:schemeClr val="tx1"/>
                </a:solidFill>
              </a:rPr>
              <a:t> </a:t>
            </a:r>
            <a:r>
              <a:rPr lang="ru-RU" sz="1400" dirty="0" err="1" smtClean="0">
                <a:solidFill>
                  <a:schemeClr val="tx1"/>
                </a:solidFill>
              </a:rPr>
              <a:t>дитина</a:t>
            </a:r>
            <a:r>
              <a:rPr lang="ru-RU" sz="1400" dirty="0" smtClean="0">
                <a:solidFill>
                  <a:schemeClr val="tx1"/>
                </a:solidFill>
              </a:rPr>
              <a:t> з </a:t>
            </a:r>
            <a:r>
              <a:rPr lang="ru-RU" sz="1400" dirty="0" err="1" smtClean="0">
                <a:solidFill>
                  <a:schemeClr val="tx1"/>
                </a:solidFill>
              </a:rPr>
              <a:t>інвалідністю</a:t>
            </a:r>
            <a:r>
              <a:rPr lang="ru-RU" sz="1400" dirty="0" smtClean="0">
                <a:solidFill>
                  <a:schemeClr val="tx1"/>
                </a:solidFill>
              </a:rPr>
              <a:t> </a:t>
            </a:r>
            <a:r>
              <a:rPr lang="ru-RU" sz="1400" dirty="0" err="1" smtClean="0">
                <a:solidFill>
                  <a:schemeClr val="tx1"/>
                </a:solidFill>
              </a:rPr>
              <a:t>має</a:t>
            </a:r>
            <a:r>
              <a:rPr lang="ru-RU" sz="1400" dirty="0" smtClean="0">
                <a:solidFill>
                  <a:schemeClr val="tx1"/>
                </a:solidFill>
              </a:rPr>
              <a:t> право на </a:t>
            </a:r>
            <a:r>
              <a:rPr lang="ru-RU" sz="1400" dirty="0" err="1" smtClean="0">
                <a:solidFill>
                  <a:schemeClr val="tx1"/>
                </a:solidFill>
              </a:rPr>
              <a:t>пенсію</a:t>
            </a:r>
            <a:r>
              <a:rPr lang="ru-RU" sz="1400" dirty="0" smtClean="0">
                <a:solidFill>
                  <a:schemeClr val="tx1"/>
                </a:solidFill>
              </a:rPr>
              <a:t> у </a:t>
            </a:r>
            <a:r>
              <a:rPr lang="ru-RU" sz="1400" dirty="0" err="1" smtClean="0">
                <a:solidFill>
                  <a:schemeClr val="tx1"/>
                </a:solidFill>
              </a:rPr>
              <a:t>зв’язку</a:t>
            </a:r>
            <a:r>
              <a:rPr lang="ru-RU" sz="1400" dirty="0" smtClean="0">
                <a:solidFill>
                  <a:schemeClr val="tx1"/>
                </a:solidFill>
              </a:rPr>
              <a:t> з </a:t>
            </a:r>
            <a:r>
              <a:rPr lang="ru-RU" sz="1400" dirty="0" err="1" smtClean="0">
                <a:solidFill>
                  <a:schemeClr val="tx1"/>
                </a:solidFill>
              </a:rPr>
              <a:t>втратою</a:t>
            </a:r>
            <a:r>
              <a:rPr lang="ru-RU" sz="1400" dirty="0" smtClean="0">
                <a:solidFill>
                  <a:schemeClr val="tx1"/>
                </a:solidFill>
              </a:rPr>
              <a:t> </a:t>
            </a:r>
            <a:r>
              <a:rPr lang="ru-RU" sz="1400" dirty="0" err="1" smtClean="0">
                <a:solidFill>
                  <a:schemeClr val="tx1"/>
                </a:solidFill>
              </a:rPr>
              <a:t>годувальника</a:t>
            </a:r>
            <a:r>
              <a:rPr lang="ru-RU" sz="1400" dirty="0" smtClean="0">
                <a:solidFill>
                  <a:schemeClr val="tx1"/>
                </a:solidFill>
              </a:rPr>
              <a:t> (</a:t>
            </a:r>
            <a:r>
              <a:rPr lang="ru-RU" sz="1400" dirty="0" err="1" smtClean="0">
                <a:solidFill>
                  <a:schemeClr val="tx1"/>
                </a:solidFill>
              </a:rPr>
              <a:t>державну</a:t>
            </a:r>
            <a:r>
              <a:rPr lang="ru-RU" sz="1400" dirty="0" smtClean="0">
                <a:solidFill>
                  <a:schemeClr val="tx1"/>
                </a:solidFill>
              </a:rPr>
              <a:t> </a:t>
            </a:r>
            <a:r>
              <a:rPr lang="ru-RU" sz="1400" dirty="0" err="1" smtClean="0">
                <a:solidFill>
                  <a:schemeClr val="tx1"/>
                </a:solidFill>
              </a:rPr>
              <a:t>соціальну</a:t>
            </a:r>
            <a:r>
              <a:rPr lang="ru-RU" sz="1400" dirty="0" smtClean="0">
                <a:solidFill>
                  <a:schemeClr val="tx1"/>
                </a:solidFill>
              </a:rPr>
              <a:t> </a:t>
            </a:r>
            <a:r>
              <a:rPr lang="ru-RU" sz="1400" dirty="0" err="1" smtClean="0">
                <a:solidFill>
                  <a:schemeClr val="tx1"/>
                </a:solidFill>
              </a:rPr>
              <a:t>допомогу</a:t>
            </a:r>
            <a:r>
              <a:rPr lang="ru-RU" sz="1400" dirty="0" smtClean="0">
                <a:solidFill>
                  <a:schemeClr val="tx1"/>
                </a:solidFill>
              </a:rPr>
              <a:t> </a:t>
            </a:r>
            <a:r>
              <a:rPr lang="ru-RU" sz="1400" dirty="0" err="1" smtClean="0">
                <a:solidFill>
                  <a:schemeClr val="tx1"/>
                </a:solidFill>
              </a:rPr>
              <a:t>дитині</a:t>
            </a:r>
            <a:r>
              <a:rPr lang="ru-RU" sz="1400" dirty="0" smtClean="0">
                <a:solidFill>
                  <a:schemeClr val="tx1"/>
                </a:solidFill>
              </a:rPr>
              <a:t> </a:t>
            </a:r>
            <a:r>
              <a:rPr lang="ru-RU" sz="1400" dirty="0" err="1" smtClean="0">
                <a:solidFill>
                  <a:schemeClr val="tx1"/>
                </a:solidFill>
              </a:rPr>
              <a:t>померлого</a:t>
            </a:r>
            <a:r>
              <a:rPr lang="ru-RU" sz="1400" dirty="0" smtClean="0">
                <a:solidFill>
                  <a:schemeClr val="tx1"/>
                </a:solidFill>
              </a:rPr>
              <a:t> </a:t>
            </a:r>
            <a:r>
              <a:rPr lang="ru-RU" sz="1400" dirty="0" err="1" smtClean="0">
                <a:solidFill>
                  <a:schemeClr val="tx1"/>
                </a:solidFill>
              </a:rPr>
              <a:t>годувальника</a:t>
            </a:r>
            <a:r>
              <a:rPr lang="ru-RU" sz="1400" dirty="0" smtClean="0">
                <a:solidFill>
                  <a:schemeClr val="tx1"/>
                </a:solidFill>
              </a:rPr>
              <a:t>, </a:t>
            </a:r>
            <a:r>
              <a:rPr lang="ru-RU" sz="1400" dirty="0" err="1" smtClean="0">
                <a:solidFill>
                  <a:schemeClr val="tx1"/>
                </a:solidFill>
              </a:rPr>
              <a:t>передбачену</a:t>
            </a:r>
            <a:r>
              <a:rPr lang="ru-RU" sz="1400" dirty="0" smtClean="0">
                <a:solidFill>
                  <a:schemeClr val="tx1"/>
                </a:solidFill>
              </a:rPr>
              <a:t> Законом </a:t>
            </a:r>
            <a:r>
              <a:rPr lang="ru-RU" sz="1400" dirty="0" err="1" smtClean="0">
                <a:solidFill>
                  <a:schemeClr val="tx1"/>
                </a:solidFill>
              </a:rPr>
              <a:t>України</a:t>
            </a:r>
            <a:r>
              <a:rPr lang="ru-RU" sz="1400" dirty="0" smtClean="0">
                <a:solidFill>
                  <a:schemeClr val="tx1"/>
                </a:solidFill>
              </a:rPr>
              <a:t> «Про </a:t>
            </a:r>
            <a:r>
              <a:rPr lang="ru-RU" sz="1400" dirty="0" err="1" smtClean="0">
                <a:solidFill>
                  <a:schemeClr val="tx1"/>
                </a:solidFill>
              </a:rPr>
              <a:t>державну</a:t>
            </a:r>
            <a:r>
              <a:rPr lang="ru-RU" sz="1400" dirty="0" smtClean="0">
                <a:solidFill>
                  <a:schemeClr val="tx1"/>
                </a:solidFill>
              </a:rPr>
              <a:t> </a:t>
            </a:r>
            <a:r>
              <a:rPr lang="ru-RU" sz="1400" dirty="0" err="1" smtClean="0">
                <a:solidFill>
                  <a:schemeClr val="tx1"/>
                </a:solidFill>
              </a:rPr>
              <a:t>соціальну</a:t>
            </a:r>
            <a:r>
              <a:rPr lang="ru-RU" sz="1400" dirty="0" smtClean="0">
                <a:solidFill>
                  <a:schemeClr val="tx1"/>
                </a:solidFill>
              </a:rPr>
              <a:t> </a:t>
            </a:r>
            <a:r>
              <a:rPr lang="ru-RU" sz="1400" dirty="0" err="1" smtClean="0">
                <a:solidFill>
                  <a:schemeClr val="tx1"/>
                </a:solidFill>
              </a:rPr>
              <a:t>допомогу</a:t>
            </a:r>
            <a:r>
              <a:rPr lang="ru-RU" sz="1400" dirty="0" smtClean="0">
                <a:solidFill>
                  <a:schemeClr val="tx1"/>
                </a:solidFill>
              </a:rPr>
              <a:t> особам, </a:t>
            </a:r>
            <a:r>
              <a:rPr lang="ru-RU" sz="1400" dirty="0" err="1" smtClean="0">
                <a:solidFill>
                  <a:schemeClr val="tx1"/>
                </a:solidFill>
              </a:rPr>
              <a:t>які</a:t>
            </a:r>
            <a:r>
              <a:rPr lang="ru-RU" sz="1400" dirty="0" smtClean="0">
                <a:solidFill>
                  <a:schemeClr val="tx1"/>
                </a:solidFill>
              </a:rPr>
              <a:t> не </a:t>
            </a:r>
            <a:r>
              <a:rPr lang="ru-RU" sz="1400" dirty="0" err="1" smtClean="0">
                <a:solidFill>
                  <a:schemeClr val="tx1"/>
                </a:solidFill>
              </a:rPr>
              <a:t>мають</a:t>
            </a:r>
            <a:r>
              <a:rPr lang="ru-RU" sz="1400" dirty="0" smtClean="0">
                <a:solidFill>
                  <a:schemeClr val="tx1"/>
                </a:solidFill>
              </a:rPr>
              <a:t> права на </a:t>
            </a:r>
            <a:r>
              <a:rPr lang="ru-RU" sz="1400" dirty="0" err="1" smtClean="0">
                <a:solidFill>
                  <a:schemeClr val="tx1"/>
                </a:solidFill>
              </a:rPr>
              <a:t>пенсію</a:t>
            </a:r>
            <a:r>
              <a:rPr lang="ru-RU" sz="1400" dirty="0" smtClean="0">
                <a:solidFill>
                  <a:schemeClr val="tx1"/>
                </a:solidFill>
              </a:rPr>
              <a:t>, та особам з </a:t>
            </a:r>
            <a:r>
              <a:rPr lang="ru-RU" sz="1400" dirty="0" err="1" smtClean="0">
                <a:solidFill>
                  <a:schemeClr val="tx1"/>
                </a:solidFill>
              </a:rPr>
              <a:t>інвалідністю</a:t>
            </a:r>
            <a:r>
              <a:rPr lang="ru-RU" sz="1400" dirty="0" smtClean="0">
                <a:solidFill>
                  <a:schemeClr val="tx1"/>
                </a:solidFill>
              </a:rPr>
              <a:t>») і на </a:t>
            </a:r>
            <a:r>
              <a:rPr lang="ru-RU" sz="1400" dirty="0" err="1" smtClean="0">
                <a:solidFill>
                  <a:schemeClr val="tx1"/>
                </a:solidFill>
              </a:rPr>
              <a:t>державну</a:t>
            </a:r>
            <a:r>
              <a:rPr lang="ru-RU" sz="1400" dirty="0" smtClean="0">
                <a:solidFill>
                  <a:schemeClr val="tx1"/>
                </a:solidFill>
              </a:rPr>
              <a:t> </a:t>
            </a:r>
            <a:r>
              <a:rPr lang="ru-RU" sz="1400" dirty="0" err="1" smtClean="0">
                <a:solidFill>
                  <a:schemeClr val="tx1"/>
                </a:solidFill>
              </a:rPr>
              <a:t>соціальну</a:t>
            </a:r>
            <a:r>
              <a:rPr lang="ru-RU" sz="1400" dirty="0" smtClean="0">
                <a:solidFill>
                  <a:schemeClr val="tx1"/>
                </a:solidFill>
              </a:rPr>
              <a:t> </a:t>
            </a:r>
            <a:r>
              <a:rPr lang="ru-RU" sz="1400" dirty="0" err="1" smtClean="0">
                <a:solidFill>
                  <a:schemeClr val="tx1"/>
                </a:solidFill>
              </a:rPr>
              <a:t>допомогу</a:t>
            </a:r>
            <a:r>
              <a:rPr lang="ru-RU" sz="1400" dirty="0" smtClean="0">
                <a:solidFill>
                  <a:schemeClr val="tx1"/>
                </a:solidFill>
              </a:rPr>
              <a:t> </a:t>
            </a:r>
            <a:r>
              <a:rPr lang="ru-RU" sz="1400" dirty="0" err="1" smtClean="0">
                <a:solidFill>
                  <a:schemeClr val="tx1"/>
                </a:solidFill>
              </a:rPr>
              <a:t>відповідно</a:t>
            </a:r>
            <a:r>
              <a:rPr lang="ru-RU" sz="1400" dirty="0" smtClean="0">
                <a:solidFill>
                  <a:schemeClr val="tx1"/>
                </a:solidFill>
              </a:rPr>
              <a:t> до Закону </a:t>
            </a:r>
            <a:r>
              <a:rPr lang="ru-RU" sz="1400" dirty="0" err="1" smtClean="0">
                <a:solidFill>
                  <a:schemeClr val="tx1"/>
                </a:solidFill>
              </a:rPr>
              <a:t>України</a:t>
            </a:r>
            <a:r>
              <a:rPr lang="ru-RU" sz="1400" dirty="0" smtClean="0">
                <a:solidFill>
                  <a:schemeClr val="tx1"/>
                </a:solidFill>
              </a:rPr>
              <a:t> «Про </a:t>
            </a:r>
            <a:r>
              <a:rPr lang="ru-RU" sz="1400" dirty="0" err="1" smtClean="0">
                <a:solidFill>
                  <a:schemeClr val="tx1"/>
                </a:solidFill>
              </a:rPr>
              <a:t>державну</a:t>
            </a:r>
            <a:r>
              <a:rPr lang="ru-RU" sz="1400" dirty="0" smtClean="0">
                <a:solidFill>
                  <a:schemeClr val="tx1"/>
                </a:solidFill>
              </a:rPr>
              <a:t> </a:t>
            </a:r>
            <a:r>
              <a:rPr lang="ru-RU" sz="1400" dirty="0" err="1" smtClean="0">
                <a:solidFill>
                  <a:schemeClr val="tx1"/>
                </a:solidFill>
              </a:rPr>
              <a:t>соціальну</a:t>
            </a:r>
            <a:r>
              <a:rPr lang="ru-RU" sz="1400" dirty="0" smtClean="0">
                <a:solidFill>
                  <a:schemeClr val="tx1"/>
                </a:solidFill>
              </a:rPr>
              <a:t> </a:t>
            </a:r>
            <a:r>
              <a:rPr lang="ru-RU" sz="1400" dirty="0" err="1" smtClean="0">
                <a:solidFill>
                  <a:schemeClr val="tx1"/>
                </a:solidFill>
              </a:rPr>
              <a:t>допомогу</a:t>
            </a:r>
            <a:r>
              <a:rPr lang="ru-RU" sz="1400" dirty="0" smtClean="0">
                <a:solidFill>
                  <a:schemeClr val="tx1"/>
                </a:solidFill>
              </a:rPr>
              <a:t> особам з </a:t>
            </a:r>
            <a:r>
              <a:rPr lang="ru-RU" sz="1400" dirty="0" err="1" smtClean="0">
                <a:solidFill>
                  <a:schemeClr val="tx1"/>
                </a:solidFill>
              </a:rPr>
              <a:t>інвалідністю</a:t>
            </a:r>
            <a:r>
              <a:rPr lang="ru-RU" sz="1400" dirty="0" smtClean="0">
                <a:solidFill>
                  <a:schemeClr val="tx1"/>
                </a:solidFill>
              </a:rPr>
              <a:t> з </a:t>
            </a:r>
            <a:r>
              <a:rPr lang="ru-RU" sz="1400" dirty="0" err="1" smtClean="0">
                <a:solidFill>
                  <a:schemeClr val="tx1"/>
                </a:solidFill>
              </a:rPr>
              <a:t>дитинства</a:t>
            </a:r>
            <a:r>
              <a:rPr lang="ru-RU" sz="1400" dirty="0" smtClean="0">
                <a:solidFill>
                  <a:schemeClr val="tx1"/>
                </a:solidFill>
              </a:rPr>
              <a:t> та </a:t>
            </a:r>
            <a:r>
              <a:rPr lang="ru-RU" sz="1400" dirty="0" err="1" smtClean="0">
                <a:solidFill>
                  <a:schemeClr val="tx1"/>
                </a:solidFill>
              </a:rPr>
              <a:t>дітям</a:t>
            </a:r>
            <a:r>
              <a:rPr lang="ru-RU" sz="1400" dirty="0" smtClean="0">
                <a:solidFill>
                  <a:schemeClr val="tx1"/>
                </a:solidFill>
              </a:rPr>
              <a:t> з </a:t>
            </a:r>
            <a:r>
              <a:rPr lang="ru-RU" sz="1400" dirty="0" err="1" smtClean="0">
                <a:solidFill>
                  <a:schemeClr val="tx1"/>
                </a:solidFill>
              </a:rPr>
              <a:t>інвалідністю</a:t>
            </a:r>
            <a:r>
              <a:rPr lang="ru-RU" sz="1400" dirty="0" smtClean="0">
                <a:solidFill>
                  <a:schemeClr val="tx1"/>
                </a:solidFill>
              </a:rPr>
              <a:t>», </a:t>
            </a:r>
            <a:r>
              <a:rPr lang="ru-RU" sz="1400" dirty="0" err="1" smtClean="0">
                <a:solidFill>
                  <a:schemeClr val="tx1"/>
                </a:solidFill>
              </a:rPr>
              <a:t>ці</a:t>
            </a:r>
            <a:r>
              <a:rPr lang="ru-RU" sz="1400" dirty="0" smtClean="0">
                <a:solidFill>
                  <a:schemeClr val="tx1"/>
                </a:solidFill>
              </a:rPr>
              <a:t> </a:t>
            </a:r>
            <a:r>
              <a:rPr lang="ru-RU" sz="1400" dirty="0" err="1" smtClean="0">
                <a:solidFill>
                  <a:schemeClr val="tx1"/>
                </a:solidFill>
              </a:rPr>
              <a:t>виплати</a:t>
            </a:r>
            <a:r>
              <a:rPr lang="ru-RU" sz="1400" dirty="0" smtClean="0">
                <a:solidFill>
                  <a:schemeClr val="tx1"/>
                </a:solidFill>
              </a:rPr>
              <a:t> </a:t>
            </a:r>
            <a:r>
              <a:rPr lang="ru-RU" sz="1400" dirty="0" err="1" smtClean="0">
                <a:solidFill>
                  <a:schemeClr val="tx1"/>
                </a:solidFill>
              </a:rPr>
              <a:t>призначаються</a:t>
            </a:r>
            <a:r>
              <a:rPr lang="ru-RU" sz="1400" dirty="0" smtClean="0">
                <a:solidFill>
                  <a:schemeClr val="tx1"/>
                </a:solidFill>
              </a:rPr>
              <a:t> </a:t>
            </a:r>
            <a:r>
              <a:rPr lang="ru-RU" sz="1400" dirty="0" err="1" smtClean="0">
                <a:solidFill>
                  <a:schemeClr val="tx1"/>
                </a:solidFill>
              </a:rPr>
              <a:t>одночасно</a:t>
            </a:r>
            <a:r>
              <a:rPr lang="ru-RU" sz="1400" dirty="0" smtClean="0">
                <a:solidFill>
                  <a:schemeClr val="tx1"/>
                </a:solidFill>
              </a:rPr>
              <a:t>.</a:t>
            </a:r>
            <a:endParaRPr lang="ru-RU" sz="1400" dirty="0">
              <a:solidFill>
                <a:schemeClr val="tx1"/>
              </a:solidFill>
            </a:endParaRPr>
          </a:p>
        </p:txBody>
      </p:sp>
      <p:pic>
        <p:nvPicPr>
          <p:cNvPr id="3074" name="Picture 2" descr="Размер пенсии инвалидам: изменение группы, надбавка, соцпомощь и  пожизненная выплата ✓ Бизнес-портал fdlx.com"/>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29957" y="4171284"/>
            <a:ext cx="3364638" cy="25259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076" name="Picture 4" descr="Автоцивілка для інвалідів | Пільги інвалідам 3 групи в Україні"/>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560763" y="845598"/>
            <a:ext cx="2472900" cy="24729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37288696"/>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1647374965"/>
              </p:ext>
            </p:extLst>
          </p:nvPr>
        </p:nvGraphicFramePr>
        <p:xfrm>
          <a:off x="0" y="312313"/>
          <a:ext cx="8858005" cy="58309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Какие льготы государство предоставляет инвалидам 2 группы - 2021 год"/>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482829" y="141103"/>
            <a:ext cx="3431004" cy="2698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104" name="Picture 8" descr="障がい者のベクトルシルエットは白い背景です。のイラスト素材・ベクタ - Image 32455198."/>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8340678" y="3011009"/>
            <a:ext cx="3715305" cy="37153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3102267203"/>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1208937424"/>
              </p:ext>
            </p:extLst>
          </p:nvPr>
        </p:nvGraphicFramePr>
        <p:xfrm>
          <a:off x="684213" y="685800"/>
          <a:ext cx="8534400" cy="5573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descr="Законодавче визначення поняття «інвалід», порядок та документальне  оформлення визнання особи інвалідом, права та пільги при працевлаштуванні."/>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118193" y="357945"/>
            <a:ext cx="5561644" cy="31145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150" name="Picture 6" descr="В уряді розповіли, чи вплинуть карантинні заходи на субсидії і виплату  пенсій — Високий Замок"/>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488727" y="3714930"/>
            <a:ext cx="4962618" cy="27379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1860687380"/>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3535996849"/>
              </p:ext>
            </p:extLst>
          </p:nvPr>
        </p:nvGraphicFramePr>
        <p:xfrm>
          <a:off x="684213" y="108250"/>
          <a:ext cx="10403998" cy="66032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543116654"/>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3634299771"/>
              </p:ext>
            </p:extLst>
          </p:nvPr>
        </p:nvGraphicFramePr>
        <p:xfrm>
          <a:off x="1057074" y="552635"/>
          <a:ext cx="9812069" cy="5689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389762372"/>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3984" y="3739719"/>
            <a:ext cx="6029258" cy="24117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Скругленный прямоугольник 4"/>
          <p:cNvSpPr/>
          <p:nvPr/>
        </p:nvSpPr>
        <p:spPr>
          <a:xfrm>
            <a:off x="363984" y="284085"/>
            <a:ext cx="8131946" cy="30539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бъект 2"/>
          <p:cNvSpPr txBox="1">
            <a:spLocks/>
          </p:cNvSpPr>
          <p:nvPr/>
        </p:nvSpPr>
        <p:spPr>
          <a:xfrm>
            <a:off x="250686" y="3410"/>
            <a:ext cx="8534400" cy="3615267"/>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a:lstStyle>
          <a:p>
            <a:r>
              <a:rPr lang="ru-RU" dirty="0" err="1" smtClean="0">
                <a:solidFill>
                  <a:schemeClr val="tx1"/>
                </a:solidFill>
              </a:rPr>
              <a:t>Якщо</a:t>
            </a:r>
            <a:r>
              <a:rPr lang="ru-RU" dirty="0" smtClean="0">
                <a:solidFill>
                  <a:schemeClr val="tx1"/>
                </a:solidFill>
              </a:rPr>
              <a:t> </a:t>
            </a:r>
            <a:r>
              <a:rPr lang="ru-RU" dirty="0" err="1" smtClean="0">
                <a:solidFill>
                  <a:schemeClr val="tx1"/>
                </a:solidFill>
              </a:rPr>
              <a:t>зареєстроване</a:t>
            </a:r>
            <a:r>
              <a:rPr lang="ru-RU" dirty="0" smtClean="0">
                <a:solidFill>
                  <a:schemeClr val="tx1"/>
                </a:solidFill>
              </a:rPr>
              <a:t> </a:t>
            </a:r>
            <a:r>
              <a:rPr lang="ru-RU" dirty="0" err="1" smtClean="0">
                <a:solidFill>
                  <a:schemeClr val="tx1"/>
                </a:solidFill>
              </a:rPr>
              <a:t>місце</a:t>
            </a:r>
            <a:r>
              <a:rPr lang="ru-RU" dirty="0" smtClean="0">
                <a:solidFill>
                  <a:schemeClr val="tx1"/>
                </a:solidFill>
              </a:rPr>
              <a:t> </a:t>
            </a:r>
            <a:r>
              <a:rPr lang="ru-RU" dirty="0" err="1" smtClean="0">
                <a:solidFill>
                  <a:schemeClr val="tx1"/>
                </a:solidFill>
              </a:rPr>
              <a:t>проживання</a:t>
            </a:r>
            <a:r>
              <a:rPr lang="ru-RU" dirty="0" smtClean="0">
                <a:solidFill>
                  <a:schemeClr val="tx1"/>
                </a:solidFill>
              </a:rPr>
              <a:t> </a:t>
            </a:r>
            <a:r>
              <a:rPr lang="ru-RU" dirty="0" err="1" smtClean="0">
                <a:solidFill>
                  <a:schemeClr val="tx1"/>
                </a:solidFill>
              </a:rPr>
              <a:t>або</a:t>
            </a:r>
            <a:r>
              <a:rPr lang="ru-RU" dirty="0" smtClean="0">
                <a:solidFill>
                  <a:schemeClr val="tx1"/>
                </a:solidFill>
              </a:rPr>
              <a:t> </a:t>
            </a:r>
            <a:r>
              <a:rPr lang="ru-RU" dirty="0" err="1" smtClean="0">
                <a:solidFill>
                  <a:schemeClr val="tx1"/>
                </a:solidFill>
              </a:rPr>
              <a:t>місце</a:t>
            </a:r>
            <a:r>
              <a:rPr lang="ru-RU" dirty="0" smtClean="0">
                <a:solidFill>
                  <a:schemeClr val="tx1"/>
                </a:solidFill>
              </a:rPr>
              <a:t> фактичного </a:t>
            </a:r>
            <a:r>
              <a:rPr lang="ru-RU" dirty="0" err="1" smtClean="0">
                <a:solidFill>
                  <a:schemeClr val="tx1"/>
                </a:solidFill>
              </a:rPr>
              <a:t>проживання</a:t>
            </a:r>
            <a:r>
              <a:rPr lang="ru-RU" dirty="0" smtClean="0">
                <a:solidFill>
                  <a:schemeClr val="tx1"/>
                </a:solidFill>
              </a:rPr>
              <a:t> законного </a:t>
            </a:r>
            <a:r>
              <a:rPr lang="ru-RU" dirty="0" err="1" smtClean="0">
                <a:solidFill>
                  <a:schemeClr val="tx1"/>
                </a:solidFill>
              </a:rPr>
              <a:t>представника</a:t>
            </a:r>
            <a:r>
              <a:rPr lang="ru-RU" dirty="0" smtClean="0">
                <a:solidFill>
                  <a:schemeClr val="tx1"/>
                </a:solidFill>
              </a:rPr>
              <a:t> не </a:t>
            </a:r>
            <a:r>
              <a:rPr lang="ru-RU" dirty="0" err="1" smtClean="0">
                <a:solidFill>
                  <a:schemeClr val="tx1"/>
                </a:solidFill>
              </a:rPr>
              <a:t>збігається</a:t>
            </a:r>
            <a:r>
              <a:rPr lang="ru-RU" dirty="0" smtClean="0">
                <a:solidFill>
                  <a:schemeClr val="tx1"/>
                </a:solidFill>
              </a:rPr>
              <a:t> </a:t>
            </a:r>
            <a:r>
              <a:rPr lang="ru-RU" dirty="0" err="1" smtClean="0">
                <a:solidFill>
                  <a:schemeClr val="tx1"/>
                </a:solidFill>
              </a:rPr>
              <a:t>із</a:t>
            </a:r>
            <a:r>
              <a:rPr lang="ru-RU" dirty="0" smtClean="0">
                <a:solidFill>
                  <a:schemeClr val="tx1"/>
                </a:solidFill>
              </a:rPr>
              <a:t> </a:t>
            </a:r>
            <a:r>
              <a:rPr lang="ru-RU" dirty="0" err="1" smtClean="0">
                <a:solidFill>
                  <a:schemeClr val="tx1"/>
                </a:solidFill>
              </a:rPr>
              <a:t>зареєстрованим</a:t>
            </a:r>
            <a:r>
              <a:rPr lang="ru-RU" dirty="0" smtClean="0">
                <a:solidFill>
                  <a:schemeClr val="tx1"/>
                </a:solidFill>
              </a:rPr>
              <a:t> </a:t>
            </a:r>
            <a:r>
              <a:rPr lang="ru-RU" dirty="0" err="1" smtClean="0">
                <a:solidFill>
                  <a:schemeClr val="tx1"/>
                </a:solidFill>
              </a:rPr>
              <a:t>місцем</a:t>
            </a:r>
            <a:r>
              <a:rPr lang="ru-RU" dirty="0" smtClean="0">
                <a:solidFill>
                  <a:schemeClr val="tx1"/>
                </a:solidFill>
              </a:rPr>
              <a:t> </a:t>
            </a:r>
            <a:r>
              <a:rPr lang="ru-RU" dirty="0" err="1" smtClean="0">
                <a:solidFill>
                  <a:schemeClr val="tx1"/>
                </a:solidFill>
              </a:rPr>
              <a:t>проживання</a:t>
            </a:r>
            <a:r>
              <a:rPr lang="ru-RU" dirty="0" smtClean="0">
                <a:solidFill>
                  <a:schemeClr val="tx1"/>
                </a:solidFill>
              </a:rPr>
              <a:t> </a:t>
            </a:r>
            <a:r>
              <a:rPr lang="ru-RU" dirty="0" err="1" smtClean="0">
                <a:solidFill>
                  <a:schemeClr val="tx1"/>
                </a:solidFill>
              </a:rPr>
              <a:t>або</a:t>
            </a:r>
            <a:r>
              <a:rPr lang="ru-RU" dirty="0" smtClean="0">
                <a:solidFill>
                  <a:schemeClr val="tx1"/>
                </a:solidFill>
              </a:rPr>
              <a:t> </a:t>
            </a:r>
            <a:r>
              <a:rPr lang="ru-RU" dirty="0" err="1" smtClean="0">
                <a:solidFill>
                  <a:schemeClr val="tx1"/>
                </a:solidFill>
              </a:rPr>
              <a:t>місцем</a:t>
            </a:r>
            <a:r>
              <a:rPr lang="ru-RU" dirty="0" smtClean="0">
                <a:solidFill>
                  <a:schemeClr val="tx1"/>
                </a:solidFill>
              </a:rPr>
              <a:t> фактичного </a:t>
            </a:r>
            <a:r>
              <a:rPr lang="ru-RU" dirty="0" err="1" smtClean="0">
                <a:solidFill>
                  <a:schemeClr val="tx1"/>
                </a:solidFill>
              </a:rPr>
              <a:t>проживання</a:t>
            </a:r>
            <a:r>
              <a:rPr lang="ru-RU" dirty="0" smtClean="0">
                <a:solidFill>
                  <a:schemeClr val="tx1"/>
                </a:solidFill>
              </a:rPr>
              <a:t> </a:t>
            </a:r>
            <a:r>
              <a:rPr lang="ru-RU" dirty="0" err="1" smtClean="0">
                <a:solidFill>
                  <a:schemeClr val="tx1"/>
                </a:solidFill>
              </a:rPr>
              <a:t>дитини</a:t>
            </a:r>
            <a:r>
              <a:rPr lang="ru-RU" dirty="0" smtClean="0">
                <a:solidFill>
                  <a:schemeClr val="tx1"/>
                </a:solidFill>
              </a:rPr>
              <a:t> з </a:t>
            </a:r>
            <a:r>
              <a:rPr lang="ru-RU" dirty="0" err="1" smtClean="0">
                <a:solidFill>
                  <a:schemeClr val="tx1"/>
                </a:solidFill>
              </a:rPr>
              <a:t>інвалідністю</a:t>
            </a:r>
            <a:r>
              <a:rPr lang="ru-RU" dirty="0" smtClean="0">
                <a:solidFill>
                  <a:schemeClr val="tx1"/>
                </a:solidFill>
              </a:rPr>
              <a:t>, </a:t>
            </a:r>
            <a:r>
              <a:rPr lang="ru-RU" dirty="0" err="1" smtClean="0">
                <a:solidFill>
                  <a:schemeClr val="tx1"/>
                </a:solidFill>
              </a:rPr>
              <a:t>структурні</a:t>
            </a:r>
            <a:r>
              <a:rPr lang="ru-RU" dirty="0" smtClean="0">
                <a:solidFill>
                  <a:schemeClr val="tx1"/>
                </a:solidFill>
              </a:rPr>
              <a:t> </a:t>
            </a:r>
            <a:r>
              <a:rPr lang="ru-RU" dirty="0" err="1" smtClean="0">
                <a:solidFill>
                  <a:schemeClr val="tx1"/>
                </a:solidFill>
              </a:rPr>
              <a:t>підрозділи</a:t>
            </a:r>
            <a:r>
              <a:rPr lang="ru-RU" dirty="0" smtClean="0">
                <a:solidFill>
                  <a:schemeClr val="tx1"/>
                </a:solidFill>
              </a:rPr>
              <a:t> з </a:t>
            </a:r>
            <a:r>
              <a:rPr lang="ru-RU" dirty="0" err="1" smtClean="0">
                <a:solidFill>
                  <a:schemeClr val="tx1"/>
                </a:solidFill>
              </a:rPr>
              <a:t>питань</a:t>
            </a:r>
            <a:r>
              <a:rPr lang="ru-RU" dirty="0" smtClean="0">
                <a:solidFill>
                  <a:schemeClr val="tx1"/>
                </a:solidFill>
              </a:rPr>
              <a:t> </a:t>
            </a:r>
            <a:r>
              <a:rPr lang="ru-RU" dirty="0" err="1" smtClean="0">
                <a:solidFill>
                  <a:schemeClr val="tx1"/>
                </a:solidFill>
              </a:rPr>
              <a:t>соціального</a:t>
            </a:r>
            <a:r>
              <a:rPr lang="ru-RU" dirty="0" smtClean="0">
                <a:solidFill>
                  <a:schemeClr val="tx1"/>
                </a:solidFill>
              </a:rPr>
              <a:t> </a:t>
            </a:r>
            <a:r>
              <a:rPr lang="ru-RU" dirty="0" err="1" smtClean="0">
                <a:solidFill>
                  <a:schemeClr val="tx1"/>
                </a:solidFill>
              </a:rPr>
              <a:t>захисту</a:t>
            </a:r>
            <a:r>
              <a:rPr lang="ru-RU" dirty="0" smtClean="0">
                <a:solidFill>
                  <a:schemeClr val="tx1"/>
                </a:solidFill>
              </a:rPr>
              <a:t> </a:t>
            </a:r>
            <a:r>
              <a:rPr lang="ru-RU" dirty="0" err="1" smtClean="0">
                <a:solidFill>
                  <a:schemeClr val="tx1"/>
                </a:solidFill>
              </a:rPr>
              <a:t>населення</a:t>
            </a:r>
            <a:r>
              <a:rPr lang="ru-RU" dirty="0" smtClean="0">
                <a:solidFill>
                  <a:schemeClr val="tx1"/>
                </a:solidFill>
              </a:rPr>
              <a:t> </a:t>
            </a:r>
            <a:r>
              <a:rPr lang="ru-RU" dirty="0" err="1" smtClean="0">
                <a:solidFill>
                  <a:schemeClr val="tx1"/>
                </a:solidFill>
              </a:rPr>
              <a:t>проводять</a:t>
            </a:r>
            <a:r>
              <a:rPr lang="ru-RU" dirty="0" smtClean="0">
                <a:solidFill>
                  <a:schemeClr val="tx1"/>
                </a:solidFill>
              </a:rPr>
              <a:t> </a:t>
            </a:r>
            <a:r>
              <a:rPr lang="ru-RU" dirty="0" err="1" smtClean="0">
                <a:solidFill>
                  <a:schemeClr val="tx1"/>
                </a:solidFill>
              </a:rPr>
              <a:t>перевірку</a:t>
            </a:r>
            <a:r>
              <a:rPr lang="ru-RU" dirty="0" smtClean="0">
                <a:solidFill>
                  <a:schemeClr val="tx1"/>
                </a:solidFill>
              </a:rPr>
              <a:t> </a:t>
            </a:r>
            <a:r>
              <a:rPr lang="ru-RU" dirty="0" err="1" smtClean="0">
                <a:solidFill>
                  <a:schemeClr val="tx1"/>
                </a:solidFill>
              </a:rPr>
              <a:t>відомостей</a:t>
            </a:r>
            <a:r>
              <a:rPr lang="ru-RU" dirty="0" smtClean="0">
                <a:solidFill>
                  <a:schemeClr val="tx1"/>
                </a:solidFill>
              </a:rPr>
              <a:t> </a:t>
            </a:r>
            <a:r>
              <a:rPr lang="ru-RU" dirty="0" err="1" smtClean="0">
                <a:solidFill>
                  <a:schemeClr val="tx1"/>
                </a:solidFill>
              </a:rPr>
              <a:t>щодо</a:t>
            </a:r>
            <a:r>
              <a:rPr lang="ru-RU" dirty="0" smtClean="0">
                <a:solidFill>
                  <a:schemeClr val="tx1"/>
                </a:solidFill>
              </a:rPr>
              <a:t> </a:t>
            </a:r>
            <a:r>
              <a:rPr lang="ru-RU" dirty="0" err="1" smtClean="0">
                <a:solidFill>
                  <a:schemeClr val="tx1"/>
                </a:solidFill>
              </a:rPr>
              <a:t>неотримання</a:t>
            </a:r>
            <a:r>
              <a:rPr lang="ru-RU" dirty="0" smtClean="0">
                <a:solidFill>
                  <a:schemeClr val="tx1"/>
                </a:solidFill>
              </a:rPr>
              <a:t> </a:t>
            </a:r>
            <a:r>
              <a:rPr lang="ru-RU" dirty="0" err="1" smtClean="0">
                <a:solidFill>
                  <a:schemeClr val="tx1"/>
                </a:solidFill>
              </a:rPr>
              <a:t>державної</a:t>
            </a:r>
            <a:r>
              <a:rPr lang="ru-RU" dirty="0" smtClean="0">
                <a:solidFill>
                  <a:schemeClr val="tx1"/>
                </a:solidFill>
              </a:rPr>
              <a:t> </a:t>
            </a:r>
            <a:r>
              <a:rPr lang="ru-RU" dirty="0" err="1" smtClean="0">
                <a:solidFill>
                  <a:schemeClr val="tx1"/>
                </a:solidFill>
              </a:rPr>
              <a:t>соціальної</a:t>
            </a:r>
            <a:r>
              <a:rPr lang="ru-RU" dirty="0" smtClean="0">
                <a:solidFill>
                  <a:schemeClr val="tx1"/>
                </a:solidFill>
              </a:rPr>
              <a:t> </a:t>
            </a:r>
            <a:r>
              <a:rPr lang="ru-RU" dirty="0" err="1" smtClean="0">
                <a:solidFill>
                  <a:schemeClr val="tx1"/>
                </a:solidFill>
              </a:rPr>
              <a:t>допомоги</a:t>
            </a:r>
            <a:r>
              <a:rPr lang="ru-RU" dirty="0" smtClean="0">
                <a:solidFill>
                  <a:schemeClr val="tx1"/>
                </a:solidFill>
              </a:rPr>
              <a:t> на </a:t>
            </a:r>
            <a:r>
              <a:rPr lang="ru-RU" dirty="0" err="1" smtClean="0">
                <a:solidFill>
                  <a:schemeClr val="tx1"/>
                </a:solidFill>
              </a:rPr>
              <a:t>дитину</a:t>
            </a:r>
            <a:r>
              <a:rPr lang="ru-RU" dirty="0" smtClean="0">
                <a:solidFill>
                  <a:schemeClr val="tx1"/>
                </a:solidFill>
              </a:rPr>
              <a:t> з </a:t>
            </a:r>
            <a:r>
              <a:rPr lang="ru-RU" dirty="0" err="1" smtClean="0">
                <a:solidFill>
                  <a:schemeClr val="tx1"/>
                </a:solidFill>
              </a:rPr>
              <a:t>інвалідністю</a:t>
            </a:r>
            <a:r>
              <a:rPr lang="ru-RU" dirty="0" smtClean="0">
                <a:solidFill>
                  <a:schemeClr val="tx1"/>
                </a:solidFill>
              </a:rPr>
              <a:t> другим </a:t>
            </a:r>
            <a:r>
              <a:rPr lang="ru-RU" dirty="0" err="1" smtClean="0">
                <a:solidFill>
                  <a:schemeClr val="tx1"/>
                </a:solidFill>
              </a:rPr>
              <a:t>із</a:t>
            </a:r>
            <a:r>
              <a:rPr lang="ru-RU" dirty="0" smtClean="0">
                <a:solidFill>
                  <a:schemeClr val="tx1"/>
                </a:solidFill>
              </a:rPr>
              <a:t> </a:t>
            </a:r>
            <a:r>
              <a:rPr lang="ru-RU" dirty="0" err="1" smtClean="0">
                <a:solidFill>
                  <a:schemeClr val="tx1"/>
                </a:solidFill>
              </a:rPr>
              <a:t>законних</a:t>
            </a:r>
            <a:r>
              <a:rPr lang="ru-RU" dirty="0" smtClean="0">
                <a:solidFill>
                  <a:schemeClr val="tx1"/>
                </a:solidFill>
              </a:rPr>
              <a:t> </a:t>
            </a:r>
            <a:r>
              <a:rPr lang="ru-RU" dirty="0" err="1" smtClean="0">
                <a:solidFill>
                  <a:schemeClr val="tx1"/>
                </a:solidFill>
              </a:rPr>
              <a:t>представників</a:t>
            </a:r>
            <a:r>
              <a:rPr lang="ru-RU" dirty="0" smtClean="0">
                <a:solidFill>
                  <a:schemeClr val="tx1"/>
                </a:solidFill>
              </a:rPr>
              <a:t> з </a:t>
            </a:r>
            <a:r>
              <a:rPr lang="ru-RU" dirty="0" err="1" smtClean="0">
                <a:solidFill>
                  <a:schemeClr val="tx1"/>
                </a:solidFill>
              </a:rPr>
              <a:t>використанням</a:t>
            </a:r>
            <a:r>
              <a:rPr lang="ru-RU" dirty="0" smtClean="0">
                <a:solidFill>
                  <a:schemeClr val="tx1"/>
                </a:solidFill>
              </a:rPr>
              <a:t> </a:t>
            </a:r>
            <a:r>
              <a:rPr lang="ru-RU" dirty="0" err="1" smtClean="0">
                <a:solidFill>
                  <a:schemeClr val="tx1"/>
                </a:solidFill>
              </a:rPr>
              <a:t>інформаційних</a:t>
            </a:r>
            <a:r>
              <a:rPr lang="ru-RU" dirty="0" smtClean="0">
                <a:solidFill>
                  <a:schemeClr val="tx1"/>
                </a:solidFill>
              </a:rPr>
              <a:t> систем.</a:t>
            </a:r>
            <a:endParaRPr lang="ru-RU" dirty="0">
              <a:solidFill>
                <a:schemeClr val="tx1"/>
              </a:solidFill>
            </a:endParaRPr>
          </a:p>
        </p:txBody>
      </p:sp>
      <p:sp>
        <p:nvSpPr>
          <p:cNvPr id="7" name="Объект 6"/>
          <p:cNvSpPr>
            <a:spLocks noGrp="1"/>
          </p:cNvSpPr>
          <p:nvPr>
            <p:ph idx="1"/>
          </p:nvPr>
        </p:nvSpPr>
        <p:spPr/>
        <p:txBody>
          <a:bodyPr/>
          <a:lstStyle/>
          <a:p>
            <a:endParaRPr lang="ru-RU"/>
          </a:p>
        </p:txBody>
      </p:sp>
      <p:pic>
        <p:nvPicPr>
          <p:cNvPr id="5122" name="Picture 2" descr="Держава Україна: тисячолітній шлях до незалежності | EconomistUA"/>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13470" y="3907037"/>
            <a:ext cx="4842553" cy="27228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124" name="Picture 4" descr="Соцдопомога сім'ям з дітьми-інвалідами: розміри виплат"/>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609228" y="685800"/>
            <a:ext cx="3482263" cy="23215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3486501274"/>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1150212560"/>
              </p:ext>
            </p:extLst>
          </p:nvPr>
        </p:nvGraphicFramePr>
        <p:xfrm>
          <a:off x="240329" y="241915"/>
          <a:ext cx="8534400" cy="5308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194" name="Picture 2" descr="Державна соціальна допомога інвалідам з дитинства та дітям-інвалідам буде  проводитись у підвищених розмірах - Корабелов.ИНФО"/>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891203" y="452762"/>
            <a:ext cx="3232450" cy="2585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8196" name="Picture 4" descr="діти-інваліди Archives - СТИК"/>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8891203" y="3734317"/>
            <a:ext cx="3256858" cy="22600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1313523937"/>
      </p:ext>
    </p:extLst>
  </p:cSld>
  <p:clrMapOvr>
    <a:masterClrMapping/>
  </p:clrMapOvr>
  <p:transition spd="slow">
    <p:wipe/>
  </p:transition>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Сектор">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282EB108-EDE6-4B8E-957B-D4A69BF580EA}"/>
    </a:ext>
  </a:extLst>
</a:theme>
</file>

<file path=docProps/app.xml><?xml version="1.0" encoding="utf-8"?>
<Properties xmlns="http://schemas.openxmlformats.org/officeDocument/2006/extended-properties" xmlns:vt="http://schemas.openxmlformats.org/officeDocument/2006/docPropsVTypes">
  <Template>Slice</Template>
  <TotalTime>86</TotalTime>
  <Words>2716</Words>
  <Application>Microsoft Office PowerPoint</Application>
  <PresentationFormat>Произвольный</PresentationFormat>
  <Paragraphs>72</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Сектор</vt:lpstr>
      <vt:lpstr>державна соціальна допомога особам з інвалідністю з дитинства та дітям з інвалідністю</vt:lpstr>
      <vt:lpstr>«Про затвердження Порядку надання державної соціальної допомоги особам з інвалідністю з дитинства та дітям з інвалідністю»  </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державна соціальна допомога особам з інвалідністю з дитинства та дітям з інвалідністю</dc:title>
  <dc:creator>Diana</dc:creator>
  <cp:lastModifiedBy>Богдан</cp:lastModifiedBy>
  <cp:revision>11</cp:revision>
  <dcterms:created xsi:type="dcterms:W3CDTF">2021-05-06T12:16:38Z</dcterms:created>
  <dcterms:modified xsi:type="dcterms:W3CDTF">2023-03-13T00:25:25Z</dcterms:modified>
</cp:coreProperties>
</file>