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3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984776" cy="201622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4643"/>
            <a:ext cx="7776864" cy="282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9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40760" cy="12164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Batang" pitchFamily="18" charset="-127"/>
                <a:ea typeface="Batang" pitchFamily="18" charset="-127"/>
              </a:rPr>
              <a:t>Новаторство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біографічних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творів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у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сучасному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літературному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процесі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589" y="1772816"/>
            <a:ext cx="6048672" cy="1728192"/>
          </a:xfr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домислу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В.Врублевської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В.Єшкілєва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М.Слабошпицького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544">
            <a:off x="519424" y="3439734"/>
            <a:ext cx="2100161" cy="2824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42572"/>
            <a:ext cx="3309893" cy="2566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295">
            <a:off x="6702707" y="3471015"/>
            <a:ext cx="2128494" cy="2841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256733">
            <a:off x="978554" y="6192769"/>
            <a:ext cx="178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Врублевська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604" y="6280774"/>
            <a:ext cx="140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Єшкілєв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82240">
            <a:off x="6403476" y="6280773"/>
            <a:ext cx="227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Слабошпицький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6624736" cy="345638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Художня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біографія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–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це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специфічне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міжродове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жанрове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утворення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,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найважливішою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рисою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якого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є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творче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змалювання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життєвого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шляху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конкретно-історичної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особи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,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реалізоване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на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основі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справжніх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документів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і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подій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з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глибоким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зануренням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письменника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в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її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духовність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і </a:t>
            </a:r>
            <a:r>
              <a:rPr lang="en-US" sz="2100" b="1" dirty="0" err="1">
                <a:latin typeface="Bell MT" pitchFamily="18" charset="0"/>
                <a:ea typeface="Batang" pitchFamily="18" charset="-127"/>
                <a:cs typeface="Arial" pitchFamily="34" charset="0"/>
              </a:rPr>
              <a:t>внутрішній</a:t>
            </a:r>
            <a:r>
              <a:rPr lang="en-US" sz="2100" b="1" dirty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2100" b="1" dirty="0" err="1" smtClean="0">
                <a:latin typeface="Bell MT" pitchFamily="18" charset="0"/>
                <a:ea typeface="Batang" pitchFamily="18" charset="-127"/>
                <a:cs typeface="Arial" pitchFamily="34" charset="0"/>
              </a:rPr>
              <a:t>світ</a:t>
            </a:r>
            <a:r>
              <a:rPr lang="en-US" sz="2100" b="1" dirty="0" smtClean="0">
                <a:latin typeface="Bell MT" pitchFamily="18" charset="0"/>
                <a:ea typeface="Batang" pitchFamily="18" charset="-127"/>
                <a:cs typeface="Arial" pitchFamily="34" charset="0"/>
              </a:rPr>
              <a:t> </a:t>
            </a:r>
            <a:endParaRPr lang="ru-RU" sz="2100" b="1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28672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400800" cy="6858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Cambria" pitchFamily="18" charset="0"/>
              </a:rPr>
              <a:t>Мета І ЗАВДАННЯ КУРСУ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6400800" cy="304800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цілісного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еволюцію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біографії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жанру;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естетично-художніх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 творів українських письменників.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99280"/>
            <a:ext cx="2712119" cy="138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872808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Batang" pitchFamily="18" charset="-127"/>
                <a:ea typeface="Batang" pitchFamily="18" charset="-127"/>
              </a:rPr>
              <a:t>Жанрово-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стильова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специфіка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біографічної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прози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малих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жанрових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форм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Жанрово-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стильові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Д.Міщенко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«Доля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В.Чередниченко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лист»,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М.Чернявський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3462"/>
            <a:ext cx="1674767" cy="2834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39518"/>
            <a:ext cx="1884765" cy="2597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7095" y="6093106"/>
            <a:ext cx="183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М. </a:t>
            </a:r>
            <a:r>
              <a:rPr lang="uk-UA" sz="1600" b="1" dirty="0" err="1" smtClean="0">
                <a:solidFill>
                  <a:schemeClr val="bg1"/>
                </a:solidFill>
              </a:rPr>
              <a:t>Чернявський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466" y="6515190"/>
            <a:ext cx="13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Д. Міщенко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08883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Особливості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художньо-документальної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шевченкіани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3"/>
            <a:ext cx="7488832" cy="1728192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Роль документів та домислу і вимислу у творах про Т. Шевченка О. Іваненко «Тарасові шляхи», О. Ільченка «Петербурзька осінь», В. 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Дарди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«Його кохана», «Переяславські дзвони».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645024"/>
            <a:ext cx="1872208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4009605"/>
            <a:ext cx="2016224" cy="2639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645024"/>
            <a:ext cx="1944217" cy="250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9605"/>
            <a:ext cx="2160240" cy="25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528" y="836712"/>
            <a:ext cx="6912768" cy="120662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Історичні факти, роль домислу і вимислу у творах про Т. Шевченка Вас. Шевчука «Син волі», «Терновий світ», З. Легкого «Тарасові страсті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84572"/>
            <a:ext cx="2052224" cy="2849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57" y="3501008"/>
            <a:ext cx="1674186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07400"/>
            <a:ext cx="1847676" cy="25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92888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Своєрідність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біографічних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творів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про 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 Франка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Конкретно-історичний фактаж у творах про І. Франка Р. 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Горака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«Задля празника», П. Колесника «Терен на шляху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indent="0"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Поет під час облоги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2406797" cy="3117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79" y="3693341"/>
            <a:ext cx="2155031" cy="2698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86428"/>
            <a:ext cx="2232248" cy="2712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8949" y="6402449"/>
            <a:ext cx="112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Горак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7" y="6362931"/>
            <a:ext cx="1627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Колесник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6400800" cy="163867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художня правда як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жанроутворююча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домінанта романів Л. Різника «Самотність пророка» та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Легкого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 мого серця драма».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995">
            <a:off x="1605360" y="2836066"/>
            <a:ext cx="2172677" cy="3353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019">
            <a:off x="4234048" y="2752325"/>
            <a:ext cx="3919250" cy="32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016824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Художні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особливості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художніх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біографій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 С.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Плачинди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65982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Побутове і суспільне оточення, історичний фон у творах С. Плачинди «Олександр Довженко»,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Юрій Яновський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340">
            <a:off x="1296497" y="3636680"/>
            <a:ext cx="2394455" cy="2834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31818"/>
            <a:ext cx="2186003" cy="309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6528" y="6386031"/>
            <a:ext cx="1657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Плачинда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416824" cy="100047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Batang" pitchFamily="18" charset="-127"/>
                <a:ea typeface="Batang" pitchFamily="18" charset="-127"/>
              </a:rPr>
              <a:t>С. </a:t>
            </a:r>
            <a:r>
              <a:rPr lang="uk-UA" sz="2400" b="1" dirty="0" err="1">
                <a:latin typeface="Batang" pitchFamily="18" charset="-127"/>
                <a:ea typeface="Batang" pitchFamily="18" charset="-127"/>
              </a:rPr>
              <a:t>Процюк</a:t>
            </a:r>
            <a:r>
              <a:rPr lang="uk-UA" sz="2400" b="1" dirty="0">
                <a:latin typeface="Batang" pitchFamily="18" charset="-127"/>
                <a:ea typeface="Batang" pitchFamily="18" charset="-127"/>
              </a:rPr>
              <a:t> – автор </a:t>
            </a: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«</a:t>
            </a:r>
            <a:r>
              <a:rPr lang="uk-UA" sz="2400" b="1" dirty="0" err="1" smtClean="0">
                <a:latin typeface="Batang" pitchFamily="18" charset="-127"/>
                <a:ea typeface="Batang" pitchFamily="18" charset="-127"/>
              </a:rPr>
              <a:t>міфо-біографій</a:t>
            </a: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»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3805">
            <a:off x="1015355" y="3534687"/>
            <a:ext cx="1844741" cy="2524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19804"/>
            <a:ext cx="2080143" cy="2458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56">
            <a:off x="6327677" y="3493250"/>
            <a:ext cx="1756562" cy="24667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1916832"/>
            <a:ext cx="6997908" cy="163121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Специфіка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компонування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документального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подробиць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переосмислення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трансформація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епізодів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романах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С.Процюка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Троянда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ритуального болю», «Маски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опадають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яблуко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252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Художня біографія  як жанр</vt:lpstr>
      <vt:lpstr>Мета І ЗАВДАННЯ КУРСУ</vt:lpstr>
      <vt:lpstr>Жанрово-стильова специфіка біографічної прози малих жанрових форм</vt:lpstr>
      <vt:lpstr>Особливості художньо-документальної шевченкіани</vt:lpstr>
      <vt:lpstr>Презентация PowerPoint</vt:lpstr>
      <vt:lpstr>Своєрідність біографічних творів  про І. Франка</vt:lpstr>
      <vt:lpstr>Презентация PowerPoint</vt:lpstr>
      <vt:lpstr>Художні особливості художніх біографій С. Плачинди</vt:lpstr>
      <vt:lpstr>С. Процюк – автор «міфо-біографій»</vt:lpstr>
      <vt:lpstr>Новаторство біографічних творів у сучасному літературному процесі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біографія  як  жанр</dc:title>
  <dc:creator>Администратор</dc:creator>
  <cp:lastModifiedBy>User</cp:lastModifiedBy>
  <cp:revision>18</cp:revision>
  <dcterms:created xsi:type="dcterms:W3CDTF">2016-01-27T16:58:06Z</dcterms:created>
  <dcterms:modified xsi:type="dcterms:W3CDTF">2022-01-10T20:34:43Z</dcterms:modified>
</cp:coreProperties>
</file>