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5"/>
  </p:notesMasterIdLst>
  <p:sldIdLst>
    <p:sldId id="256" r:id="rId2"/>
    <p:sldId id="290" r:id="rId3"/>
    <p:sldId id="291" r:id="rId4"/>
    <p:sldId id="289" r:id="rId5"/>
    <p:sldId id="292" r:id="rId6"/>
    <p:sldId id="276" r:id="rId7"/>
    <p:sldId id="277" r:id="rId8"/>
    <p:sldId id="278" r:id="rId9"/>
    <p:sldId id="285" r:id="rId10"/>
    <p:sldId id="258" r:id="rId11"/>
    <p:sldId id="279" r:id="rId12"/>
    <p:sldId id="270" r:id="rId13"/>
    <p:sldId id="261" r:id="rId14"/>
    <p:sldId id="280" r:id="rId15"/>
    <p:sldId id="281" r:id="rId16"/>
    <p:sldId id="282" r:id="rId17"/>
    <p:sldId id="283" r:id="rId18"/>
    <p:sldId id="284" r:id="rId19"/>
    <p:sldId id="293" r:id="rId20"/>
    <p:sldId id="296" r:id="rId21"/>
    <p:sldId id="294" r:id="rId22"/>
    <p:sldId id="295" r:id="rId23"/>
    <p:sldId id="286" r:id="rId24"/>
    <p:sldId id="287" r:id="rId25"/>
    <p:sldId id="297" r:id="rId26"/>
    <p:sldId id="298" r:id="rId27"/>
    <p:sldId id="288" r:id="rId28"/>
    <p:sldId id="299" r:id="rId29"/>
    <p:sldId id="300" r:id="rId30"/>
    <p:sldId id="302" r:id="rId31"/>
    <p:sldId id="303" r:id="rId32"/>
    <p:sldId id="304" r:id="rId33"/>
    <p:sldId id="305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86C1DE-0D93-4D85-B6A6-17AE5BAA376E}" type="doc">
      <dgm:prSet loTypeId="urn:microsoft.com/office/officeart/2005/8/layout/cycle8" loCatId="cycle" qsTypeId="urn:microsoft.com/office/officeart/2005/8/quickstyle/simple1" qsCatId="simple" csTypeId="urn:microsoft.com/office/officeart/2005/8/colors/colorful4" csCatId="colorful" phldr="1"/>
      <dgm:spPr/>
    </dgm:pt>
    <dgm:pt modelId="{F8E229D2-DABD-4830-9DD5-4FFF626AF141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Виконання завдань у</a:t>
          </a:r>
          <a:r>
            <a:rPr lang="en-US" b="1" dirty="0" smtClean="0">
              <a:solidFill>
                <a:schemeClr val="tx1"/>
              </a:solidFill>
            </a:rPr>
            <a:t> MOODLE</a:t>
          </a:r>
          <a:endParaRPr lang="ru-RU" b="1" dirty="0">
            <a:solidFill>
              <a:schemeClr val="tx1"/>
            </a:solidFill>
          </a:endParaRPr>
        </a:p>
      </dgm:t>
    </dgm:pt>
    <dgm:pt modelId="{10975156-2D77-4DB7-8088-6AD09D3E0997}" type="parTrans" cxnId="{E9BF1A16-2ED7-47AC-8E6A-C2E60EAB5BF5}">
      <dgm:prSet/>
      <dgm:spPr/>
      <dgm:t>
        <a:bodyPr/>
        <a:lstStyle/>
        <a:p>
          <a:endParaRPr lang="ru-RU"/>
        </a:p>
      </dgm:t>
    </dgm:pt>
    <dgm:pt modelId="{9932F20C-75A1-4BF6-AE6D-2FC46C543D40}" type="sibTrans" cxnId="{E9BF1A16-2ED7-47AC-8E6A-C2E60EAB5BF5}">
      <dgm:prSet/>
      <dgm:spPr/>
      <dgm:t>
        <a:bodyPr/>
        <a:lstStyle/>
        <a:p>
          <a:endParaRPr lang="ru-RU"/>
        </a:p>
      </dgm:t>
    </dgm:pt>
    <dgm:pt modelId="{1CACBA6A-6143-48C7-AEEF-1B45CF8FC4EB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Підготовка й відповіді на практичних заняттях</a:t>
          </a:r>
          <a:endParaRPr lang="ru-RU" b="1" dirty="0">
            <a:solidFill>
              <a:schemeClr val="tx1"/>
            </a:solidFill>
          </a:endParaRPr>
        </a:p>
      </dgm:t>
    </dgm:pt>
    <dgm:pt modelId="{F4EE35D8-AF4F-4168-B3F0-5D668912D7A6}" type="parTrans" cxnId="{A6525634-4B24-4562-9D4B-EB2BF61457B4}">
      <dgm:prSet/>
      <dgm:spPr/>
      <dgm:t>
        <a:bodyPr/>
        <a:lstStyle/>
        <a:p>
          <a:endParaRPr lang="ru-RU"/>
        </a:p>
      </dgm:t>
    </dgm:pt>
    <dgm:pt modelId="{AECEDDFD-2E4C-4DE1-9498-2DE577B270F0}" type="sibTrans" cxnId="{A6525634-4B24-4562-9D4B-EB2BF61457B4}">
      <dgm:prSet/>
      <dgm:spPr/>
      <dgm:t>
        <a:bodyPr/>
        <a:lstStyle/>
        <a:p>
          <a:endParaRPr lang="ru-RU"/>
        </a:p>
      </dgm:t>
    </dgm:pt>
    <dgm:pt modelId="{8F651D54-6C75-46CF-A162-D80FFC986580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Тест до кожної теми у </a:t>
          </a:r>
          <a:r>
            <a:rPr lang="en-US" b="1" dirty="0" smtClean="0">
              <a:solidFill>
                <a:schemeClr val="tx1"/>
              </a:solidFill>
            </a:rPr>
            <a:t>Google Forms</a:t>
          </a:r>
          <a:endParaRPr lang="ru-RU" b="1" dirty="0">
            <a:solidFill>
              <a:schemeClr val="tx1"/>
            </a:solidFill>
          </a:endParaRPr>
        </a:p>
      </dgm:t>
    </dgm:pt>
    <dgm:pt modelId="{D44CFE29-7025-4A49-B42E-8ED552B3F28A}" type="parTrans" cxnId="{51E8EC30-FF68-4776-8BC1-244231390DE8}">
      <dgm:prSet/>
      <dgm:spPr/>
      <dgm:t>
        <a:bodyPr/>
        <a:lstStyle/>
        <a:p>
          <a:endParaRPr lang="ru-RU"/>
        </a:p>
      </dgm:t>
    </dgm:pt>
    <dgm:pt modelId="{AF155584-F615-4836-B8B2-4B9F5281BB22}" type="sibTrans" cxnId="{51E8EC30-FF68-4776-8BC1-244231390DE8}">
      <dgm:prSet/>
      <dgm:spPr/>
      <dgm:t>
        <a:bodyPr/>
        <a:lstStyle/>
        <a:p>
          <a:endParaRPr lang="ru-RU"/>
        </a:p>
      </dgm:t>
    </dgm:pt>
    <dgm:pt modelId="{4FA2FE6D-6D49-4D6E-AA5D-9D70F2CFA129}" type="pres">
      <dgm:prSet presAssocID="{4E86C1DE-0D93-4D85-B6A6-17AE5BAA376E}" presName="compositeShape" presStyleCnt="0">
        <dgm:presLayoutVars>
          <dgm:chMax val="7"/>
          <dgm:dir/>
          <dgm:resizeHandles val="exact"/>
        </dgm:presLayoutVars>
      </dgm:prSet>
      <dgm:spPr/>
    </dgm:pt>
    <dgm:pt modelId="{98F23A77-A161-4A1D-A5E3-6A65FD60C7A6}" type="pres">
      <dgm:prSet presAssocID="{4E86C1DE-0D93-4D85-B6A6-17AE5BAA376E}" presName="wedge1" presStyleLbl="node1" presStyleIdx="0" presStyleCnt="3"/>
      <dgm:spPr/>
      <dgm:t>
        <a:bodyPr/>
        <a:lstStyle/>
        <a:p>
          <a:endParaRPr lang="ru-RU"/>
        </a:p>
      </dgm:t>
    </dgm:pt>
    <dgm:pt modelId="{269E66A1-10F1-4780-A0B7-8F999E6FD35E}" type="pres">
      <dgm:prSet presAssocID="{4E86C1DE-0D93-4D85-B6A6-17AE5BAA376E}" presName="dummy1a" presStyleCnt="0"/>
      <dgm:spPr/>
    </dgm:pt>
    <dgm:pt modelId="{1295361A-CE05-45D2-A388-0C3F3D571301}" type="pres">
      <dgm:prSet presAssocID="{4E86C1DE-0D93-4D85-B6A6-17AE5BAA376E}" presName="dummy1b" presStyleCnt="0"/>
      <dgm:spPr/>
    </dgm:pt>
    <dgm:pt modelId="{CEAFFE98-FB15-482B-B629-56EC88B5844D}" type="pres">
      <dgm:prSet presAssocID="{4E86C1DE-0D93-4D85-B6A6-17AE5BAA376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55D7DF-C76F-49B5-A8CC-9A5CD7F6A00F}" type="pres">
      <dgm:prSet presAssocID="{4E86C1DE-0D93-4D85-B6A6-17AE5BAA376E}" presName="wedge2" presStyleLbl="node1" presStyleIdx="1" presStyleCnt="3"/>
      <dgm:spPr/>
      <dgm:t>
        <a:bodyPr/>
        <a:lstStyle/>
        <a:p>
          <a:endParaRPr lang="ru-RU"/>
        </a:p>
      </dgm:t>
    </dgm:pt>
    <dgm:pt modelId="{06BED4C9-9D9C-4F0F-B21E-E8DF3AF0BEFA}" type="pres">
      <dgm:prSet presAssocID="{4E86C1DE-0D93-4D85-B6A6-17AE5BAA376E}" presName="dummy2a" presStyleCnt="0"/>
      <dgm:spPr/>
    </dgm:pt>
    <dgm:pt modelId="{C40D69D8-15BA-481F-98F6-C3E9030C29B5}" type="pres">
      <dgm:prSet presAssocID="{4E86C1DE-0D93-4D85-B6A6-17AE5BAA376E}" presName="dummy2b" presStyleCnt="0"/>
      <dgm:spPr/>
    </dgm:pt>
    <dgm:pt modelId="{3CF9C62B-07A5-4B7E-B567-5654111D83AE}" type="pres">
      <dgm:prSet presAssocID="{4E86C1DE-0D93-4D85-B6A6-17AE5BAA376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57405-5FC7-4123-9AA1-D35B8DFD8886}" type="pres">
      <dgm:prSet presAssocID="{4E86C1DE-0D93-4D85-B6A6-17AE5BAA376E}" presName="wedge3" presStyleLbl="node1" presStyleIdx="2" presStyleCnt="3"/>
      <dgm:spPr/>
      <dgm:t>
        <a:bodyPr/>
        <a:lstStyle/>
        <a:p>
          <a:endParaRPr lang="ru-RU"/>
        </a:p>
      </dgm:t>
    </dgm:pt>
    <dgm:pt modelId="{BB42AA4C-D973-4B3C-8DF2-59F6BD26EE3D}" type="pres">
      <dgm:prSet presAssocID="{4E86C1DE-0D93-4D85-B6A6-17AE5BAA376E}" presName="dummy3a" presStyleCnt="0"/>
      <dgm:spPr/>
    </dgm:pt>
    <dgm:pt modelId="{8DB1C7F9-13DF-4654-87AD-8E4B36BA0EDA}" type="pres">
      <dgm:prSet presAssocID="{4E86C1DE-0D93-4D85-B6A6-17AE5BAA376E}" presName="dummy3b" presStyleCnt="0"/>
      <dgm:spPr/>
    </dgm:pt>
    <dgm:pt modelId="{5A342588-80F3-4A02-B6C3-D0EEC5E92E01}" type="pres">
      <dgm:prSet presAssocID="{4E86C1DE-0D93-4D85-B6A6-17AE5BAA376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15D8B4-757D-4BAD-81D1-C853C4AD4F81}" type="pres">
      <dgm:prSet presAssocID="{9932F20C-75A1-4BF6-AE6D-2FC46C543D40}" presName="arrowWedge1" presStyleLbl="fgSibTrans2D1" presStyleIdx="0" presStyleCnt="3"/>
      <dgm:spPr/>
    </dgm:pt>
    <dgm:pt modelId="{70D37116-42D0-4652-883F-31ABFC9043AA}" type="pres">
      <dgm:prSet presAssocID="{AECEDDFD-2E4C-4DE1-9498-2DE577B270F0}" presName="arrowWedge2" presStyleLbl="fgSibTrans2D1" presStyleIdx="1" presStyleCnt="3"/>
      <dgm:spPr/>
    </dgm:pt>
    <dgm:pt modelId="{B5E70343-2605-46BD-90DB-65A6AE4BE45D}" type="pres">
      <dgm:prSet presAssocID="{AF155584-F615-4836-B8B2-4B9F5281BB22}" presName="arrowWedge3" presStyleLbl="fgSibTrans2D1" presStyleIdx="2" presStyleCnt="3"/>
      <dgm:spPr/>
    </dgm:pt>
  </dgm:ptLst>
  <dgm:cxnLst>
    <dgm:cxn modelId="{6853908F-9830-4872-BF2D-1E5750CCD2CE}" type="presOf" srcId="{8F651D54-6C75-46CF-A162-D80FFC986580}" destId="{EFC57405-5FC7-4123-9AA1-D35B8DFD8886}" srcOrd="0" destOrd="0" presId="urn:microsoft.com/office/officeart/2005/8/layout/cycle8"/>
    <dgm:cxn modelId="{D5687212-6764-4461-910C-B5B9CBAD6236}" type="presOf" srcId="{F8E229D2-DABD-4830-9DD5-4FFF626AF141}" destId="{98F23A77-A161-4A1D-A5E3-6A65FD60C7A6}" srcOrd="0" destOrd="0" presId="urn:microsoft.com/office/officeart/2005/8/layout/cycle8"/>
    <dgm:cxn modelId="{E00F19F3-269F-4B02-B6A9-59C9C19A998D}" type="presOf" srcId="{F8E229D2-DABD-4830-9DD5-4FFF626AF141}" destId="{CEAFFE98-FB15-482B-B629-56EC88B5844D}" srcOrd="1" destOrd="0" presId="urn:microsoft.com/office/officeart/2005/8/layout/cycle8"/>
    <dgm:cxn modelId="{90EF95A3-CC0C-45AC-BD64-7D7A2B9EF584}" type="presOf" srcId="{4E86C1DE-0D93-4D85-B6A6-17AE5BAA376E}" destId="{4FA2FE6D-6D49-4D6E-AA5D-9D70F2CFA129}" srcOrd="0" destOrd="0" presId="urn:microsoft.com/office/officeart/2005/8/layout/cycle8"/>
    <dgm:cxn modelId="{8499EDA0-793B-4390-BCEC-CE16EB5CD705}" type="presOf" srcId="{1CACBA6A-6143-48C7-AEEF-1B45CF8FC4EB}" destId="{C955D7DF-C76F-49B5-A8CC-9A5CD7F6A00F}" srcOrd="0" destOrd="0" presId="urn:microsoft.com/office/officeart/2005/8/layout/cycle8"/>
    <dgm:cxn modelId="{0D5E66D2-20AD-480E-A1FE-D99446EE73A8}" type="presOf" srcId="{1CACBA6A-6143-48C7-AEEF-1B45CF8FC4EB}" destId="{3CF9C62B-07A5-4B7E-B567-5654111D83AE}" srcOrd="1" destOrd="0" presId="urn:microsoft.com/office/officeart/2005/8/layout/cycle8"/>
    <dgm:cxn modelId="{70476FD8-1D7B-41DB-A7CF-F2FDAFB62D28}" type="presOf" srcId="{8F651D54-6C75-46CF-A162-D80FFC986580}" destId="{5A342588-80F3-4A02-B6C3-D0EEC5E92E01}" srcOrd="1" destOrd="0" presId="urn:microsoft.com/office/officeart/2005/8/layout/cycle8"/>
    <dgm:cxn modelId="{51E8EC30-FF68-4776-8BC1-244231390DE8}" srcId="{4E86C1DE-0D93-4D85-B6A6-17AE5BAA376E}" destId="{8F651D54-6C75-46CF-A162-D80FFC986580}" srcOrd="2" destOrd="0" parTransId="{D44CFE29-7025-4A49-B42E-8ED552B3F28A}" sibTransId="{AF155584-F615-4836-B8B2-4B9F5281BB22}"/>
    <dgm:cxn modelId="{E9BF1A16-2ED7-47AC-8E6A-C2E60EAB5BF5}" srcId="{4E86C1DE-0D93-4D85-B6A6-17AE5BAA376E}" destId="{F8E229D2-DABD-4830-9DD5-4FFF626AF141}" srcOrd="0" destOrd="0" parTransId="{10975156-2D77-4DB7-8088-6AD09D3E0997}" sibTransId="{9932F20C-75A1-4BF6-AE6D-2FC46C543D40}"/>
    <dgm:cxn modelId="{A6525634-4B24-4562-9D4B-EB2BF61457B4}" srcId="{4E86C1DE-0D93-4D85-B6A6-17AE5BAA376E}" destId="{1CACBA6A-6143-48C7-AEEF-1B45CF8FC4EB}" srcOrd="1" destOrd="0" parTransId="{F4EE35D8-AF4F-4168-B3F0-5D668912D7A6}" sibTransId="{AECEDDFD-2E4C-4DE1-9498-2DE577B270F0}"/>
    <dgm:cxn modelId="{AE64A02B-6DF0-4713-8CA4-3EF0A66361AE}" type="presParOf" srcId="{4FA2FE6D-6D49-4D6E-AA5D-9D70F2CFA129}" destId="{98F23A77-A161-4A1D-A5E3-6A65FD60C7A6}" srcOrd="0" destOrd="0" presId="urn:microsoft.com/office/officeart/2005/8/layout/cycle8"/>
    <dgm:cxn modelId="{CB14BC36-6C60-481C-AB22-D69D39514E2F}" type="presParOf" srcId="{4FA2FE6D-6D49-4D6E-AA5D-9D70F2CFA129}" destId="{269E66A1-10F1-4780-A0B7-8F999E6FD35E}" srcOrd="1" destOrd="0" presId="urn:microsoft.com/office/officeart/2005/8/layout/cycle8"/>
    <dgm:cxn modelId="{D08DB961-9838-4843-ABF5-5B99A7A2C996}" type="presParOf" srcId="{4FA2FE6D-6D49-4D6E-AA5D-9D70F2CFA129}" destId="{1295361A-CE05-45D2-A388-0C3F3D571301}" srcOrd="2" destOrd="0" presId="urn:microsoft.com/office/officeart/2005/8/layout/cycle8"/>
    <dgm:cxn modelId="{0F2E887F-759D-4CEB-A262-439B7AC82912}" type="presParOf" srcId="{4FA2FE6D-6D49-4D6E-AA5D-9D70F2CFA129}" destId="{CEAFFE98-FB15-482B-B629-56EC88B5844D}" srcOrd="3" destOrd="0" presId="urn:microsoft.com/office/officeart/2005/8/layout/cycle8"/>
    <dgm:cxn modelId="{B2598ED3-B0EA-4644-82DE-1578F9D3A4DD}" type="presParOf" srcId="{4FA2FE6D-6D49-4D6E-AA5D-9D70F2CFA129}" destId="{C955D7DF-C76F-49B5-A8CC-9A5CD7F6A00F}" srcOrd="4" destOrd="0" presId="urn:microsoft.com/office/officeart/2005/8/layout/cycle8"/>
    <dgm:cxn modelId="{04F96B30-D184-49AB-B193-5DD6D46C9D6C}" type="presParOf" srcId="{4FA2FE6D-6D49-4D6E-AA5D-9D70F2CFA129}" destId="{06BED4C9-9D9C-4F0F-B21E-E8DF3AF0BEFA}" srcOrd="5" destOrd="0" presId="urn:microsoft.com/office/officeart/2005/8/layout/cycle8"/>
    <dgm:cxn modelId="{A0B9CA49-E4F4-431D-A16A-181322AB585F}" type="presParOf" srcId="{4FA2FE6D-6D49-4D6E-AA5D-9D70F2CFA129}" destId="{C40D69D8-15BA-481F-98F6-C3E9030C29B5}" srcOrd="6" destOrd="0" presId="urn:microsoft.com/office/officeart/2005/8/layout/cycle8"/>
    <dgm:cxn modelId="{B13BC938-8B6D-48DC-915A-104AE16B96FA}" type="presParOf" srcId="{4FA2FE6D-6D49-4D6E-AA5D-9D70F2CFA129}" destId="{3CF9C62B-07A5-4B7E-B567-5654111D83AE}" srcOrd="7" destOrd="0" presId="urn:microsoft.com/office/officeart/2005/8/layout/cycle8"/>
    <dgm:cxn modelId="{0E89046A-DD82-41F2-A273-7E88C7E6F89A}" type="presParOf" srcId="{4FA2FE6D-6D49-4D6E-AA5D-9D70F2CFA129}" destId="{EFC57405-5FC7-4123-9AA1-D35B8DFD8886}" srcOrd="8" destOrd="0" presId="urn:microsoft.com/office/officeart/2005/8/layout/cycle8"/>
    <dgm:cxn modelId="{FC47E1DB-FA1E-42A4-96C4-B337C1B817B9}" type="presParOf" srcId="{4FA2FE6D-6D49-4D6E-AA5D-9D70F2CFA129}" destId="{BB42AA4C-D973-4B3C-8DF2-59F6BD26EE3D}" srcOrd="9" destOrd="0" presId="urn:microsoft.com/office/officeart/2005/8/layout/cycle8"/>
    <dgm:cxn modelId="{AE00555E-69C6-44AB-BDD8-8849DF622004}" type="presParOf" srcId="{4FA2FE6D-6D49-4D6E-AA5D-9D70F2CFA129}" destId="{8DB1C7F9-13DF-4654-87AD-8E4B36BA0EDA}" srcOrd="10" destOrd="0" presId="urn:microsoft.com/office/officeart/2005/8/layout/cycle8"/>
    <dgm:cxn modelId="{31529924-2B1D-4149-B880-503FF46F3A76}" type="presParOf" srcId="{4FA2FE6D-6D49-4D6E-AA5D-9D70F2CFA129}" destId="{5A342588-80F3-4A02-B6C3-D0EEC5E92E01}" srcOrd="11" destOrd="0" presId="urn:microsoft.com/office/officeart/2005/8/layout/cycle8"/>
    <dgm:cxn modelId="{EF72D338-A064-49F9-8654-16B523A0CFEB}" type="presParOf" srcId="{4FA2FE6D-6D49-4D6E-AA5D-9D70F2CFA129}" destId="{F415D8B4-757D-4BAD-81D1-C853C4AD4F81}" srcOrd="12" destOrd="0" presId="urn:microsoft.com/office/officeart/2005/8/layout/cycle8"/>
    <dgm:cxn modelId="{081A0DD0-0F87-45B6-BC31-18F6C92F233C}" type="presParOf" srcId="{4FA2FE6D-6D49-4D6E-AA5D-9D70F2CFA129}" destId="{70D37116-42D0-4652-883F-31ABFC9043AA}" srcOrd="13" destOrd="0" presId="urn:microsoft.com/office/officeart/2005/8/layout/cycle8"/>
    <dgm:cxn modelId="{B058C7C1-404A-4098-82F3-D64853A4F9FB}" type="presParOf" srcId="{4FA2FE6D-6D49-4D6E-AA5D-9D70F2CFA129}" destId="{B5E70343-2605-46BD-90DB-65A6AE4BE45D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A7816-4570-4387-8E61-A0DEF9FCDB57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5583D08-7BE4-4AE6-A41B-57E5AD0770E0}">
      <dgm:prSet phldrT="[Текст]"/>
      <dgm:spPr/>
      <dgm:t>
        <a:bodyPr/>
        <a:lstStyle/>
        <a:p>
          <a:r>
            <a:rPr lang="uk-UA" dirty="0" smtClean="0"/>
            <a:t>Усна</a:t>
          </a:r>
          <a:endParaRPr lang="ru-RU" dirty="0"/>
        </a:p>
      </dgm:t>
    </dgm:pt>
    <dgm:pt modelId="{4F5FC32C-4EB6-4DE4-8EA7-48B5F6998887}" type="parTrans" cxnId="{F0037336-1C88-4832-AF9A-EDEC59EC167E}">
      <dgm:prSet/>
      <dgm:spPr/>
      <dgm:t>
        <a:bodyPr/>
        <a:lstStyle/>
        <a:p>
          <a:endParaRPr lang="ru-RU"/>
        </a:p>
      </dgm:t>
    </dgm:pt>
    <dgm:pt modelId="{FA318EF8-B3EA-414B-A8BB-2608418E6C77}" type="sibTrans" cxnId="{F0037336-1C88-4832-AF9A-EDEC59EC167E}">
      <dgm:prSet/>
      <dgm:spPr/>
      <dgm:t>
        <a:bodyPr/>
        <a:lstStyle/>
        <a:p>
          <a:endParaRPr lang="ru-RU"/>
        </a:p>
      </dgm:t>
    </dgm:pt>
    <dgm:pt modelId="{D92182CA-79DD-4973-87D1-0A197CA710C5}">
      <dgm:prSet phldrT="[Текст]"/>
      <dgm:spPr/>
      <dgm:t>
        <a:bodyPr/>
        <a:lstStyle/>
        <a:p>
          <a:r>
            <a:rPr lang="uk-UA" dirty="0" smtClean="0"/>
            <a:t>Писемна</a:t>
          </a:r>
          <a:endParaRPr lang="ru-RU" dirty="0"/>
        </a:p>
      </dgm:t>
    </dgm:pt>
    <dgm:pt modelId="{FEDE6446-1BCF-49C2-B12D-D0B4306B850E}" type="parTrans" cxnId="{D782DAEE-0011-4428-8490-BC30F3BC5AEF}">
      <dgm:prSet/>
      <dgm:spPr/>
      <dgm:t>
        <a:bodyPr/>
        <a:lstStyle/>
        <a:p>
          <a:endParaRPr lang="ru-RU"/>
        </a:p>
      </dgm:t>
    </dgm:pt>
    <dgm:pt modelId="{45965B4C-B979-493D-9543-2D3807D8F3EF}" type="sibTrans" cxnId="{D782DAEE-0011-4428-8490-BC30F3BC5AEF}">
      <dgm:prSet/>
      <dgm:spPr/>
      <dgm:t>
        <a:bodyPr/>
        <a:lstStyle/>
        <a:p>
          <a:endParaRPr lang="ru-RU"/>
        </a:p>
      </dgm:t>
    </dgm:pt>
    <dgm:pt modelId="{CD28EAFB-B319-49F0-8150-3CFE411BE744}" type="pres">
      <dgm:prSet presAssocID="{87DA7816-4570-4387-8E61-A0DEF9FCDB57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7BE83EC-599D-4D59-8B8F-ECF6FFAA2187}" type="pres">
      <dgm:prSet presAssocID="{87DA7816-4570-4387-8E61-A0DEF9FCDB57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B718EF-4EC3-44B9-ABA8-2EE150D1162B}" type="pres">
      <dgm:prSet presAssocID="{87DA7816-4570-4387-8E61-A0DEF9FCDB57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6C61E48C-5800-4311-A5E9-C63C0DB1EE11}" type="pres">
      <dgm:prSet presAssocID="{87DA7816-4570-4387-8E61-A0DEF9FCDB57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5522E3-B3E7-41DD-A00D-B390327D6B91}" type="pres">
      <dgm:prSet presAssocID="{87DA7816-4570-4387-8E61-A0DEF9FCDB57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13A864AD-EA5B-4EB9-B628-0D3F1E5D1E1C}" type="pres">
      <dgm:prSet presAssocID="{87DA7816-4570-4387-8E61-A0DEF9FCDB57}" presName="TopArrow" presStyleLbl="node1" presStyleIdx="0" presStyleCnt="2"/>
      <dgm:spPr/>
    </dgm:pt>
    <dgm:pt modelId="{B565E1FE-6A9B-4E9A-9B27-0952FB4771E0}" type="pres">
      <dgm:prSet presAssocID="{87DA7816-4570-4387-8E61-A0DEF9FCDB57}" presName="BottomArrow" presStyleLbl="node1" presStyleIdx="1" presStyleCnt="2"/>
      <dgm:spPr/>
    </dgm:pt>
  </dgm:ptLst>
  <dgm:cxnLst>
    <dgm:cxn modelId="{68BA6376-514D-4653-8F69-16935EDF5CAF}" type="presOf" srcId="{15583D08-7BE4-4AE6-A41B-57E5AD0770E0}" destId="{EBB718EF-4EC3-44B9-ABA8-2EE150D1162B}" srcOrd="1" destOrd="0" presId="urn:microsoft.com/office/officeart/2009/layout/ReverseList"/>
    <dgm:cxn modelId="{F0037336-1C88-4832-AF9A-EDEC59EC167E}" srcId="{87DA7816-4570-4387-8E61-A0DEF9FCDB57}" destId="{15583D08-7BE4-4AE6-A41B-57E5AD0770E0}" srcOrd="0" destOrd="0" parTransId="{4F5FC32C-4EB6-4DE4-8EA7-48B5F6998887}" sibTransId="{FA318EF8-B3EA-414B-A8BB-2608418E6C77}"/>
    <dgm:cxn modelId="{F01E383A-870D-4713-9CD5-A2647865EF76}" type="presOf" srcId="{D92182CA-79DD-4973-87D1-0A197CA710C5}" destId="{6C61E48C-5800-4311-A5E9-C63C0DB1EE11}" srcOrd="0" destOrd="0" presId="urn:microsoft.com/office/officeart/2009/layout/ReverseList"/>
    <dgm:cxn modelId="{4F9A6D25-CD69-4484-9B55-4912D35C4621}" type="presOf" srcId="{15583D08-7BE4-4AE6-A41B-57E5AD0770E0}" destId="{F7BE83EC-599D-4D59-8B8F-ECF6FFAA2187}" srcOrd="0" destOrd="0" presId="urn:microsoft.com/office/officeart/2009/layout/ReverseList"/>
    <dgm:cxn modelId="{CE88045A-B2EB-4129-BA08-AEB936121395}" type="presOf" srcId="{87DA7816-4570-4387-8E61-A0DEF9FCDB57}" destId="{CD28EAFB-B319-49F0-8150-3CFE411BE744}" srcOrd="0" destOrd="0" presId="urn:microsoft.com/office/officeart/2009/layout/ReverseList"/>
    <dgm:cxn modelId="{69C2FBD8-A2F9-40A9-BFE7-EE247E37E7C8}" type="presOf" srcId="{D92182CA-79DD-4973-87D1-0A197CA710C5}" destId="{C75522E3-B3E7-41DD-A00D-B390327D6B91}" srcOrd="1" destOrd="0" presId="urn:microsoft.com/office/officeart/2009/layout/ReverseList"/>
    <dgm:cxn modelId="{D782DAEE-0011-4428-8490-BC30F3BC5AEF}" srcId="{87DA7816-4570-4387-8E61-A0DEF9FCDB57}" destId="{D92182CA-79DD-4973-87D1-0A197CA710C5}" srcOrd="1" destOrd="0" parTransId="{FEDE6446-1BCF-49C2-B12D-D0B4306B850E}" sibTransId="{45965B4C-B979-493D-9543-2D3807D8F3EF}"/>
    <dgm:cxn modelId="{0D46D68A-A887-4397-B99D-FDFF07E60C2D}" type="presParOf" srcId="{CD28EAFB-B319-49F0-8150-3CFE411BE744}" destId="{F7BE83EC-599D-4D59-8B8F-ECF6FFAA2187}" srcOrd="0" destOrd="0" presId="urn:microsoft.com/office/officeart/2009/layout/ReverseList"/>
    <dgm:cxn modelId="{C8F4EEA9-B944-4B4A-9E7C-F350FDC8DD6E}" type="presParOf" srcId="{CD28EAFB-B319-49F0-8150-3CFE411BE744}" destId="{EBB718EF-4EC3-44B9-ABA8-2EE150D1162B}" srcOrd="1" destOrd="0" presId="urn:microsoft.com/office/officeart/2009/layout/ReverseList"/>
    <dgm:cxn modelId="{5003FAA1-280D-4BF2-80CA-45CB15455D9A}" type="presParOf" srcId="{CD28EAFB-B319-49F0-8150-3CFE411BE744}" destId="{6C61E48C-5800-4311-A5E9-C63C0DB1EE11}" srcOrd="2" destOrd="0" presId="urn:microsoft.com/office/officeart/2009/layout/ReverseList"/>
    <dgm:cxn modelId="{F01906B2-2A77-4519-B2AA-2BE362818F60}" type="presParOf" srcId="{CD28EAFB-B319-49F0-8150-3CFE411BE744}" destId="{C75522E3-B3E7-41DD-A00D-B390327D6B91}" srcOrd="3" destOrd="0" presId="urn:microsoft.com/office/officeart/2009/layout/ReverseList"/>
    <dgm:cxn modelId="{F7937FA7-0E77-4C3A-AEF5-DB29A05CBE1F}" type="presParOf" srcId="{CD28EAFB-B319-49F0-8150-3CFE411BE744}" destId="{13A864AD-EA5B-4EB9-B628-0D3F1E5D1E1C}" srcOrd="4" destOrd="0" presId="urn:microsoft.com/office/officeart/2009/layout/ReverseList"/>
    <dgm:cxn modelId="{64D5DEF2-E94A-4303-85B9-1059E95A8D9A}" type="presParOf" srcId="{CD28EAFB-B319-49F0-8150-3CFE411BE744}" destId="{B565E1FE-6A9B-4E9A-9B27-0952FB4771E0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0D4A40-D73E-42FD-A9A4-B0448A98E474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DB1D41F-B3ED-4DA5-A66A-E4902E9D9E8A}">
      <dgm:prSet phldrT="[Текст]"/>
      <dgm:spPr/>
      <dgm:t>
        <a:bodyPr/>
        <a:lstStyle/>
        <a:p>
          <a:r>
            <a:rPr lang="uk-UA" dirty="0" smtClean="0"/>
            <a:t>високий</a:t>
          </a:r>
          <a:endParaRPr lang="ru-RU" dirty="0"/>
        </a:p>
      </dgm:t>
    </dgm:pt>
    <dgm:pt modelId="{638B88D9-91AE-4FEA-BD71-2F7A68C88643}" type="parTrans" cxnId="{9BF9F819-6E64-4C64-BA36-4C03B3284251}">
      <dgm:prSet/>
      <dgm:spPr/>
      <dgm:t>
        <a:bodyPr/>
        <a:lstStyle/>
        <a:p>
          <a:endParaRPr lang="ru-RU"/>
        </a:p>
      </dgm:t>
    </dgm:pt>
    <dgm:pt modelId="{978B09CB-EBF2-46D2-8F52-8E949E30E133}" type="sibTrans" cxnId="{9BF9F819-6E64-4C64-BA36-4C03B3284251}">
      <dgm:prSet/>
      <dgm:spPr/>
      <dgm:t>
        <a:bodyPr/>
        <a:lstStyle/>
        <a:p>
          <a:endParaRPr lang="ru-RU"/>
        </a:p>
      </dgm:t>
    </dgm:pt>
    <dgm:pt modelId="{3B053E93-9E54-48A9-B971-AB39EFAD8A02}">
      <dgm:prSet phldrT="[Текст]"/>
      <dgm:spPr/>
      <dgm:t>
        <a:bodyPr/>
        <a:lstStyle/>
        <a:p>
          <a:r>
            <a:rPr lang="uk-UA" dirty="0" smtClean="0"/>
            <a:t>середній</a:t>
          </a:r>
          <a:endParaRPr lang="ru-RU" dirty="0"/>
        </a:p>
      </dgm:t>
    </dgm:pt>
    <dgm:pt modelId="{CC49D318-33EB-4872-91D6-D2ACEF03BBA5}" type="parTrans" cxnId="{81A3BE21-89A7-4028-B193-A8CE384A012A}">
      <dgm:prSet/>
      <dgm:spPr/>
      <dgm:t>
        <a:bodyPr/>
        <a:lstStyle/>
        <a:p>
          <a:endParaRPr lang="ru-RU"/>
        </a:p>
      </dgm:t>
    </dgm:pt>
    <dgm:pt modelId="{99EB813E-EEFC-4942-8B80-F804EC913291}" type="sibTrans" cxnId="{81A3BE21-89A7-4028-B193-A8CE384A012A}">
      <dgm:prSet/>
      <dgm:spPr/>
      <dgm:t>
        <a:bodyPr/>
        <a:lstStyle/>
        <a:p>
          <a:endParaRPr lang="ru-RU"/>
        </a:p>
      </dgm:t>
    </dgm:pt>
    <dgm:pt modelId="{518DB451-2969-4719-B905-711E0B8CE1F9}">
      <dgm:prSet phldrT="[Текст]"/>
      <dgm:spPr/>
      <dgm:t>
        <a:bodyPr/>
        <a:lstStyle/>
        <a:p>
          <a:r>
            <a:rPr lang="uk-UA" dirty="0" smtClean="0"/>
            <a:t>низький</a:t>
          </a:r>
          <a:endParaRPr lang="ru-RU" dirty="0"/>
        </a:p>
      </dgm:t>
    </dgm:pt>
    <dgm:pt modelId="{5E85777F-887D-4111-B08C-F1562956DCC2}" type="parTrans" cxnId="{A3512AF6-D604-464F-895D-2ED4CA5840FE}">
      <dgm:prSet/>
      <dgm:spPr/>
      <dgm:t>
        <a:bodyPr/>
        <a:lstStyle/>
        <a:p>
          <a:endParaRPr lang="ru-RU"/>
        </a:p>
      </dgm:t>
    </dgm:pt>
    <dgm:pt modelId="{0D3D8335-FB7C-4929-A3D4-D9C03AF19A53}" type="sibTrans" cxnId="{A3512AF6-D604-464F-895D-2ED4CA5840FE}">
      <dgm:prSet/>
      <dgm:spPr/>
      <dgm:t>
        <a:bodyPr/>
        <a:lstStyle/>
        <a:p>
          <a:endParaRPr lang="ru-RU"/>
        </a:p>
      </dgm:t>
    </dgm:pt>
    <dgm:pt modelId="{7E9D7FC6-7B83-4372-82AD-55FFFC5ADE84}" type="pres">
      <dgm:prSet presAssocID="{F60D4A40-D73E-42FD-A9A4-B0448A98E47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612AE0-BA2A-442B-98E5-9E4572F66C8D}" type="pres">
      <dgm:prSet presAssocID="{ADB1D41F-B3ED-4DA5-A66A-E4902E9D9E8A}" presName="parentLin" presStyleCnt="0"/>
      <dgm:spPr/>
    </dgm:pt>
    <dgm:pt modelId="{BBC600C4-234B-4B5D-ABC9-BE8C85486255}" type="pres">
      <dgm:prSet presAssocID="{ADB1D41F-B3ED-4DA5-A66A-E4902E9D9E8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B48C82C-1AE5-4730-A444-A99E225D9C0F}" type="pres">
      <dgm:prSet presAssocID="{ADB1D41F-B3ED-4DA5-A66A-E4902E9D9E8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A1F992-2F0E-471A-AEFF-FA0D5CA81CE0}" type="pres">
      <dgm:prSet presAssocID="{ADB1D41F-B3ED-4DA5-A66A-E4902E9D9E8A}" presName="negativeSpace" presStyleCnt="0"/>
      <dgm:spPr/>
    </dgm:pt>
    <dgm:pt modelId="{ED302FC9-1A06-4D45-9B71-EC1703D1953F}" type="pres">
      <dgm:prSet presAssocID="{ADB1D41F-B3ED-4DA5-A66A-E4902E9D9E8A}" presName="childText" presStyleLbl="conFgAcc1" presStyleIdx="0" presStyleCnt="3">
        <dgm:presLayoutVars>
          <dgm:bulletEnabled val="1"/>
        </dgm:presLayoutVars>
      </dgm:prSet>
      <dgm:spPr/>
    </dgm:pt>
    <dgm:pt modelId="{5FC8EA57-4232-4F57-A8E2-A0E57612CE7B}" type="pres">
      <dgm:prSet presAssocID="{978B09CB-EBF2-46D2-8F52-8E949E30E133}" presName="spaceBetweenRectangles" presStyleCnt="0"/>
      <dgm:spPr/>
    </dgm:pt>
    <dgm:pt modelId="{13725D9A-55E7-4E5E-80C3-A77DCFD4E7D1}" type="pres">
      <dgm:prSet presAssocID="{3B053E93-9E54-48A9-B971-AB39EFAD8A02}" presName="parentLin" presStyleCnt="0"/>
      <dgm:spPr/>
    </dgm:pt>
    <dgm:pt modelId="{F18CBC4A-DA88-4BD6-811B-9E8D7BB61F4B}" type="pres">
      <dgm:prSet presAssocID="{3B053E93-9E54-48A9-B971-AB39EFAD8A0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1D58B8D-04A0-46B4-9C29-FAD9F6EE375E}" type="pres">
      <dgm:prSet presAssocID="{3B053E93-9E54-48A9-B971-AB39EFAD8A0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56A4FD-934D-4B93-AF3B-67BE58E6C47D}" type="pres">
      <dgm:prSet presAssocID="{3B053E93-9E54-48A9-B971-AB39EFAD8A02}" presName="negativeSpace" presStyleCnt="0"/>
      <dgm:spPr/>
    </dgm:pt>
    <dgm:pt modelId="{FAA0732C-7204-4555-B7C8-A17595B8A016}" type="pres">
      <dgm:prSet presAssocID="{3B053E93-9E54-48A9-B971-AB39EFAD8A02}" presName="childText" presStyleLbl="conFgAcc1" presStyleIdx="1" presStyleCnt="3">
        <dgm:presLayoutVars>
          <dgm:bulletEnabled val="1"/>
        </dgm:presLayoutVars>
      </dgm:prSet>
      <dgm:spPr/>
    </dgm:pt>
    <dgm:pt modelId="{E8312D09-05FB-4803-A2C4-EEC9371DC2E3}" type="pres">
      <dgm:prSet presAssocID="{99EB813E-EEFC-4942-8B80-F804EC913291}" presName="spaceBetweenRectangles" presStyleCnt="0"/>
      <dgm:spPr/>
    </dgm:pt>
    <dgm:pt modelId="{75F33A8C-356D-48E3-919D-C607C3F62A60}" type="pres">
      <dgm:prSet presAssocID="{518DB451-2969-4719-B905-711E0B8CE1F9}" presName="parentLin" presStyleCnt="0"/>
      <dgm:spPr/>
    </dgm:pt>
    <dgm:pt modelId="{B54DEF18-6203-469B-94BD-E50EF0CEAD3F}" type="pres">
      <dgm:prSet presAssocID="{518DB451-2969-4719-B905-711E0B8CE1F9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C15F003F-FC22-4545-B9D1-986727D03863}" type="pres">
      <dgm:prSet presAssocID="{518DB451-2969-4719-B905-711E0B8CE1F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6D4FE7-FBDE-4FEE-A24F-C4999ECDC5E6}" type="pres">
      <dgm:prSet presAssocID="{518DB451-2969-4719-B905-711E0B8CE1F9}" presName="negativeSpace" presStyleCnt="0"/>
      <dgm:spPr/>
    </dgm:pt>
    <dgm:pt modelId="{CB4CEC02-26F2-4BD0-BF4E-5B4270AD4F22}" type="pres">
      <dgm:prSet presAssocID="{518DB451-2969-4719-B905-711E0B8CE1F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B9D5339-E4E5-4E34-83BB-D9D857A2EB50}" type="presOf" srcId="{3B053E93-9E54-48A9-B971-AB39EFAD8A02}" destId="{F18CBC4A-DA88-4BD6-811B-9E8D7BB61F4B}" srcOrd="0" destOrd="0" presId="urn:microsoft.com/office/officeart/2005/8/layout/list1"/>
    <dgm:cxn modelId="{81A3BE21-89A7-4028-B193-A8CE384A012A}" srcId="{F60D4A40-D73E-42FD-A9A4-B0448A98E474}" destId="{3B053E93-9E54-48A9-B971-AB39EFAD8A02}" srcOrd="1" destOrd="0" parTransId="{CC49D318-33EB-4872-91D6-D2ACEF03BBA5}" sibTransId="{99EB813E-EEFC-4942-8B80-F804EC913291}"/>
    <dgm:cxn modelId="{02504135-C657-43EC-947A-DE96E7342971}" type="presOf" srcId="{518DB451-2969-4719-B905-711E0B8CE1F9}" destId="{C15F003F-FC22-4545-B9D1-986727D03863}" srcOrd="1" destOrd="0" presId="urn:microsoft.com/office/officeart/2005/8/layout/list1"/>
    <dgm:cxn modelId="{9BF9F819-6E64-4C64-BA36-4C03B3284251}" srcId="{F60D4A40-D73E-42FD-A9A4-B0448A98E474}" destId="{ADB1D41F-B3ED-4DA5-A66A-E4902E9D9E8A}" srcOrd="0" destOrd="0" parTransId="{638B88D9-91AE-4FEA-BD71-2F7A68C88643}" sibTransId="{978B09CB-EBF2-46D2-8F52-8E949E30E133}"/>
    <dgm:cxn modelId="{610AF453-12B0-4555-A3A7-9A5F98BB857C}" type="presOf" srcId="{ADB1D41F-B3ED-4DA5-A66A-E4902E9D9E8A}" destId="{BBC600C4-234B-4B5D-ABC9-BE8C85486255}" srcOrd="0" destOrd="0" presId="urn:microsoft.com/office/officeart/2005/8/layout/list1"/>
    <dgm:cxn modelId="{334872C7-1390-424B-9631-4EB43794A5B8}" type="presOf" srcId="{3B053E93-9E54-48A9-B971-AB39EFAD8A02}" destId="{01D58B8D-04A0-46B4-9C29-FAD9F6EE375E}" srcOrd="1" destOrd="0" presId="urn:microsoft.com/office/officeart/2005/8/layout/list1"/>
    <dgm:cxn modelId="{404F1B94-1BCA-41DC-AE26-849D0419001C}" type="presOf" srcId="{ADB1D41F-B3ED-4DA5-A66A-E4902E9D9E8A}" destId="{BB48C82C-1AE5-4730-A444-A99E225D9C0F}" srcOrd="1" destOrd="0" presId="urn:microsoft.com/office/officeart/2005/8/layout/list1"/>
    <dgm:cxn modelId="{7B1654EF-E18B-44CA-83D1-9694C63ACCC3}" type="presOf" srcId="{F60D4A40-D73E-42FD-A9A4-B0448A98E474}" destId="{7E9D7FC6-7B83-4372-82AD-55FFFC5ADE84}" srcOrd="0" destOrd="0" presId="urn:microsoft.com/office/officeart/2005/8/layout/list1"/>
    <dgm:cxn modelId="{5C8ED3C8-A8C3-4EE7-B0E6-71DE4775B085}" type="presOf" srcId="{518DB451-2969-4719-B905-711E0B8CE1F9}" destId="{B54DEF18-6203-469B-94BD-E50EF0CEAD3F}" srcOrd="0" destOrd="0" presId="urn:microsoft.com/office/officeart/2005/8/layout/list1"/>
    <dgm:cxn modelId="{A3512AF6-D604-464F-895D-2ED4CA5840FE}" srcId="{F60D4A40-D73E-42FD-A9A4-B0448A98E474}" destId="{518DB451-2969-4719-B905-711E0B8CE1F9}" srcOrd="2" destOrd="0" parTransId="{5E85777F-887D-4111-B08C-F1562956DCC2}" sibTransId="{0D3D8335-FB7C-4929-A3D4-D9C03AF19A53}"/>
    <dgm:cxn modelId="{3D21CD6C-8265-49E9-B651-71BE68687821}" type="presParOf" srcId="{7E9D7FC6-7B83-4372-82AD-55FFFC5ADE84}" destId="{CE612AE0-BA2A-442B-98E5-9E4572F66C8D}" srcOrd="0" destOrd="0" presId="urn:microsoft.com/office/officeart/2005/8/layout/list1"/>
    <dgm:cxn modelId="{89943F37-8D56-4E7C-832F-7B4BB135D5EF}" type="presParOf" srcId="{CE612AE0-BA2A-442B-98E5-9E4572F66C8D}" destId="{BBC600C4-234B-4B5D-ABC9-BE8C85486255}" srcOrd="0" destOrd="0" presId="urn:microsoft.com/office/officeart/2005/8/layout/list1"/>
    <dgm:cxn modelId="{D3AED239-D561-47A8-894A-0B73C51CB428}" type="presParOf" srcId="{CE612AE0-BA2A-442B-98E5-9E4572F66C8D}" destId="{BB48C82C-1AE5-4730-A444-A99E225D9C0F}" srcOrd="1" destOrd="0" presId="urn:microsoft.com/office/officeart/2005/8/layout/list1"/>
    <dgm:cxn modelId="{52327901-2C57-467D-AB20-12C9BD571F87}" type="presParOf" srcId="{7E9D7FC6-7B83-4372-82AD-55FFFC5ADE84}" destId="{9AA1F992-2F0E-471A-AEFF-FA0D5CA81CE0}" srcOrd="1" destOrd="0" presId="urn:microsoft.com/office/officeart/2005/8/layout/list1"/>
    <dgm:cxn modelId="{2566FE91-0285-4059-A234-0291C3B5C290}" type="presParOf" srcId="{7E9D7FC6-7B83-4372-82AD-55FFFC5ADE84}" destId="{ED302FC9-1A06-4D45-9B71-EC1703D1953F}" srcOrd="2" destOrd="0" presId="urn:microsoft.com/office/officeart/2005/8/layout/list1"/>
    <dgm:cxn modelId="{1DB89C14-1A30-43B0-B03B-E8B4415817AB}" type="presParOf" srcId="{7E9D7FC6-7B83-4372-82AD-55FFFC5ADE84}" destId="{5FC8EA57-4232-4F57-A8E2-A0E57612CE7B}" srcOrd="3" destOrd="0" presId="urn:microsoft.com/office/officeart/2005/8/layout/list1"/>
    <dgm:cxn modelId="{8C306421-21C8-4B77-B5FA-995D19CFD357}" type="presParOf" srcId="{7E9D7FC6-7B83-4372-82AD-55FFFC5ADE84}" destId="{13725D9A-55E7-4E5E-80C3-A77DCFD4E7D1}" srcOrd="4" destOrd="0" presId="urn:microsoft.com/office/officeart/2005/8/layout/list1"/>
    <dgm:cxn modelId="{4E2E4547-4AB3-437A-8D5E-D4A4A540E402}" type="presParOf" srcId="{13725D9A-55E7-4E5E-80C3-A77DCFD4E7D1}" destId="{F18CBC4A-DA88-4BD6-811B-9E8D7BB61F4B}" srcOrd="0" destOrd="0" presId="urn:microsoft.com/office/officeart/2005/8/layout/list1"/>
    <dgm:cxn modelId="{65F4BC4C-2D40-494B-8A7A-A1FC562BA320}" type="presParOf" srcId="{13725D9A-55E7-4E5E-80C3-A77DCFD4E7D1}" destId="{01D58B8D-04A0-46B4-9C29-FAD9F6EE375E}" srcOrd="1" destOrd="0" presId="urn:microsoft.com/office/officeart/2005/8/layout/list1"/>
    <dgm:cxn modelId="{F22BA6B5-FD73-4108-BB15-DA34467E2F45}" type="presParOf" srcId="{7E9D7FC6-7B83-4372-82AD-55FFFC5ADE84}" destId="{4756A4FD-934D-4B93-AF3B-67BE58E6C47D}" srcOrd="5" destOrd="0" presId="urn:microsoft.com/office/officeart/2005/8/layout/list1"/>
    <dgm:cxn modelId="{CC0F7539-F059-4D06-9F8C-2AEC93A61CF7}" type="presParOf" srcId="{7E9D7FC6-7B83-4372-82AD-55FFFC5ADE84}" destId="{FAA0732C-7204-4555-B7C8-A17595B8A016}" srcOrd="6" destOrd="0" presId="urn:microsoft.com/office/officeart/2005/8/layout/list1"/>
    <dgm:cxn modelId="{84EC82D6-9327-4107-9E6A-172A0D81A90A}" type="presParOf" srcId="{7E9D7FC6-7B83-4372-82AD-55FFFC5ADE84}" destId="{E8312D09-05FB-4803-A2C4-EEC9371DC2E3}" srcOrd="7" destOrd="0" presId="urn:microsoft.com/office/officeart/2005/8/layout/list1"/>
    <dgm:cxn modelId="{CC2D38FC-20F2-44CD-B582-E350280270E3}" type="presParOf" srcId="{7E9D7FC6-7B83-4372-82AD-55FFFC5ADE84}" destId="{75F33A8C-356D-48E3-919D-C607C3F62A60}" srcOrd="8" destOrd="0" presId="urn:microsoft.com/office/officeart/2005/8/layout/list1"/>
    <dgm:cxn modelId="{E0962BC3-2D98-4ACF-8720-4DDCFDCCE2C7}" type="presParOf" srcId="{75F33A8C-356D-48E3-919D-C607C3F62A60}" destId="{B54DEF18-6203-469B-94BD-E50EF0CEAD3F}" srcOrd="0" destOrd="0" presId="urn:microsoft.com/office/officeart/2005/8/layout/list1"/>
    <dgm:cxn modelId="{03EAC230-F308-471F-9FA3-39ED9D24C3E1}" type="presParOf" srcId="{75F33A8C-356D-48E3-919D-C607C3F62A60}" destId="{C15F003F-FC22-4545-B9D1-986727D03863}" srcOrd="1" destOrd="0" presId="urn:microsoft.com/office/officeart/2005/8/layout/list1"/>
    <dgm:cxn modelId="{38AAFC90-137B-4307-9709-D993E4C040F0}" type="presParOf" srcId="{7E9D7FC6-7B83-4372-82AD-55FFFC5ADE84}" destId="{2C6D4FE7-FBDE-4FEE-A24F-C4999ECDC5E6}" srcOrd="9" destOrd="0" presId="urn:microsoft.com/office/officeart/2005/8/layout/list1"/>
    <dgm:cxn modelId="{E97C47BE-7A43-49D7-9BF4-1CD96BB9679C}" type="presParOf" srcId="{7E9D7FC6-7B83-4372-82AD-55FFFC5ADE84}" destId="{CB4CEC02-26F2-4BD0-BF4E-5B4270AD4F2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3B47AC-0E72-46D6-A856-4E490704B2E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4807C55-2A75-4D26-8E13-F9F86BABB9E9}">
      <dgm:prSet phldrT="[Текст]"/>
      <dgm:spPr/>
      <dgm:t>
        <a:bodyPr/>
        <a:lstStyle/>
        <a:p>
          <a:r>
            <a:rPr lang="uk-UA" smtClean="0"/>
            <a:t>ВИСОКИЙ СТИЛЬ</a:t>
          </a:r>
          <a:endParaRPr lang="ru-RU" dirty="0"/>
        </a:p>
      </dgm:t>
    </dgm:pt>
    <dgm:pt modelId="{87B8956F-F8E2-4E67-86A9-0C01E2B3F5A2}" type="parTrans" cxnId="{4C87B122-91D8-427C-B84C-493B89AF398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2AF4016-904C-4AF2-92B2-72506F6A5493}" type="sibTrans" cxnId="{4C87B122-91D8-427C-B84C-493B89AF398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556D288-838C-456B-9F25-02A30490E86B}">
      <dgm:prSet phldrT="[Текст]"/>
      <dgm:spPr/>
      <dgm:t>
        <a:bodyPr/>
        <a:lstStyle/>
        <a:p>
          <a:r>
            <a:rPr lang="ru-RU" smtClean="0"/>
            <a:t>емоційно урочистий, пишномовний виклад, присвяч</a:t>
          </a:r>
          <a:r>
            <a:rPr lang="uk-UA" smtClean="0"/>
            <a:t>ений</a:t>
          </a:r>
          <a:r>
            <a:rPr lang="ru-RU" smtClean="0"/>
            <a:t> важливим подіям, особам, діянням богів, перемогам у битвах</a:t>
          </a:r>
          <a:endParaRPr lang="ru-RU" dirty="0"/>
        </a:p>
      </dgm:t>
    </dgm:pt>
    <dgm:pt modelId="{598DC7FE-BFEE-486E-8E94-E673CF793CC9}" type="parTrans" cxnId="{87ADE27D-A8B3-4F95-B688-9DCE9B25E3F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CA96369-57BB-4D6B-889C-365DEB57F136}" type="sibTrans" cxnId="{87ADE27D-A8B3-4F95-B688-9DCE9B25E3F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1453954-134C-4379-BC8D-2495981BBD2F}">
      <dgm:prSet phldrT="[Текст]"/>
      <dgm:spPr/>
      <dgm:t>
        <a:bodyPr/>
        <a:lstStyle/>
        <a:p>
          <a:r>
            <a:rPr lang="ru-RU" dirty="0" err="1" smtClean="0"/>
            <a:t>вирізнявся</a:t>
          </a:r>
          <a:r>
            <a:rPr lang="ru-RU" dirty="0" smtClean="0"/>
            <a:t> широким </a:t>
          </a:r>
          <a:r>
            <a:rPr lang="ru-RU" dirty="0" err="1" smtClean="0"/>
            <a:t>використанням</a:t>
          </a:r>
          <a:r>
            <a:rPr lang="ru-RU" dirty="0" smtClean="0"/>
            <a:t> т. з. </a:t>
          </a:r>
          <a:r>
            <a:rPr lang="ru-RU" dirty="0" err="1" smtClean="0"/>
            <a:t>прикрашувальних</a:t>
          </a:r>
          <a:r>
            <a:rPr lang="ru-RU" dirty="0" smtClean="0"/>
            <a:t> </a:t>
          </a:r>
          <a:r>
            <a:rPr lang="ru-RU" dirty="0" err="1" smtClean="0"/>
            <a:t>мовних</a:t>
          </a:r>
          <a:r>
            <a:rPr lang="ru-RU" dirty="0" smtClean="0"/>
            <a:t> </a:t>
          </a:r>
          <a:r>
            <a:rPr lang="ru-RU" dirty="0" err="1" smtClean="0"/>
            <a:t>засобів</a:t>
          </a:r>
          <a:r>
            <a:rPr lang="ru-RU" dirty="0" smtClean="0"/>
            <a:t>, </a:t>
          </a:r>
          <a:r>
            <a:rPr lang="ru-RU" dirty="0" err="1" smtClean="0"/>
            <a:t>зокрема</a:t>
          </a:r>
          <a:r>
            <a:rPr lang="ru-RU" dirty="0" smtClean="0"/>
            <a:t> </a:t>
          </a:r>
          <a:r>
            <a:rPr lang="ru-RU" dirty="0" err="1" smtClean="0"/>
            <a:t>словесних</a:t>
          </a:r>
          <a:r>
            <a:rPr lang="ru-RU" dirty="0" smtClean="0"/>
            <a:t> і </a:t>
          </a:r>
          <a:r>
            <a:rPr lang="ru-RU" dirty="0" err="1" smtClean="0"/>
            <a:t>змістових</a:t>
          </a:r>
          <a:r>
            <a:rPr lang="ru-RU" dirty="0" smtClean="0"/>
            <a:t> </a:t>
          </a:r>
          <a:r>
            <a:rPr lang="ru-RU" dirty="0" err="1" smtClean="0"/>
            <a:t>фігур</a:t>
          </a:r>
          <a:endParaRPr lang="ru-RU" dirty="0"/>
        </a:p>
      </dgm:t>
    </dgm:pt>
    <dgm:pt modelId="{900E4BD8-271D-4D5C-80A5-8B20545894A6}" type="parTrans" cxnId="{74173EF6-2672-4E39-AEC4-2E9119F2E48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C781717-1186-4725-8C4F-7E5DE1AB2F38}" type="sibTrans" cxnId="{74173EF6-2672-4E39-AEC4-2E9119F2E48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2D369C4-7C85-429A-B0FD-F18CF59C99F4}">
      <dgm:prSet phldrT="[Текст]"/>
      <dgm:spPr/>
      <dgm:t>
        <a:bodyPr/>
        <a:lstStyle/>
        <a:p>
          <a:r>
            <a:rPr lang="ru-RU" smtClean="0"/>
            <a:t>спирався на старослов’ян</a:t>
          </a:r>
          <a:r>
            <a:rPr lang="uk-UA" smtClean="0"/>
            <a:t>ську</a:t>
          </a:r>
          <a:r>
            <a:rPr lang="ru-RU" smtClean="0"/>
            <a:t> лексику, антич</a:t>
          </a:r>
          <a:r>
            <a:rPr lang="uk-UA" smtClean="0"/>
            <a:t>ну </a:t>
          </a:r>
          <a:r>
            <a:rPr lang="ru-RU" smtClean="0"/>
            <a:t>міфологію,  барокову образність.</a:t>
          </a:r>
          <a:endParaRPr lang="ru-RU" dirty="0"/>
        </a:p>
      </dgm:t>
    </dgm:pt>
    <dgm:pt modelId="{A0ABD68D-EE2F-4B88-A826-C7D6D357CD8B}" type="parTrans" cxnId="{85281FB1-FB09-4908-BF36-22896665BCE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396B006-517C-4281-ABA5-F025BC333D08}" type="sibTrans" cxnId="{85281FB1-FB09-4908-BF36-22896665BCE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5A904E5-AB3B-491B-9762-0289167C84E3}" type="pres">
      <dgm:prSet presAssocID="{103B47AC-0E72-46D6-A856-4E490704B2E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A1DB30-E80C-4EC7-AC05-822B5DB484E8}" type="pres">
      <dgm:prSet presAssocID="{94807C55-2A75-4D26-8E13-F9F86BABB9E9}" presName="root1" presStyleCnt="0"/>
      <dgm:spPr/>
    </dgm:pt>
    <dgm:pt modelId="{636AB4DA-7C63-49D8-97D8-5782DBB8333D}" type="pres">
      <dgm:prSet presAssocID="{94807C55-2A75-4D26-8E13-F9F86BABB9E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16742F-4C5F-4F23-A35A-FA8419DDAA3E}" type="pres">
      <dgm:prSet presAssocID="{94807C55-2A75-4D26-8E13-F9F86BABB9E9}" presName="level2hierChild" presStyleCnt="0"/>
      <dgm:spPr/>
    </dgm:pt>
    <dgm:pt modelId="{0B5410FD-D550-4AF3-839D-2C642F0D1A0A}" type="pres">
      <dgm:prSet presAssocID="{598DC7FE-BFEE-486E-8E94-E673CF793CC9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66E449A3-56C4-4671-B9F2-351986321D80}" type="pres">
      <dgm:prSet presAssocID="{598DC7FE-BFEE-486E-8E94-E673CF793CC9}" presName="connTx" presStyleLbl="parChTrans1D2" presStyleIdx="0" presStyleCnt="3"/>
      <dgm:spPr/>
      <dgm:t>
        <a:bodyPr/>
        <a:lstStyle/>
        <a:p>
          <a:endParaRPr lang="ru-RU"/>
        </a:p>
      </dgm:t>
    </dgm:pt>
    <dgm:pt modelId="{BF542C40-81DF-4920-9912-DB0D9F52D6F8}" type="pres">
      <dgm:prSet presAssocID="{3556D288-838C-456B-9F25-02A30490E86B}" presName="root2" presStyleCnt="0"/>
      <dgm:spPr/>
    </dgm:pt>
    <dgm:pt modelId="{3AAD8E07-95D3-4D8C-8B2C-2910AEBC6F28}" type="pres">
      <dgm:prSet presAssocID="{3556D288-838C-456B-9F25-02A30490E86B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AE6786-E775-4174-8FCA-291B0737A7AD}" type="pres">
      <dgm:prSet presAssocID="{3556D288-838C-456B-9F25-02A30490E86B}" presName="level3hierChild" presStyleCnt="0"/>
      <dgm:spPr/>
    </dgm:pt>
    <dgm:pt modelId="{F86BF81C-6E8C-42B0-849A-CC9C98DED2F5}" type="pres">
      <dgm:prSet presAssocID="{900E4BD8-271D-4D5C-80A5-8B20545894A6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87F1BF54-DEEF-4637-91AF-D60DA334304F}" type="pres">
      <dgm:prSet presAssocID="{900E4BD8-271D-4D5C-80A5-8B20545894A6}" presName="connTx" presStyleLbl="parChTrans1D2" presStyleIdx="1" presStyleCnt="3"/>
      <dgm:spPr/>
      <dgm:t>
        <a:bodyPr/>
        <a:lstStyle/>
        <a:p>
          <a:endParaRPr lang="ru-RU"/>
        </a:p>
      </dgm:t>
    </dgm:pt>
    <dgm:pt modelId="{D955C5C3-BE5E-411D-BA80-FB383299E228}" type="pres">
      <dgm:prSet presAssocID="{61453954-134C-4379-BC8D-2495981BBD2F}" presName="root2" presStyleCnt="0"/>
      <dgm:spPr/>
    </dgm:pt>
    <dgm:pt modelId="{693D4823-97D0-41ED-8164-536CC34E48C2}" type="pres">
      <dgm:prSet presAssocID="{61453954-134C-4379-BC8D-2495981BBD2F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0882B9-D6FC-4C0E-8EED-FB013934EFCB}" type="pres">
      <dgm:prSet presAssocID="{61453954-134C-4379-BC8D-2495981BBD2F}" presName="level3hierChild" presStyleCnt="0"/>
      <dgm:spPr/>
    </dgm:pt>
    <dgm:pt modelId="{6D9E8572-3BA9-4163-A188-5FBD0F99CD79}" type="pres">
      <dgm:prSet presAssocID="{A0ABD68D-EE2F-4B88-A826-C7D6D357CD8B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DB64C681-FC7F-4290-BF9F-219E2798D3EC}" type="pres">
      <dgm:prSet presAssocID="{A0ABD68D-EE2F-4B88-A826-C7D6D357CD8B}" presName="connTx" presStyleLbl="parChTrans1D2" presStyleIdx="2" presStyleCnt="3"/>
      <dgm:spPr/>
      <dgm:t>
        <a:bodyPr/>
        <a:lstStyle/>
        <a:p>
          <a:endParaRPr lang="ru-RU"/>
        </a:p>
      </dgm:t>
    </dgm:pt>
    <dgm:pt modelId="{DEFB7ACF-7C06-4A87-978D-F4B086FCC6FD}" type="pres">
      <dgm:prSet presAssocID="{92D369C4-7C85-429A-B0FD-F18CF59C99F4}" presName="root2" presStyleCnt="0"/>
      <dgm:spPr/>
    </dgm:pt>
    <dgm:pt modelId="{FFA977B4-56DB-47A9-BB00-78CE285EA286}" type="pres">
      <dgm:prSet presAssocID="{92D369C4-7C85-429A-B0FD-F18CF59C99F4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B178E4-2C3F-476A-95D1-A60FDC7F6F6E}" type="pres">
      <dgm:prSet presAssocID="{92D369C4-7C85-429A-B0FD-F18CF59C99F4}" presName="level3hierChild" presStyleCnt="0"/>
      <dgm:spPr/>
    </dgm:pt>
  </dgm:ptLst>
  <dgm:cxnLst>
    <dgm:cxn modelId="{4D932364-B496-4227-B597-BAA6A45135A8}" type="presOf" srcId="{103B47AC-0E72-46D6-A856-4E490704B2EA}" destId="{95A904E5-AB3B-491B-9762-0289167C84E3}" srcOrd="0" destOrd="0" presId="urn:microsoft.com/office/officeart/2008/layout/HorizontalMultiLevelHierarchy"/>
    <dgm:cxn modelId="{9D817953-6D9E-4CAE-A428-3E3193D94D21}" type="presOf" srcId="{598DC7FE-BFEE-486E-8E94-E673CF793CC9}" destId="{66E449A3-56C4-4671-B9F2-351986321D80}" srcOrd="1" destOrd="0" presId="urn:microsoft.com/office/officeart/2008/layout/HorizontalMultiLevelHierarchy"/>
    <dgm:cxn modelId="{1DD1244B-B00E-4315-BD07-2CF8C1FE59FA}" type="presOf" srcId="{3556D288-838C-456B-9F25-02A30490E86B}" destId="{3AAD8E07-95D3-4D8C-8B2C-2910AEBC6F28}" srcOrd="0" destOrd="0" presId="urn:microsoft.com/office/officeart/2008/layout/HorizontalMultiLevelHierarchy"/>
    <dgm:cxn modelId="{8BBB421D-6F1C-44AF-B267-975EA6B224D4}" type="presOf" srcId="{94807C55-2A75-4D26-8E13-F9F86BABB9E9}" destId="{636AB4DA-7C63-49D8-97D8-5782DBB8333D}" srcOrd="0" destOrd="0" presId="urn:microsoft.com/office/officeart/2008/layout/HorizontalMultiLevelHierarchy"/>
    <dgm:cxn modelId="{30516087-AF8B-4318-8162-CA0AFBDC3AEE}" type="presOf" srcId="{92D369C4-7C85-429A-B0FD-F18CF59C99F4}" destId="{FFA977B4-56DB-47A9-BB00-78CE285EA286}" srcOrd="0" destOrd="0" presId="urn:microsoft.com/office/officeart/2008/layout/HorizontalMultiLevelHierarchy"/>
    <dgm:cxn modelId="{E39E26C6-625A-436D-B1C2-7EE0C3045E92}" type="presOf" srcId="{61453954-134C-4379-BC8D-2495981BBD2F}" destId="{693D4823-97D0-41ED-8164-536CC34E48C2}" srcOrd="0" destOrd="0" presId="urn:microsoft.com/office/officeart/2008/layout/HorizontalMultiLevelHierarchy"/>
    <dgm:cxn modelId="{87ADE27D-A8B3-4F95-B688-9DCE9B25E3F7}" srcId="{94807C55-2A75-4D26-8E13-F9F86BABB9E9}" destId="{3556D288-838C-456B-9F25-02A30490E86B}" srcOrd="0" destOrd="0" parTransId="{598DC7FE-BFEE-486E-8E94-E673CF793CC9}" sibTransId="{BCA96369-57BB-4D6B-889C-365DEB57F136}"/>
    <dgm:cxn modelId="{74173EF6-2672-4E39-AEC4-2E9119F2E481}" srcId="{94807C55-2A75-4D26-8E13-F9F86BABB9E9}" destId="{61453954-134C-4379-BC8D-2495981BBD2F}" srcOrd="1" destOrd="0" parTransId="{900E4BD8-271D-4D5C-80A5-8B20545894A6}" sibTransId="{3C781717-1186-4725-8C4F-7E5DE1AB2F38}"/>
    <dgm:cxn modelId="{A4B28A77-2FE6-4342-875D-4A7F3D83AF68}" type="presOf" srcId="{A0ABD68D-EE2F-4B88-A826-C7D6D357CD8B}" destId="{DB64C681-FC7F-4290-BF9F-219E2798D3EC}" srcOrd="1" destOrd="0" presId="urn:microsoft.com/office/officeart/2008/layout/HorizontalMultiLevelHierarchy"/>
    <dgm:cxn modelId="{85281FB1-FB09-4908-BF36-22896665BCEA}" srcId="{94807C55-2A75-4D26-8E13-F9F86BABB9E9}" destId="{92D369C4-7C85-429A-B0FD-F18CF59C99F4}" srcOrd="2" destOrd="0" parTransId="{A0ABD68D-EE2F-4B88-A826-C7D6D357CD8B}" sibTransId="{D396B006-517C-4281-ABA5-F025BC333D08}"/>
    <dgm:cxn modelId="{9A763F64-7C72-4ABF-A3B9-79BC16A0FB4F}" type="presOf" srcId="{900E4BD8-271D-4D5C-80A5-8B20545894A6}" destId="{87F1BF54-DEEF-4637-91AF-D60DA334304F}" srcOrd="1" destOrd="0" presId="urn:microsoft.com/office/officeart/2008/layout/HorizontalMultiLevelHierarchy"/>
    <dgm:cxn modelId="{D9A45E35-414C-42D8-A990-68E9FAE4218B}" type="presOf" srcId="{A0ABD68D-EE2F-4B88-A826-C7D6D357CD8B}" destId="{6D9E8572-3BA9-4163-A188-5FBD0F99CD79}" srcOrd="0" destOrd="0" presId="urn:microsoft.com/office/officeart/2008/layout/HorizontalMultiLevelHierarchy"/>
    <dgm:cxn modelId="{0E9F4F61-C6FB-4D99-9006-C21391124D8A}" type="presOf" srcId="{900E4BD8-271D-4D5C-80A5-8B20545894A6}" destId="{F86BF81C-6E8C-42B0-849A-CC9C98DED2F5}" srcOrd="0" destOrd="0" presId="urn:microsoft.com/office/officeart/2008/layout/HorizontalMultiLevelHierarchy"/>
    <dgm:cxn modelId="{489C2875-EE97-4400-B92D-96EF58CE2769}" type="presOf" srcId="{598DC7FE-BFEE-486E-8E94-E673CF793CC9}" destId="{0B5410FD-D550-4AF3-839D-2C642F0D1A0A}" srcOrd="0" destOrd="0" presId="urn:microsoft.com/office/officeart/2008/layout/HorizontalMultiLevelHierarchy"/>
    <dgm:cxn modelId="{4C87B122-91D8-427C-B84C-493B89AF398A}" srcId="{103B47AC-0E72-46D6-A856-4E490704B2EA}" destId="{94807C55-2A75-4D26-8E13-F9F86BABB9E9}" srcOrd="0" destOrd="0" parTransId="{87B8956F-F8E2-4E67-86A9-0C01E2B3F5A2}" sibTransId="{B2AF4016-904C-4AF2-92B2-72506F6A5493}"/>
    <dgm:cxn modelId="{0890F38A-D8E7-4CE1-8CD7-2BC5CE2D3B23}" type="presParOf" srcId="{95A904E5-AB3B-491B-9762-0289167C84E3}" destId="{15A1DB30-E80C-4EC7-AC05-822B5DB484E8}" srcOrd="0" destOrd="0" presId="urn:microsoft.com/office/officeart/2008/layout/HorizontalMultiLevelHierarchy"/>
    <dgm:cxn modelId="{1BBC76EB-56B3-4563-AC27-9CE36DA87FD1}" type="presParOf" srcId="{15A1DB30-E80C-4EC7-AC05-822B5DB484E8}" destId="{636AB4DA-7C63-49D8-97D8-5782DBB8333D}" srcOrd="0" destOrd="0" presId="urn:microsoft.com/office/officeart/2008/layout/HorizontalMultiLevelHierarchy"/>
    <dgm:cxn modelId="{88D9FAEC-D184-4D7E-A5CA-AD72FEA0FF20}" type="presParOf" srcId="{15A1DB30-E80C-4EC7-AC05-822B5DB484E8}" destId="{2316742F-4C5F-4F23-A35A-FA8419DDAA3E}" srcOrd="1" destOrd="0" presId="urn:microsoft.com/office/officeart/2008/layout/HorizontalMultiLevelHierarchy"/>
    <dgm:cxn modelId="{A2F7C0DE-619F-4544-AA09-C0E5EECCA360}" type="presParOf" srcId="{2316742F-4C5F-4F23-A35A-FA8419DDAA3E}" destId="{0B5410FD-D550-4AF3-839D-2C642F0D1A0A}" srcOrd="0" destOrd="0" presId="urn:microsoft.com/office/officeart/2008/layout/HorizontalMultiLevelHierarchy"/>
    <dgm:cxn modelId="{887331CF-5FB2-4044-9E63-AD7A0E102E07}" type="presParOf" srcId="{0B5410FD-D550-4AF3-839D-2C642F0D1A0A}" destId="{66E449A3-56C4-4671-B9F2-351986321D80}" srcOrd="0" destOrd="0" presId="urn:microsoft.com/office/officeart/2008/layout/HorizontalMultiLevelHierarchy"/>
    <dgm:cxn modelId="{FA0DB58D-49D9-47A3-AC20-9A5930579768}" type="presParOf" srcId="{2316742F-4C5F-4F23-A35A-FA8419DDAA3E}" destId="{BF542C40-81DF-4920-9912-DB0D9F52D6F8}" srcOrd="1" destOrd="0" presId="urn:microsoft.com/office/officeart/2008/layout/HorizontalMultiLevelHierarchy"/>
    <dgm:cxn modelId="{A5648437-0621-4CDD-8B98-CAA2E4D1833F}" type="presParOf" srcId="{BF542C40-81DF-4920-9912-DB0D9F52D6F8}" destId="{3AAD8E07-95D3-4D8C-8B2C-2910AEBC6F28}" srcOrd="0" destOrd="0" presId="urn:microsoft.com/office/officeart/2008/layout/HorizontalMultiLevelHierarchy"/>
    <dgm:cxn modelId="{29E060CD-7A59-42F7-B2FB-4350E6B12A84}" type="presParOf" srcId="{BF542C40-81DF-4920-9912-DB0D9F52D6F8}" destId="{6EAE6786-E775-4174-8FCA-291B0737A7AD}" srcOrd="1" destOrd="0" presId="urn:microsoft.com/office/officeart/2008/layout/HorizontalMultiLevelHierarchy"/>
    <dgm:cxn modelId="{5F843A32-7BA6-4EE7-8C14-FEB79CDF122A}" type="presParOf" srcId="{2316742F-4C5F-4F23-A35A-FA8419DDAA3E}" destId="{F86BF81C-6E8C-42B0-849A-CC9C98DED2F5}" srcOrd="2" destOrd="0" presId="urn:microsoft.com/office/officeart/2008/layout/HorizontalMultiLevelHierarchy"/>
    <dgm:cxn modelId="{5B3D6421-A5AA-491C-8AF8-701618276654}" type="presParOf" srcId="{F86BF81C-6E8C-42B0-849A-CC9C98DED2F5}" destId="{87F1BF54-DEEF-4637-91AF-D60DA334304F}" srcOrd="0" destOrd="0" presId="urn:microsoft.com/office/officeart/2008/layout/HorizontalMultiLevelHierarchy"/>
    <dgm:cxn modelId="{721C580F-FD92-4974-A5FD-72BBCB7E27F6}" type="presParOf" srcId="{2316742F-4C5F-4F23-A35A-FA8419DDAA3E}" destId="{D955C5C3-BE5E-411D-BA80-FB383299E228}" srcOrd="3" destOrd="0" presId="urn:microsoft.com/office/officeart/2008/layout/HorizontalMultiLevelHierarchy"/>
    <dgm:cxn modelId="{0DE17305-C0F4-4555-8822-432A18547E8F}" type="presParOf" srcId="{D955C5C3-BE5E-411D-BA80-FB383299E228}" destId="{693D4823-97D0-41ED-8164-536CC34E48C2}" srcOrd="0" destOrd="0" presId="urn:microsoft.com/office/officeart/2008/layout/HorizontalMultiLevelHierarchy"/>
    <dgm:cxn modelId="{AFA618B0-33BC-426C-8A31-83E5D07C6553}" type="presParOf" srcId="{D955C5C3-BE5E-411D-BA80-FB383299E228}" destId="{420882B9-D6FC-4C0E-8EED-FB013934EFCB}" srcOrd="1" destOrd="0" presId="urn:microsoft.com/office/officeart/2008/layout/HorizontalMultiLevelHierarchy"/>
    <dgm:cxn modelId="{91D6DF3A-2005-49E0-A654-3BCCA8542A2F}" type="presParOf" srcId="{2316742F-4C5F-4F23-A35A-FA8419DDAA3E}" destId="{6D9E8572-3BA9-4163-A188-5FBD0F99CD79}" srcOrd="4" destOrd="0" presId="urn:microsoft.com/office/officeart/2008/layout/HorizontalMultiLevelHierarchy"/>
    <dgm:cxn modelId="{3C17F893-A836-4628-826E-EF6C1C4D6D3D}" type="presParOf" srcId="{6D9E8572-3BA9-4163-A188-5FBD0F99CD79}" destId="{DB64C681-FC7F-4290-BF9F-219E2798D3EC}" srcOrd="0" destOrd="0" presId="urn:microsoft.com/office/officeart/2008/layout/HorizontalMultiLevelHierarchy"/>
    <dgm:cxn modelId="{FDB77CB0-7092-4E02-8595-A889A5972EDC}" type="presParOf" srcId="{2316742F-4C5F-4F23-A35A-FA8419DDAA3E}" destId="{DEFB7ACF-7C06-4A87-978D-F4B086FCC6FD}" srcOrd="5" destOrd="0" presId="urn:microsoft.com/office/officeart/2008/layout/HorizontalMultiLevelHierarchy"/>
    <dgm:cxn modelId="{0A44AD48-CC94-472C-9E7B-875D5DCCF44A}" type="presParOf" srcId="{DEFB7ACF-7C06-4A87-978D-F4B086FCC6FD}" destId="{FFA977B4-56DB-47A9-BB00-78CE285EA286}" srcOrd="0" destOrd="0" presId="urn:microsoft.com/office/officeart/2008/layout/HorizontalMultiLevelHierarchy"/>
    <dgm:cxn modelId="{D7CEDF7E-3B3F-40F4-9C8E-C2C259C44F58}" type="presParOf" srcId="{DEFB7ACF-7C06-4A87-978D-F4B086FCC6FD}" destId="{8AB178E4-2C3F-476A-95D1-A60FDC7F6F6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30AF66-CA16-44CF-A790-D28DFCE0059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681919A-2DF8-4D29-BFFF-01FF72BEEEFF}" type="pres">
      <dgm:prSet presAssocID="{4D30AF66-CA16-44CF-A790-D28DFCE0059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4120778-6998-41CB-A87F-FADC74AB5D75}" type="presOf" srcId="{4D30AF66-CA16-44CF-A790-D28DFCE00598}" destId="{6681919A-2DF8-4D29-BFFF-01FF72BEEEFF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E0B534-12C7-499A-9EF0-51DCA2FFC19C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67D274-D7C5-4E6E-9652-79A14E749D38}">
      <dgm:prSet phldrT="[Текст]"/>
      <dgm:spPr/>
      <dgm:t>
        <a:bodyPr/>
        <a:lstStyle/>
        <a:p>
          <a:r>
            <a:rPr lang="ru-RU" dirty="0" smtClean="0"/>
            <a:t>Слова і </a:t>
          </a:r>
          <a:r>
            <a:rPr lang="ru-RU" dirty="0" err="1" smtClean="0"/>
            <a:t>стилістичні</a:t>
          </a:r>
          <a:r>
            <a:rPr lang="ru-RU" dirty="0" smtClean="0"/>
            <a:t> </a:t>
          </a:r>
          <a:r>
            <a:rPr lang="ru-RU" dirty="0" err="1" smtClean="0"/>
            <a:t>фігури</a:t>
          </a:r>
          <a:r>
            <a:rPr lang="ru-RU" dirty="0" smtClean="0"/>
            <a:t> в </a:t>
          </a:r>
          <a:r>
            <a:rPr lang="ru-RU" dirty="0" err="1" smtClean="0"/>
            <a:t>ньому</a:t>
          </a:r>
          <a:r>
            <a:rPr lang="ru-RU" dirty="0" smtClean="0"/>
            <a:t> більш-менш прямо </a:t>
          </a:r>
          <a:r>
            <a:rPr lang="ru-RU" dirty="0" err="1" smtClean="0"/>
            <a:t>співвідносилися</a:t>
          </a:r>
          <a:r>
            <a:rPr lang="ru-RU" dirty="0" smtClean="0"/>
            <a:t> з </a:t>
          </a:r>
          <a:r>
            <a:rPr lang="ru-RU" dirty="0" err="1" smtClean="0"/>
            <a:t>реаліями</a:t>
          </a:r>
          <a:r>
            <a:rPr lang="ru-RU" dirty="0" smtClean="0"/>
            <a:t> </a:t>
          </a:r>
          <a:r>
            <a:rPr lang="uk-UA" dirty="0" smtClean="0"/>
            <a:t>й</a:t>
          </a:r>
          <a:r>
            <a:rPr lang="ru-RU" dirty="0" smtClean="0"/>
            <a:t> </a:t>
          </a:r>
          <a:r>
            <a:rPr lang="ru-RU" dirty="0" err="1" smtClean="0"/>
            <a:t>поняттями</a:t>
          </a:r>
          <a:r>
            <a:rPr lang="ru-RU" dirty="0" smtClean="0"/>
            <a:t> </a:t>
          </a:r>
          <a:r>
            <a:rPr lang="ru-RU" dirty="0" err="1" smtClean="0"/>
            <a:t>серед</a:t>
          </a:r>
          <a:r>
            <a:rPr lang="ru-RU" dirty="0" smtClean="0"/>
            <a:t>. </a:t>
          </a:r>
          <a:r>
            <a:rPr lang="ru-RU" dirty="0" err="1" smtClean="0"/>
            <a:t>рівня</a:t>
          </a:r>
          <a:endParaRPr lang="ru-RU" dirty="0"/>
        </a:p>
      </dgm:t>
    </dgm:pt>
    <dgm:pt modelId="{451BEACF-4502-477F-8DFB-18C5129711A3}" type="parTrans" cxnId="{F1538DE5-49C0-4C4E-8A20-3B643E474B37}">
      <dgm:prSet/>
      <dgm:spPr/>
      <dgm:t>
        <a:bodyPr/>
        <a:lstStyle/>
        <a:p>
          <a:endParaRPr lang="ru-RU"/>
        </a:p>
      </dgm:t>
    </dgm:pt>
    <dgm:pt modelId="{7A8E80F9-12F4-476F-AEA0-290B6068979D}" type="sibTrans" cxnId="{F1538DE5-49C0-4C4E-8A20-3B643E474B37}">
      <dgm:prSet/>
      <dgm:spPr/>
      <dgm:t>
        <a:bodyPr/>
        <a:lstStyle/>
        <a:p>
          <a:endParaRPr lang="ru-RU"/>
        </a:p>
      </dgm:t>
    </dgm:pt>
    <dgm:pt modelId="{D346586E-BA66-47E1-9350-245CE50CA859}">
      <dgm:prSet phldrT="[Текст]"/>
      <dgm:spPr/>
      <dgm:t>
        <a:bodyPr/>
        <a:lstStyle/>
        <a:p>
          <a:r>
            <a:rPr lang="ru-RU" dirty="0" smtClean="0"/>
            <a:t>З </a:t>
          </a:r>
          <a:r>
            <a:rPr lang="ru-RU" dirty="0" err="1" smtClean="0"/>
            <a:t>високого</a:t>
          </a:r>
          <a:r>
            <a:rPr lang="ru-RU" dirty="0" smtClean="0"/>
            <a:t> стилю </a:t>
          </a:r>
          <a:r>
            <a:rPr lang="ru-RU" dirty="0" err="1" smtClean="0"/>
            <a:t>запозичувалися</a:t>
          </a:r>
          <a:r>
            <a:rPr lang="ru-RU" dirty="0" smtClean="0"/>
            <a:t> т. з. </a:t>
          </a:r>
          <a:r>
            <a:rPr lang="ru-RU" dirty="0" err="1" smtClean="0"/>
            <a:t>прикрашувальні</a:t>
          </a:r>
          <a:r>
            <a:rPr lang="ru-RU" dirty="0" smtClean="0"/>
            <a:t> </a:t>
          </a:r>
          <a:r>
            <a:rPr lang="ru-RU" dirty="0" err="1" smtClean="0"/>
            <a:t>мовні</a:t>
          </a:r>
          <a:r>
            <a:rPr lang="ru-RU" dirty="0" smtClean="0"/>
            <a:t> </a:t>
          </a:r>
          <a:r>
            <a:rPr lang="ru-RU" dirty="0" err="1" smtClean="0"/>
            <a:t>засоби</a:t>
          </a:r>
          <a:r>
            <a:rPr lang="ru-RU" dirty="0" smtClean="0"/>
            <a:t>, з </a:t>
          </a:r>
          <a:r>
            <a:rPr lang="ru-RU" dirty="0" err="1" smtClean="0"/>
            <a:t>низького</a:t>
          </a:r>
          <a:r>
            <a:rPr lang="ru-RU" dirty="0" smtClean="0"/>
            <a:t> — </a:t>
          </a:r>
          <a:r>
            <a:rPr lang="ru-RU" dirty="0" err="1" smtClean="0"/>
            <a:t>прості</a:t>
          </a:r>
          <a:r>
            <a:rPr lang="ru-RU" dirty="0" smtClean="0"/>
            <a:t>, </a:t>
          </a:r>
          <a:r>
            <a:rPr lang="ru-RU" dirty="0" err="1" smtClean="0"/>
            <a:t>звичайні</a:t>
          </a:r>
          <a:r>
            <a:rPr lang="ru-RU" dirty="0" smtClean="0"/>
            <a:t>.</a:t>
          </a:r>
          <a:endParaRPr lang="ru-RU" dirty="0"/>
        </a:p>
      </dgm:t>
    </dgm:pt>
    <dgm:pt modelId="{8C24FEA7-7064-412B-B014-C8D06E87044E}" type="parTrans" cxnId="{832D721B-EE65-4085-9AD0-21C792ED0327}">
      <dgm:prSet/>
      <dgm:spPr/>
      <dgm:t>
        <a:bodyPr/>
        <a:lstStyle/>
        <a:p>
          <a:endParaRPr lang="ru-RU"/>
        </a:p>
      </dgm:t>
    </dgm:pt>
    <dgm:pt modelId="{FAD71D50-DA8B-4526-9490-D802DF64BC08}" type="sibTrans" cxnId="{832D721B-EE65-4085-9AD0-21C792ED0327}">
      <dgm:prSet/>
      <dgm:spPr/>
      <dgm:t>
        <a:bodyPr/>
        <a:lstStyle/>
        <a:p>
          <a:endParaRPr lang="ru-RU"/>
        </a:p>
      </dgm:t>
    </dgm:pt>
    <dgm:pt modelId="{8CAE2130-ABD6-4BF2-916C-5F360349BFD3}">
      <dgm:prSet phldrT="[Текст]"/>
      <dgm:spPr/>
      <dgm:t>
        <a:bodyPr/>
        <a:lstStyle/>
        <a:p>
          <a:r>
            <a:rPr lang="ru-RU" dirty="0" err="1" smtClean="0"/>
            <a:t>Середній</a:t>
          </a:r>
          <a:r>
            <a:rPr lang="ru-RU" dirty="0" smtClean="0"/>
            <a:t> стиль </a:t>
          </a:r>
          <a:r>
            <a:rPr lang="ru-RU" dirty="0" err="1" smtClean="0"/>
            <a:t>спирався</a:t>
          </a:r>
          <a:r>
            <a:rPr lang="ru-RU" dirty="0" smtClean="0"/>
            <a:t> на живу </a:t>
          </a:r>
          <a:r>
            <a:rPr lang="ru-RU" dirty="0" err="1" smtClean="0"/>
            <a:t>народну</a:t>
          </a:r>
          <a:r>
            <a:rPr lang="ru-RU" dirty="0" smtClean="0"/>
            <a:t> </a:t>
          </a:r>
          <a:r>
            <a:rPr lang="ru-RU" dirty="0" err="1" smtClean="0"/>
            <a:t>українську</a:t>
          </a:r>
          <a:r>
            <a:rPr lang="ru-RU" dirty="0" smtClean="0"/>
            <a:t> </a:t>
          </a:r>
          <a:r>
            <a:rPr lang="ru-RU" dirty="0" err="1" smtClean="0"/>
            <a:t>мову</a:t>
          </a:r>
          <a:r>
            <a:rPr lang="ru-RU" dirty="0" smtClean="0"/>
            <a:t>, особливо </a:t>
          </a:r>
          <a:r>
            <a:rPr lang="ru-RU" dirty="0" err="1" smtClean="0"/>
            <a:t>її</a:t>
          </a:r>
          <a:r>
            <a:rPr lang="ru-RU" dirty="0" smtClean="0"/>
            <a:t> лексику й </a:t>
          </a:r>
          <a:r>
            <a:rPr lang="ru-RU" dirty="0" err="1" smtClean="0"/>
            <a:t>фразеологію</a:t>
          </a:r>
          <a:r>
            <a:rPr lang="ru-RU" dirty="0" smtClean="0"/>
            <a:t>, </a:t>
          </a:r>
          <a:r>
            <a:rPr lang="ru-RU" dirty="0" err="1" smtClean="0"/>
            <a:t>менше</a:t>
          </a:r>
          <a:r>
            <a:rPr lang="ru-RU" dirty="0" smtClean="0"/>
            <a:t> — на </a:t>
          </a:r>
          <a:r>
            <a:rPr lang="ru-RU" dirty="0" err="1" smtClean="0"/>
            <a:t>її</a:t>
          </a:r>
          <a:r>
            <a:rPr lang="ru-RU" dirty="0" smtClean="0"/>
            <a:t> фонетику і </a:t>
          </a:r>
          <a:r>
            <a:rPr lang="ru-RU" dirty="0" err="1" smtClean="0"/>
            <a:t>граматичні</a:t>
          </a:r>
          <a:r>
            <a:rPr lang="ru-RU" dirty="0" smtClean="0"/>
            <a:t> </a:t>
          </a:r>
          <a:r>
            <a:rPr lang="ru-RU" dirty="0" err="1" smtClean="0"/>
            <a:t>форми</a:t>
          </a:r>
          <a:r>
            <a:rPr lang="ru-RU" dirty="0" smtClean="0"/>
            <a:t>. </a:t>
          </a:r>
          <a:endParaRPr lang="ru-RU" dirty="0"/>
        </a:p>
      </dgm:t>
    </dgm:pt>
    <dgm:pt modelId="{91C56D6E-AD56-44FD-AA8E-6A40B9013344}" type="parTrans" cxnId="{9D1F94DD-7C32-47E2-B5CE-1CA6A83D7320}">
      <dgm:prSet/>
      <dgm:spPr/>
      <dgm:t>
        <a:bodyPr/>
        <a:lstStyle/>
        <a:p>
          <a:endParaRPr lang="ru-RU"/>
        </a:p>
      </dgm:t>
    </dgm:pt>
    <dgm:pt modelId="{306308EE-E80F-4DF6-8BFB-BA0AE6B06508}" type="sibTrans" cxnId="{9D1F94DD-7C32-47E2-B5CE-1CA6A83D7320}">
      <dgm:prSet/>
      <dgm:spPr/>
      <dgm:t>
        <a:bodyPr/>
        <a:lstStyle/>
        <a:p>
          <a:endParaRPr lang="ru-RU"/>
        </a:p>
      </dgm:t>
    </dgm:pt>
    <dgm:pt modelId="{D8D4637E-EB68-4073-978A-30001A07C588}" type="pres">
      <dgm:prSet presAssocID="{19E0B534-12C7-499A-9EF0-51DCA2FFC1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021D0E-5812-4D75-A52D-CFC2B8D0F8E2}" type="pres">
      <dgm:prSet presAssocID="{EC67D274-D7C5-4E6E-9652-79A14E749D38}" presName="composite" presStyleCnt="0"/>
      <dgm:spPr/>
    </dgm:pt>
    <dgm:pt modelId="{08D3F02F-8AA1-4C28-A96D-310C4A844BE7}" type="pres">
      <dgm:prSet presAssocID="{EC67D274-D7C5-4E6E-9652-79A14E749D38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117E4F-323D-40F1-81D3-21A6B865AD53}" type="pres">
      <dgm:prSet presAssocID="{EC67D274-D7C5-4E6E-9652-79A14E749D38}" presName="rect2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09176F9-DFBD-434A-B6FA-5136CA871ABB}" type="pres">
      <dgm:prSet presAssocID="{7A8E80F9-12F4-476F-AEA0-290B6068979D}" presName="sibTrans" presStyleCnt="0"/>
      <dgm:spPr/>
    </dgm:pt>
    <dgm:pt modelId="{BA26C319-B127-4D9C-B426-EC53E34B9F6A}" type="pres">
      <dgm:prSet presAssocID="{D346586E-BA66-47E1-9350-245CE50CA859}" presName="composite" presStyleCnt="0"/>
      <dgm:spPr/>
    </dgm:pt>
    <dgm:pt modelId="{33983115-E4A4-4255-8E9D-94433509308D}" type="pres">
      <dgm:prSet presAssocID="{D346586E-BA66-47E1-9350-245CE50CA859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E42A9-7054-4700-9F88-CB120338C824}" type="pres">
      <dgm:prSet presAssocID="{D346586E-BA66-47E1-9350-245CE50CA859}" presName="rect2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E7FA380-D86D-4BA8-BAF6-94E55FE047D8}" type="pres">
      <dgm:prSet presAssocID="{FAD71D50-DA8B-4526-9490-D802DF64BC08}" presName="sibTrans" presStyleCnt="0"/>
      <dgm:spPr/>
    </dgm:pt>
    <dgm:pt modelId="{98F4C224-1B34-4290-B419-D771AAD40725}" type="pres">
      <dgm:prSet presAssocID="{8CAE2130-ABD6-4BF2-916C-5F360349BFD3}" presName="composite" presStyleCnt="0"/>
      <dgm:spPr/>
    </dgm:pt>
    <dgm:pt modelId="{8B2BD40A-483C-477F-8E1A-02FC3DCCC66B}" type="pres">
      <dgm:prSet presAssocID="{8CAE2130-ABD6-4BF2-916C-5F360349BFD3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DB3EB8-ADD6-4CF2-ACAA-CF3D8527250F}" type="pres">
      <dgm:prSet presAssocID="{8CAE2130-ABD6-4BF2-916C-5F360349BFD3}" presName="rect2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2D83125C-A5A6-44EC-BE58-1BC8A04D4585}" type="presOf" srcId="{19E0B534-12C7-499A-9EF0-51DCA2FFC19C}" destId="{D8D4637E-EB68-4073-978A-30001A07C588}" srcOrd="0" destOrd="0" presId="urn:microsoft.com/office/officeart/2008/layout/PictureStrips"/>
    <dgm:cxn modelId="{9D1F94DD-7C32-47E2-B5CE-1CA6A83D7320}" srcId="{19E0B534-12C7-499A-9EF0-51DCA2FFC19C}" destId="{8CAE2130-ABD6-4BF2-916C-5F360349BFD3}" srcOrd="2" destOrd="0" parTransId="{91C56D6E-AD56-44FD-AA8E-6A40B9013344}" sibTransId="{306308EE-E80F-4DF6-8BFB-BA0AE6B06508}"/>
    <dgm:cxn modelId="{F1538DE5-49C0-4C4E-8A20-3B643E474B37}" srcId="{19E0B534-12C7-499A-9EF0-51DCA2FFC19C}" destId="{EC67D274-D7C5-4E6E-9652-79A14E749D38}" srcOrd="0" destOrd="0" parTransId="{451BEACF-4502-477F-8DFB-18C5129711A3}" sibTransId="{7A8E80F9-12F4-476F-AEA0-290B6068979D}"/>
    <dgm:cxn modelId="{832D721B-EE65-4085-9AD0-21C792ED0327}" srcId="{19E0B534-12C7-499A-9EF0-51DCA2FFC19C}" destId="{D346586E-BA66-47E1-9350-245CE50CA859}" srcOrd="1" destOrd="0" parTransId="{8C24FEA7-7064-412B-B014-C8D06E87044E}" sibTransId="{FAD71D50-DA8B-4526-9490-D802DF64BC08}"/>
    <dgm:cxn modelId="{B3EA2980-A4F7-4F06-9D22-5E0F972A0E9C}" type="presOf" srcId="{EC67D274-D7C5-4E6E-9652-79A14E749D38}" destId="{08D3F02F-8AA1-4C28-A96D-310C4A844BE7}" srcOrd="0" destOrd="0" presId="urn:microsoft.com/office/officeart/2008/layout/PictureStrips"/>
    <dgm:cxn modelId="{0ED24F81-4C2B-48FD-85BE-F3354E5FE573}" type="presOf" srcId="{D346586E-BA66-47E1-9350-245CE50CA859}" destId="{33983115-E4A4-4255-8E9D-94433509308D}" srcOrd="0" destOrd="0" presId="urn:microsoft.com/office/officeart/2008/layout/PictureStrips"/>
    <dgm:cxn modelId="{11760459-27D1-473B-B3CF-639340DB1CE5}" type="presOf" srcId="{8CAE2130-ABD6-4BF2-916C-5F360349BFD3}" destId="{8B2BD40A-483C-477F-8E1A-02FC3DCCC66B}" srcOrd="0" destOrd="0" presId="urn:microsoft.com/office/officeart/2008/layout/PictureStrips"/>
    <dgm:cxn modelId="{AAFE974E-57D6-4715-8E88-40B16CFCE611}" type="presParOf" srcId="{D8D4637E-EB68-4073-978A-30001A07C588}" destId="{A1021D0E-5812-4D75-A52D-CFC2B8D0F8E2}" srcOrd="0" destOrd="0" presId="urn:microsoft.com/office/officeart/2008/layout/PictureStrips"/>
    <dgm:cxn modelId="{86B8FC38-842A-4C17-BD86-B35334EBEA57}" type="presParOf" srcId="{A1021D0E-5812-4D75-A52D-CFC2B8D0F8E2}" destId="{08D3F02F-8AA1-4C28-A96D-310C4A844BE7}" srcOrd="0" destOrd="0" presId="urn:microsoft.com/office/officeart/2008/layout/PictureStrips"/>
    <dgm:cxn modelId="{FD1F66BC-9E56-4D40-B9A9-A71149000E11}" type="presParOf" srcId="{A1021D0E-5812-4D75-A52D-CFC2B8D0F8E2}" destId="{42117E4F-323D-40F1-81D3-21A6B865AD53}" srcOrd="1" destOrd="0" presId="urn:microsoft.com/office/officeart/2008/layout/PictureStrips"/>
    <dgm:cxn modelId="{4162BE40-7D82-40BA-BC82-7811A0994217}" type="presParOf" srcId="{D8D4637E-EB68-4073-978A-30001A07C588}" destId="{909176F9-DFBD-434A-B6FA-5136CA871ABB}" srcOrd="1" destOrd="0" presId="urn:microsoft.com/office/officeart/2008/layout/PictureStrips"/>
    <dgm:cxn modelId="{7B344EFD-5203-49BF-9A29-351F6FFC8A20}" type="presParOf" srcId="{D8D4637E-EB68-4073-978A-30001A07C588}" destId="{BA26C319-B127-4D9C-B426-EC53E34B9F6A}" srcOrd="2" destOrd="0" presId="urn:microsoft.com/office/officeart/2008/layout/PictureStrips"/>
    <dgm:cxn modelId="{9BC98837-BD70-46FF-8FFD-9CED858C47DE}" type="presParOf" srcId="{BA26C319-B127-4D9C-B426-EC53E34B9F6A}" destId="{33983115-E4A4-4255-8E9D-94433509308D}" srcOrd="0" destOrd="0" presId="urn:microsoft.com/office/officeart/2008/layout/PictureStrips"/>
    <dgm:cxn modelId="{36D92984-1C67-40CC-8C32-666046EFB7F5}" type="presParOf" srcId="{BA26C319-B127-4D9C-B426-EC53E34B9F6A}" destId="{4D2E42A9-7054-4700-9F88-CB120338C824}" srcOrd="1" destOrd="0" presId="urn:microsoft.com/office/officeart/2008/layout/PictureStrips"/>
    <dgm:cxn modelId="{89A2050E-F8B0-4953-AD3C-C4450003E8AB}" type="presParOf" srcId="{D8D4637E-EB68-4073-978A-30001A07C588}" destId="{8E7FA380-D86D-4BA8-BAF6-94E55FE047D8}" srcOrd="3" destOrd="0" presId="urn:microsoft.com/office/officeart/2008/layout/PictureStrips"/>
    <dgm:cxn modelId="{0D430F3B-D084-4593-B515-F8EDECE219E2}" type="presParOf" srcId="{D8D4637E-EB68-4073-978A-30001A07C588}" destId="{98F4C224-1B34-4290-B419-D771AAD40725}" srcOrd="4" destOrd="0" presId="urn:microsoft.com/office/officeart/2008/layout/PictureStrips"/>
    <dgm:cxn modelId="{D2105DEC-8EC8-4F78-9065-CC7C72FEEB92}" type="presParOf" srcId="{98F4C224-1B34-4290-B419-D771AAD40725}" destId="{8B2BD40A-483C-477F-8E1A-02FC3DCCC66B}" srcOrd="0" destOrd="0" presId="urn:microsoft.com/office/officeart/2008/layout/PictureStrips"/>
    <dgm:cxn modelId="{577D219A-1E8D-4244-9403-C9152EBE993A}" type="presParOf" srcId="{98F4C224-1B34-4290-B419-D771AAD40725}" destId="{B3DB3EB8-ADD6-4CF2-ACAA-CF3D8527250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3F13FF0-7F87-4AE6-B4E0-926270768CC3}" type="doc">
      <dgm:prSet loTypeId="urn:microsoft.com/office/officeart/2005/8/layout/hierarchy4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A3EAAEF-E672-429C-ACC4-D28462DD880F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Стилі </a:t>
          </a:r>
          <a:r>
            <a:rPr lang="uk-UA" dirty="0" err="1" smtClean="0">
              <a:solidFill>
                <a:schemeClr val="tx1"/>
              </a:solidFill>
            </a:rPr>
            <a:t>функційні</a:t>
          </a:r>
          <a:endParaRPr lang="ru-RU" dirty="0">
            <a:solidFill>
              <a:schemeClr val="tx1"/>
            </a:solidFill>
          </a:endParaRPr>
        </a:p>
      </dgm:t>
    </dgm:pt>
    <dgm:pt modelId="{EC85B106-39AC-4CB7-8BCD-24D75393F975}" type="parTrans" cxnId="{BFDD9989-9712-42BA-A10F-EA224EE55C6C}">
      <dgm:prSet/>
      <dgm:spPr/>
      <dgm:t>
        <a:bodyPr/>
        <a:lstStyle/>
        <a:p>
          <a:endParaRPr lang="ru-RU"/>
        </a:p>
      </dgm:t>
    </dgm:pt>
    <dgm:pt modelId="{EEED3C12-F21E-4DC8-87C5-E20DA2B6209A}" type="sibTrans" cxnId="{BFDD9989-9712-42BA-A10F-EA224EE55C6C}">
      <dgm:prSet/>
      <dgm:spPr/>
      <dgm:t>
        <a:bodyPr/>
        <a:lstStyle/>
        <a:p>
          <a:endParaRPr lang="ru-RU"/>
        </a:p>
      </dgm:t>
    </dgm:pt>
    <dgm:pt modelId="{FC1A0A36-08C4-43D3-BAD8-E0848DC2AA34}">
      <dgm:prSet phldrT="[Текст]"/>
      <dgm:spPr/>
      <dgm:t>
        <a:bodyPr/>
        <a:lstStyle/>
        <a:p>
          <a:r>
            <a:rPr lang="uk-UA" b="1" i="1" dirty="0" smtClean="0">
              <a:solidFill>
                <a:schemeClr val="tx1"/>
              </a:solidFill>
            </a:rPr>
            <a:t>науковий</a:t>
          </a:r>
          <a:endParaRPr lang="ru-RU" dirty="0">
            <a:solidFill>
              <a:schemeClr val="tx1"/>
            </a:solidFill>
          </a:endParaRPr>
        </a:p>
      </dgm:t>
    </dgm:pt>
    <dgm:pt modelId="{14A720D8-7E25-44E9-B140-1A541E82EADE}" type="parTrans" cxnId="{E9CF7295-6266-4D9B-8F87-8D07C073F935}">
      <dgm:prSet/>
      <dgm:spPr/>
      <dgm:t>
        <a:bodyPr/>
        <a:lstStyle/>
        <a:p>
          <a:endParaRPr lang="ru-RU"/>
        </a:p>
      </dgm:t>
    </dgm:pt>
    <dgm:pt modelId="{FC3619E6-7C5D-4AC0-9C23-529F96309D84}" type="sibTrans" cxnId="{E9CF7295-6266-4D9B-8F87-8D07C073F935}">
      <dgm:prSet/>
      <dgm:spPr/>
      <dgm:t>
        <a:bodyPr/>
        <a:lstStyle/>
        <a:p>
          <a:endParaRPr lang="ru-RU"/>
        </a:p>
      </dgm:t>
    </dgm:pt>
    <dgm:pt modelId="{ECBBEA93-0AD9-47A9-A02B-B689947E0EB0}">
      <dgm:prSet phldrT="[Текст]"/>
      <dgm:spPr/>
      <dgm:t>
        <a:bodyPr/>
        <a:lstStyle/>
        <a:p>
          <a:r>
            <a:rPr lang="uk-UA" b="1" i="1" dirty="0" smtClean="0">
              <a:solidFill>
                <a:schemeClr val="tx1"/>
              </a:solidFill>
            </a:rPr>
            <a:t>публіцистичний</a:t>
          </a:r>
          <a:endParaRPr lang="ru-RU" dirty="0">
            <a:solidFill>
              <a:schemeClr val="tx1"/>
            </a:solidFill>
          </a:endParaRPr>
        </a:p>
      </dgm:t>
    </dgm:pt>
    <dgm:pt modelId="{10D23AD8-F1D8-45EA-8A81-B9C382D75B45}" type="parTrans" cxnId="{2A36EEBB-0DBB-44BF-B986-95C7396A83BF}">
      <dgm:prSet/>
      <dgm:spPr/>
      <dgm:t>
        <a:bodyPr/>
        <a:lstStyle/>
        <a:p>
          <a:endParaRPr lang="ru-RU"/>
        </a:p>
      </dgm:t>
    </dgm:pt>
    <dgm:pt modelId="{CE44C967-CF25-43D5-9DDD-FFD10DB0EF33}" type="sibTrans" cxnId="{2A36EEBB-0DBB-44BF-B986-95C7396A83BF}">
      <dgm:prSet/>
      <dgm:spPr/>
      <dgm:t>
        <a:bodyPr/>
        <a:lstStyle/>
        <a:p>
          <a:endParaRPr lang="ru-RU"/>
        </a:p>
      </dgm:t>
    </dgm:pt>
    <dgm:pt modelId="{F07DF9EF-F94E-448E-BE37-00C80F7F4439}">
      <dgm:prSet phldrT="[Текст]"/>
      <dgm:spPr/>
      <dgm:t>
        <a:bodyPr/>
        <a:lstStyle/>
        <a:p>
          <a:r>
            <a:rPr lang="uk-UA" b="1" i="1" dirty="0" smtClean="0">
              <a:solidFill>
                <a:schemeClr val="tx1"/>
              </a:solidFill>
            </a:rPr>
            <a:t>художній</a:t>
          </a:r>
          <a:endParaRPr lang="ru-RU" dirty="0">
            <a:solidFill>
              <a:schemeClr val="tx1"/>
            </a:solidFill>
          </a:endParaRPr>
        </a:p>
      </dgm:t>
    </dgm:pt>
    <dgm:pt modelId="{86574927-EB83-4E1F-AA2F-981BA18E4310}" type="parTrans" cxnId="{B0192FF5-7641-443F-A0B5-387C1A66E4A5}">
      <dgm:prSet/>
      <dgm:spPr/>
      <dgm:t>
        <a:bodyPr/>
        <a:lstStyle/>
        <a:p>
          <a:endParaRPr lang="ru-RU"/>
        </a:p>
      </dgm:t>
    </dgm:pt>
    <dgm:pt modelId="{046BD7F7-5CB8-4667-90FC-FB2CA78D29C6}" type="sibTrans" cxnId="{B0192FF5-7641-443F-A0B5-387C1A66E4A5}">
      <dgm:prSet/>
      <dgm:spPr/>
      <dgm:t>
        <a:bodyPr/>
        <a:lstStyle/>
        <a:p>
          <a:endParaRPr lang="ru-RU"/>
        </a:p>
      </dgm:t>
    </dgm:pt>
    <dgm:pt modelId="{36AB1C0D-11C8-4459-A249-C50A9F15F922}">
      <dgm:prSet phldrT="[Текст]"/>
      <dgm:spPr/>
      <dgm:t>
        <a:bodyPr/>
        <a:lstStyle/>
        <a:p>
          <a:r>
            <a:rPr lang="uk-UA" b="1" i="1" dirty="0" smtClean="0">
              <a:solidFill>
                <a:schemeClr val="tx1"/>
              </a:solidFill>
            </a:rPr>
            <a:t>офіційно- діловий</a:t>
          </a:r>
          <a:endParaRPr lang="ru-RU" dirty="0">
            <a:solidFill>
              <a:schemeClr val="tx1"/>
            </a:solidFill>
          </a:endParaRPr>
        </a:p>
      </dgm:t>
    </dgm:pt>
    <dgm:pt modelId="{8220E7D0-D4CE-4FCC-9739-E01C53FFF67C}" type="parTrans" cxnId="{881E962A-E879-4BF9-A4ED-01BBC147F16A}">
      <dgm:prSet/>
      <dgm:spPr/>
      <dgm:t>
        <a:bodyPr/>
        <a:lstStyle/>
        <a:p>
          <a:endParaRPr lang="ru-RU"/>
        </a:p>
      </dgm:t>
    </dgm:pt>
    <dgm:pt modelId="{56D63399-99A2-4D04-B8DA-3B5328B9F2E6}" type="sibTrans" cxnId="{881E962A-E879-4BF9-A4ED-01BBC147F16A}">
      <dgm:prSet/>
      <dgm:spPr/>
      <dgm:t>
        <a:bodyPr/>
        <a:lstStyle/>
        <a:p>
          <a:endParaRPr lang="ru-RU"/>
        </a:p>
      </dgm:t>
    </dgm:pt>
    <dgm:pt modelId="{C6B15E66-3725-49CE-9CDA-74F440A79C3C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b="1" i="1" dirty="0" smtClean="0">
              <a:solidFill>
                <a:schemeClr val="tx1"/>
              </a:solidFill>
            </a:rPr>
            <a:t>розмовний </a:t>
          </a:r>
          <a:endParaRPr lang="ru-RU" dirty="0" smtClean="0">
            <a:solidFill>
              <a:schemeClr val="tx1"/>
            </a:solidFill>
          </a:endParaRP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FA704415-A33A-4DC1-892A-871ACD42E15B}" type="parTrans" cxnId="{01CB67AC-4415-4F88-8A73-6CA8FCABCFB7}">
      <dgm:prSet/>
      <dgm:spPr/>
      <dgm:t>
        <a:bodyPr/>
        <a:lstStyle/>
        <a:p>
          <a:endParaRPr lang="ru-RU"/>
        </a:p>
      </dgm:t>
    </dgm:pt>
    <dgm:pt modelId="{5F686F87-9A5B-4F8E-B2F2-47F2590AAC92}" type="sibTrans" cxnId="{01CB67AC-4415-4F88-8A73-6CA8FCABCFB7}">
      <dgm:prSet/>
      <dgm:spPr/>
      <dgm:t>
        <a:bodyPr/>
        <a:lstStyle/>
        <a:p>
          <a:endParaRPr lang="ru-RU"/>
        </a:p>
      </dgm:t>
    </dgm:pt>
    <dgm:pt modelId="{993ABB66-FEF6-43DB-BC43-6A035C1C7480}" type="pres">
      <dgm:prSet presAssocID="{C3F13FF0-7F87-4AE6-B4E0-926270768CC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348A8C7-1044-44EF-986D-11402F1E872D}" type="pres">
      <dgm:prSet presAssocID="{9A3EAAEF-E672-429C-ACC4-D28462DD880F}" presName="vertOne" presStyleCnt="0"/>
      <dgm:spPr/>
    </dgm:pt>
    <dgm:pt modelId="{C7B8412C-8C5C-4884-8F81-709FB37B33C4}" type="pres">
      <dgm:prSet presAssocID="{9A3EAAEF-E672-429C-ACC4-D28462DD880F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39D12B-142E-4698-9C18-E08AD4206484}" type="pres">
      <dgm:prSet presAssocID="{9A3EAAEF-E672-429C-ACC4-D28462DD880F}" presName="parTransOne" presStyleCnt="0"/>
      <dgm:spPr/>
    </dgm:pt>
    <dgm:pt modelId="{A9346550-15D7-4E54-A8E5-8FEBD93D1714}" type="pres">
      <dgm:prSet presAssocID="{9A3EAAEF-E672-429C-ACC4-D28462DD880F}" presName="horzOne" presStyleCnt="0"/>
      <dgm:spPr/>
    </dgm:pt>
    <dgm:pt modelId="{01B56A6C-07B7-4A1E-9089-D75DC9BFD86A}" type="pres">
      <dgm:prSet presAssocID="{FC1A0A36-08C4-43D3-BAD8-E0848DC2AA34}" presName="vertTwo" presStyleCnt="0"/>
      <dgm:spPr/>
    </dgm:pt>
    <dgm:pt modelId="{DB9DA27C-0579-4F81-B052-65A5D74552D9}" type="pres">
      <dgm:prSet presAssocID="{FC1A0A36-08C4-43D3-BAD8-E0848DC2AA34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36065B-B753-4C23-9EB8-A67597012895}" type="pres">
      <dgm:prSet presAssocID="{FC1A0A36-08C4-43D3-BAD8-E0848DC2AA34}" presName="parTransTwo" presStyleCnt="0"/>
      <dgm:spPr/>
    </dgm:pt>
    <dgm:pt modelId="{E3773B96-6DED-42E5-9B8C-4BFE9514139C}" type="pres">
      <dgm:prSet presAssocID="{FC1A0A36-08C4-43D3-BAD8-E0848DC2AA34}" presName="horzTwo" presStyleCnt="0"/>
      <dgm:spPr/>
    </dgm:pt>
    <dgm:pt modelId="{119EA991-F1B9-47A6-ABD3-085C0BFDA2E2}" type="pres">
      <dgm:prSet presAssocID="{ECBBEA93-0AD9-47A9-A02B-B689947E0EB0}" presName="vertThree" presStyleCnt="0"/>
      <dgm:spPr/>
    </dgm:pt>
    <dgm:pt modelId="{1C452510-643E-4A51-A68D-9E52F930FAA7}" type="pres">
      <dgm:prSet presAssocID="{ECBBEA93-0AD9-47A9-A02B-B689947E0EB0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0EBA13-A735-48A9-929D-BF7870F3B2F8}" type="pres">
      <dgm:prSet presAssocID="{ECBBEA93-0AD9-47A9-A02B-B689947E0EB0}" presName="horzThree" presStyleCnt="0"/>
      <dgm:spPr/>
    </dgm:pt>
    <dgm:pt modelId="{E91AA33B-0006-4F38-8D22-2FA1B98F6F76}" type="pres">
      <dgm:prSet presAssocID="{CE44C967-CF25-43D5-9DDD-FFD10DB0EF33}" presName="sibSpaceThree" presStyleCnt="0"/>
      <dgm:spPr/>
    </dgm:pt>
    <dgm:pt modelId="{59B8062A-9D16-4613-92D2-927B76B0F2D5}" type="pres">
      <dgm:prSet presAssocID="{F07DF9EF-F94E-448E-BE37-00C80F7F4439}" presName="vertThree" presStyleCnt="0"/>
      <dgm:spPr/>
    </dgm:pt>
    <dgm:pt modelId="{BB4241FD-29AC-46F7-9D92-4181C03198D7}" type="pres">
      <dgm:prSet presAssocID="{F07DF9EF-F94E-448E-BE37-00C80F7F4439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B35935-D436-4FB0-908C-8250896D4EB0}" type="pres">
      <dgm:prSet presAssocID="{F07DF9EF-F94E-448E-BE37-00C80F7F4439}" presName="horzThree" presStyleCnt="0"/>
      <dgm:spPr/>
    </dgm:pt>
    <dgm:pt modelId="{9BE5957C-EEC9-4B85-80B1-8BBDB863FFDC}" type="pres">
      <dgm:prSet presAssocID="{FC3619E6-7C5D-4AC0-9C23-529F96309D84}" presName="sibSpaceTwo" presStyleCnt="0"/>
      <dgm:spPr/>
    </dgm:pt>
    <dgm:pt modelId="{53386A5B-896A-475A-A234-4A686E85DE96}" type="pres">
      <dgm:prSet presAssocID="{36AB1C0D-11C8-4459-A249-C50A9F15F922}" presName="vertTwo" presStyleCnt="0"/>
      <dgm:spPr/>
    </dgm:pt>
    <dgm:pt modelId="{92669CBF-26A9-4E77-B6E6-2B4318AEF54E}" type="pres">
      <dgm:prSet presAssocID="{36AB1C0D-11C8-4459-A249-C50A9F15F922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A88220-AD5C-4FC5-B168-73AA0E7DA62B}" type="pres">
      <dgm:prSet presAssocID="{36AB1C0D-11C8-4459-A249-C50A9F15F922}" presName="parTransTwo" presStyleCnt="0"/>
      <dgm:spPr/>
    </dgm:pt>
    <dgm:pt modelId="{DF19459E-A6D8-4AF9-A150-3F705FDB6A68}" type="pres">
      <dgm:prSet presAssocID="{36AB1C0D-11C8-4459-A249-C50A9F15F922}" presName="horzTwo" presStyleCnt="0"/>
      <dgm:spPr/>
    </dgm:pt>
    <dgm:pt modelId="{772E5575-5A98-4FD1-8F62-82F81B28B6A4}" type="pres">
      <dgm:prSet presAssocID="{C6B15E66-3725-49CE-9CDA-74F440A79C3C}" presName="vertThree" presStyleCnt="0"/>
      <dgm:spPr/>
    </dgm:pt>
    <dgm:pt modelId="{2AE10DFB-97B6-4B4E-B634-E9461A2C88C8}" type="pres">
      <dgm:prSet presAssocID="{C6B15E66-3725-49CE-9CDA-74F440A79C3C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FFF430-4319-4CD5-89DF-E8D5DD5B8AFB}" type="pres">
      <dgm:prSet presAssocID="{C6B15E66-3725-49CE-9CDA-74F440A79C3C}" presName="horzThree" presStyleCnt="0"/>
      <dgm:spPr/>
    </dgm:pt>
  </dgm:ptLst>
  <dgm:cxnLst>
    <dgm:cxn modelId="{3EDB3B7E-DCB6-43CF-A407-282AA68525A6}" type="presOf" srcId="{FC1A0A36-08C4-43D3-BAD8-E0848DC2AA34}" destId="{DB9DA27C-0579-4F81-B052-65A5D74552D9}" srcOrd="0" destOrd="0" presId="urn:microsoft.com/office/officeart/2005/8/layout/hierarchy4"/>
    <dgm:cxn modelId="{55B60635-8528-4E4B-BA0C-53C7045D0256}" type="presOf" srcId="{F07DF9EF-F94E-448E-BE37-00C80F7F4439}" destId="{BB4241FD-29AC-46F7-9D92-4181C03198D7}" srcOrd="0" destOrd="0" presId="urn:microsoft.com/office/officeart/2005/8/layout/hierarchy4"/>
    <dgm:cxn modelId="{E9CF7295-6266-4D9B-8F87-8D07C073F935}" srcId="{9A3EAAEF-E672-429C-ACC4-D28462DD880F}" destId="{FC1A0A36-08C4-43D3-BAD8-E0848DC2AA34}" srcOrd="0" destOrd="0" parTransId="{14A720D8-7E25-44E9-B140-1A541E82EADE}" sibTransId="{FC3619E6-7C5D-4AC0-9C23-529F96309D84}"/>
    <dgm:cxn modelId="{B0192FF5-7641-443F-A0B5-387C1A66E4A5}" srcId="{FC1A0A36-08C4-43D3-BAD8-E0848DC2AA34}" destId="{F07DF9EF-F94E-448E-BE37-00C80F7F4439}" srcOrd="1" destOrd="0" parTransId="{86574927-EB83-4E1F-AA2F-981BA18E4310}" sibTransId="{046BD7F7-5CB8-4667-90FC-FB2CA78D29C6}"/>
    <dgm:cxn modelId="{82519675-4C1E-4FEA-BA1A-34425057823D}" type="presOf" srcId="{C3F13FF0-7F87-4AE6-B4E0-926270768CC3}" destId="{993ABB66-FEF6-43DB-BC43-6A035C1C7480}" srcOrd="0" destOrd="0" presId="urn:microsoft.com/office/officeart/2005/8/layout/hierarchy4"/>
    <dgm:cxn modelId="{BFDD9989-9712-42BA-A10F-EA224EE55C6C}" srcId="{C3F13FF0-7F87-4AE6-B4E0-926270768CC3}" destId="{9A3EAAEF-E672-429C-ACC4-D28462DD880F}" srcOrd="0" destOrd="0" parTransId="{EC85B106-39AC-4CB7-8BCD-24D75393F975}" sibTransId="{EEED3C12-F21E-4DC8-87C5-E20DA2B6209A}"/>
    <dgm:cxn modelId="{EA205622-0AD2-4295-BBFE-D7632598927C}" type="presOf" srcId="{ECBBEA93-0AD9-47A9-A02B-B689947E0EB0}" destId="{1C452510-643E-4A51-A68D-9E52F930FAA7}" srcOrd="0" destOrd="0" presId="urn:microsoft.com/office/officeart/2005/8/layout/hierarchy4"/>
    <dgm:cxn modelId="{881E962A-E879-4BF9-A4ED-01BBC147F16A}" srcId="{9A3EAAEF-E672-429C-ACC4-D28462DD880F}" destId="{36AB1C0D-11C8-4459-A249-C50A9F15F922}" srcOrd="1" destOrd="0" parTransId="{8220E7D0-D4CE-4FCC-9739-E01C53FFF67C}" sibTransId="{56D63399-99A2-4D04-B8DA-3B5328B9F2E6}"/>
    <dgm:cxn modelId="{2A36EEBB-0DBB-44BF-B986-95C7396A83BF}" srcId="{FC1A0A36-08C4-43D3-BAD8-E0848DC2AA34}" destId="{ECBBEA93-0AD9-47A9-A02B-B689947E0EB0}" srcOrd="0" destOrd="0" parTransId="{10D23AD8-F1D8-45EA-8A81-B9C382D75B45}" sibTransId="{CE44C967-CF25-43D5-9DDD-FFD10DB0EF33}"/>
    <dgm:cxn modelId="{A9CEDD2F-DCE7-4827-B988-8F17A00AE22D}" type="presOf" srcId="{C6B15E66-3725-49CE-9CDA-74F440A79C3C}" destId="{2AE10DFB-97B6-4B4E-B634-E9461A2C88C8}" srcOrd="0" destOrd="0" presId="urn:microsoft.com/office/officeart/2005/8/layout/hierarchy4"/>
    <dgm:cxn modelId="{E39C83F1-8305-4D42-809A-9D712A466706}" type="presOf" srcId="{9A3EAAEF-E672-429C-ACC4-D28462DD880F}" destId="{C7B8412C-8C5C-4884-8F81-709FB37B33C4}" srcOrd="0" destOrd="0" presId="urn:microsoft.com/office/officeart/2005/8/layout/hierarchy4"/>
    <dgm:cxn modelId="{01CB67AC-4415-4F88-8A73-6CA8FCABCFB7}" srcId="{36AB1C0D-11C8-4459-A249-C50A9F15F922}" destId="{C6B15E66-3725-49CE-9CDA-74F440A79C3C}" srcOrd="0" destOrd="0" parTransId="{FA704415-A33A-4DC1-892A-871ACD42E15B}" sibTransId="{5F686F87-9A5B-4F8E-B2F2-47F2590AAC92}"/>
    <dgm:cxn modelId="{177EC573-AEC7-435D-A861-FDB841110305}" type="presOf" srcId="{36AB1C0D-11C8-4459-A249-C50A9F15F922}" destId="{92669CBF-26A9-4E77-B6E6-2B4318AEF54E}" srcOrd="0" destOrd="0" presId="urn:microsoft.com/office/officeart/2005/8/layout/hierarchy4"/>
    <dgm:cxn modelId="{BD62F487-14C5-4080-9CC6-4161885B7D0A}" type="presParOf" srcId="{993ABB66-FEF6-43DB-BC43-6A035C1C7480}" destId="{B348A8C7-1044-44EF-986D-11402F1E872D}" srcOrd="0" destOrd="0" presId="urn:microsoft.com/office/officeart/2005/8/layout/hierarchy4"/>
    <dgm:cxn modelId="{DA55D638-B40F-4FF6-BE75-AE6C8C70770B}" type="presParOf" srcId="{B348A8C7-1044-44EF-986D-11402F1E872D}" destId="{C7B8412C-8C5C-4884-8F81-709FB37B33C4}" srcOrd="0" destOrd="0" presId="urn:microsoft.com/office/officeart/2005/8/layout/hierarchy4"/>
    <dgm:cxn modelId="{D4FAC208-6EB9-4C02-93C0-47CD7870629B}" type="presParOf" srcId="{B348A8C7-1044-44EF-986D-11402F1E872D}" destId="{6939D12B-142E-4698-9C18-E08AD4206484}" srcOrd="1" destOrd="0" presId="urn:microsoft.com/office/officeart/2005/8/layout/hierarchy4"/>
    <dgm:cxn modelId="{BAC27969-6A18-4B22-BE00-189EFF24CC72}" type="presParOf" srcId="{B348A8C7-1044-44EF-986D-11402F1E872D}" destId="{A9346550-15D7-4E54-A8E5-8FEBD93D1714}" srcOrd="2" destOrd="0" presId="urn:microsoft.com/office/officeart/2005/8/layout/hierarchy4"/>
    <dgm:cxn modelId="{D0902965-3F8F-453D-AF45-1830BD8BADA8}" type="presParOf" srcId="{A9346550-15D7-4E54-A8E5-8FEBD93D1714}" destId="{01B56A6C-07B7-4A1E-9089-D75DC9BFD86A}" srcOrd="0" destOrd="0" presId="urn:microsoft.com/office/officeart/2005/8/layout/hierarchy4"/>
    <dgm:cxn modelId="{0429CDA2-BF87-409E-A4EB-98ECEF42D26D}" type="presParOf" srcId="{01B56A6C-07B7-4A1E-9089-D75DC9BFD86A}" destId="{DB9DA27C-0579-4F81-B052-65A5D74552D9}" srcOrd="0" destOrd="0" presId="urn:microsoft.com/office/officeart/2005/8/layout/hierarchy4"/>
    <dgm:cxn modelId="{CD34209B-8B0E-4A2F-B74D-7E6301079A3F}" type="presParOf" srcId="{01B56A6C-07B7-4A1E-9089-D75DC9BFD86A}" destId="{2836065B-B753-4C23-9EB8-A67597012895}" srcOrd="1" destOrd="0" presId="urn:microsoft.com/office/officeart/2005/8/layout/hierarchy4"/>
    <dgm:cxn modelId="{4AE7E88E-8205-4B6D-BD19-3F46EC7FC321}" type="presParOf" srcId="{01B56A6C-07B7-4A1E-9089-D75DC9BFD86A}" destId="{E3773B96-6DED-42E5-9B8C-4BFE9514139C}" srcOrd="2" destOrd="0" presId="urn:microsoft.com/office/officeart/2005/8/layout/hierarchy4"/>
    <dgm:cxn modelId="{975F7816-AD4E-4AA6-96D6-ED5DFACEABD8}" type="presParOf" srcId="{E3773B96-6DED-42E5-9B8C-4BFE9514139C}" destId="{119EA991-F1B9-47A6-ABD3-085C0BFDA2E2}" srcOrd="0" destOrd="0" presId="urn:microsoft.com/office/officeart/2005/8/layout/hierarchy4"/>
    <dgm:cxn modelId="{4951E1B8-A5B5-4257-A0EB-AF0C819DAF2F}" type="presParOf" srcId="{119EA991-F1B9-47A6-ABD3-085C0BFDA2E2}" destId="{1C452510-643E-4A51-A68D-9E52F930FAA7}" srcOrd="0" destOrd="0" presId="urn:microsoft.com/office/officeart/2005/8/layout/hierarchy4"/>
    <dgm:cxn modelId="{E060210E-A672-463C-80D8-CCA0B0121006}" type="presParOf" srcId="{119EA991-F1B9-47A6-ABD3-085C0BFDA2E2}" destId="{580EBA13-A735-48A9-929D-BF7870F3B2F8}" srcOrd="1" destOrd="0" presId="urn:microsoft.com/office/officeart/2005/8/layout/hierarchy4"/>
    <dgm:cxn modelId="{B30EDA3C-7802-40E0-BED9-6313C2C16C15}" type="presParOf" srcId="{E3773B96-6DED-42E5-9B8C-4BFE9514139C}" destId="{E91AA33B-0006-4F38-8D22-2FA1B98F6F76}" srcOrd="1" destOrd="0" presId="urn:microsoft.com/office/officeart/2005/8/layout/hierarchy4"/>
    <dgm:cxn modelId="{6F7A6838-97B3-4356-81BA-5EC2CFD204B1}" type="presParOf" srcId="{E3773B96-6DED-42E5-9B8C-4BFE9514139C}" destId="{59B8062A-9D16-4613-92D2-927B76B0F2D5}" srcOrd="2" destOrd="0" presId="urn:microsoft.com/office/officeart/2005/8/layout/hierarchy4"/>
    <dgm:cxn modelId="{0001D3BC-7766-474D-A02B-22432EB73DEA}" type="presParOf" srcId="{59B8062A-9D16-4613-92D2-927B76B0F2D5}" destId="{BB4241FD-29AC-46F7-9D92-4181C03198D7}" srcOrd="0" destOrd="0" presId="urn:microsoft.com/office/officeart/2005/8/layout/hierarchy4"/>
    <dgm:cxn modelId="{0446708B-D044-43C8-A7E3-EB28CBEA4CC6}" type="presParOf" srcId="{59B8062A-9D16-4613-92D2-927B76B0F2D5}" destId="{C9B35935-D436-4FB0-908C-8250896D4EB0}" srcOrd="1" destOrd="0" presId="urn:microsoft.com/office/officeart/2005/8/layout/hierarchy4"/>
    <dgm:cxn modelId="{9EF0BD30-4FB3-41BF-9B5D-1F1663323848}" type="presParOf" srcId="{A9346550-15D7-4E54-A8E5-8FEBD93D1714}" destId="{9BE5957C-EEC9-4B85-80B1-8BBDB863FFDC}" srcOrd="1" destOrd="0" presId="urn:microsoft.com/office/officeart/2005/8/layout/hierarchy4"/>
    <dgm:cxn modelId="{86132588-5452-4C71-8BE8-04B5CD6390A9}" type="presParOf" srcId="{A9346550-15D7-4E54-A8E5-8FEBD93D1714}" destId="{53386A5B-896A-475A-A234-4A686E85DE96}" srcOrd="2" destOrd="0" presId="urn:microsoft.com/office/officeart/2005/8/layout/hierarchy4"/>
    <dgm:cxn modelId="{526B8396-4CD2-4D86-A024-8A3D0C6832CF}" type="presParOf" srcId="{53386A5B-896A-475A-A234-4A686E85DE96}" destId="{92669CBF-26A9-4E77-B6E6-2B4318AEF54E}" srcOrd="0" destOrd="0" presId="urn:microsoft.com/office/officeart/2005/8/layout/hierarchy4"/>
    <dgm:cxn modelId="{8730CF7D-4465-4B8D-8ADC-996D87E3B67E}" type="presParOf" srcId="{53386A5B-896A-475A-A234-4A686E85DE96}" destId="{B1A88220-AD5C-4FC5-B168-73AA0E7DA62B}" srcOrd="1" destOrd="0" presId="urn:microsoft.com/office/officeart/2005/8/layout/hierarchy4"/>
    <dgm:cxn modelId="{F09C5C05-EB4F-4D16-AA0C-F947185C71DF}" type="presParOf" srcId="{53386A5B-896A-475A-A234-4A686E85DE96}" destId="{DF19459E-A6D8-4AF9-A150-3F705FDB6A68}" srcOrd="2" destOrd="0" presId="urn:microsoft.com/office/officeart/2005/8/layout/hierarchy4"/>
    <dgm:cxn modelId="{24576D84-AC59-4CF9-A2B9-1DF56BA1F570}" type="presParOf" srcId="{DF19459E-A6D8-4AF9-A150-3F705FDB6A68}" destId="{772E5575-5A98-4FD1-8F62-82F81B28B6A4}" srcOrd="0" destOrd="0" presId="urn:microsoft.com/office/officeart/2005/8/layout/hierarchy4"/>
    <dgm:cxn modelId="{D8E0EA0D-716B-41EF-BFF7-1592419C2946}" type="presParOf" srcId="{772E5575-5A98-4FD1-8F62-82F81B28B6A4}" destId="{2AE10DFB-97B6-4B4E-B634-E9461A2C88C8}" srcOrd="0" destOrd="0" presId="urn:microsoft.com/office/officeart/2005/8/layout/hierarchy4"/>
    <dgm:cxn modelId="{8CC026F1-78C8-4373-A11C-1F1122A86C29}" type="presParOf" srcId="{772E5575-5A98-4FD1-8F62-82F81B28B6A4}" destId="{62FFF430-4319-4CD5-89DF-E8D5DD5B8AF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97B684-2BA0-437F-9397-198F195D791E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9015B03-3C1A-437B-AE7C-613BFFE7B37D}">
      <dgm:prSet phldrT="[Текст]"/>
      <dgm:spPr/>
      <dgm:t>
        <a:bodyPr/>
        <a:lstStyle/>
        <a:p>
          <a:r>
            <a:rPr lang="uk-UA" i="1" dirty="0" smtClean="0">
              <a:solidFill>
                <a:schemeClr val="tx1"/>
              </a:solidFill>
            </a:rPr>
            <a:t>високий</a:t>
          </a:r>
          <a:endParaRPr lang="ru-RU" dirty="0">
            <a:solidFill>
              <a:schemeClr val="tx1"/>
            </a:solidFill>
          </a:endParaRPr>
        </a:p>
      </dgm:t>
    </dgm:pt>
    <dgm:pt modelId="{D9F603B8-38DA-4F35-9FF0-D6947F3EA318}" type="parTrans" cxnId="{935DDEFE-B1F1-4189-846B-CB17A4B770C6}">
      <dgm:prSet/>
      <dgm:spPr/>
      <dgm:t>
        <a:bodyPr/>
        <a:lstStyle/>
        <a:p>
          <a:endParaRPr lang="ru-RU"/>
        </a:p>
      </dgm:t>
    </dgm:pt>
    <dgm:pt modelId="{E36BF83C-782D-45F9-96AD-93ECD79F981C}" type="sibTrans" cxnId="{935DDEFE-B1F1-4189-846B-CB17A4B770C6}">
      <dgm:prSet/>
      <dgm:spPr/>
      <dgm:t>
        <a:bodyPr/>
        <a:lstStyle/>
        <a:p>
          <a:endParaRPr lang="ru-RU"/>
        </a:p>
      </dgm:t>
    </dgm:pt>
    <dgm:pt modelId="{18FE9AAE-9276-4EA6-B0E7-C48234694DA8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знижений</a:t>
          </a:r>
          <a:endParaRPr lang="ru-RU" dirty="0">
            <a:solidFill>
              <a:schemeClr val="tx1"/>
            </a:solidFill>
          </a:endParaRPr>
        </a:p>
      </dgm:t>
    </dgm:pt>
    <dgm:pt modelId="{9BBAB9D8-6285-4226-A6B9-A9A1CD9EB693}" type="parTrans" cxnId="{E7D524B1-F6FA-4672-BAFE-4D2EC1877261}">
      <dgm:prSet/>
      <dgm:spPr/>
    </dgm:pt>
    <dgm:pt modelId="{34404D50-DE30-4246-A444-32588367BDD7}" type="sibTrans" cxnId="{E7D524B1-F6FA-4672-BAFE-4D2EC1877261}">
      <dgm:prSet/>
      <dgm:spPr/>
    </dgm:pt>
    <dgm:pt modelId="{197BBD63-72E8-441B-82D6-49260ED399C0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нейтральний</a:t>
          </a:r>
          <a:endParaRPr lang="ru-RU" dirty="0">
            <a:solidFill>
              <a:schemeClr val="tx1"/>
            </a:solidFill>
          </a:endParaRPr>
        </a:p>
      </dgm:t>
    </dgm:pt>
    <dgm:pt modelId="{09B0BE57-CAC5-42F4-ABF3-DD94E01B3150}" type="parTrans" cxnId="{59F44A86-72D9-4344-A041-B2D28F121DCA}">
      <dgm:prSet/>
      <dgm:spPr/>
    </dgm:pt>
    <dgm:pt modelId="{5FAC3E78-1CDE-41A0-AEC5-D775C55F5DA6}" type="sibTrans" cxnId="{59F44A86-72D9-4344-A041-B2D28F121DCA}">
      <dgm:prSet/>
      <dgm:spPr/>
    </dgm:pt>
    <dgm:pt modelId="{B0633047-392D-4436-9230-C506B91605AB}" type="pres">
      <dgm:prSet presAssocID="{7697B684-2BA0-437F-9397-198F195D79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F9E24C-F698-44B9-9E4A-3EEA42736346}" type="pres">
      <dgm:prSet presAssocID="{19015B03-3C1A-437B-AE7C-613BFFE7B37D}" presName="parentLin" presStyleCnt="0"/>
      <dgm:spPr/>
    </dgm:pt>
    <dgm:pt modelId="{B86175F4-F859-4567-B5F4-AE316CDD228A}" type="pres">
      <dgm:prSet presAssocID="{19015B03-3C1A-437B-AE7C-613BFFE7B37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A419D6E-ACCF-4C1A-B1F3-EFE7C6B15C03}" type="pres">
      <dgm:prSet presAssocID="{19015B03-3C1A-437B-AE7C-613BFFE7B37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72FB83-457C-4A02-BBBE-CE034BCEDC2C}" type="pres">
      <dgm:prSet presAssocID="{19015B03-3C1A-437B-AE7C-613BFFE7B37D}" presName="negativeSpace" presStyleCnt="0"/>
      <dgm:spPr/>
    </dgm:pt>
    <dgm:pt modelId="{4C5AB957-E409-4C45-9D21-F236B083C61D}" type="pres">
      <dgm:prSet presAssocID="{19015B03-3C1A-437B-AE7C-613BFFE7B37D}" presName="childText" presStyleLbl="conFgAcc1" presStyleIdx="0" presStyleCnt="3">
        <dgm:presLayoutVars>
          <dgm:bulletEnabled val="1"/>
        </dgm:presLayoutVars>
      </dgm:prSet>
      <dgm:spPr/>
    </dgm:pt>
    <dgm:pt modelId="{876FC75E-9800-481D-B246-0E20E6E54EE6}" type="pres">
      <dgm:prSet presAssocID="{E36BF83C-782D-45F9-96AD-93ECD79F981C}" presName="spaceBetweenRectangles" presStyleCnt="0"/>
      <dgm:spPr/>
    </dgm:pt>
    <dgm:pt modelId="{D3C75029-9687-47DF-ADCA-9C5FD01A4F66}" type="pres">
      <dgm:prSet presAssocID="{197BBD63-72E8-441B-82D6-49260ED399C0}" presName="parentLin" presStyleCnt="0"/>
      <dgm:spPr/>
    </dgm:pt>
    <dgm:pt modelId="{F394C400-DEF3-4E06-B8A9-55727DF35989}" type="pres">
      <dgm:prSet presAssocID="{197BBD63-72E8-441B-82D6-49260ED399C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ADBDC56-28DD-4CAB-A116-95977203584B}" type="pres">
      <dgm:prSet presAssocID="{197BBD63-72E8-441B-82D6-49260ED399C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23E36-629D-4BC3-9603-2402ED33429A}" type="pres">
      <dgm:prSet presAssocID="{197BBD63-72E8-441B-82D6-49260ED399C0}" presName="negativeSpace" presStyleCnt="0"/>
      <dgm:spPr/>
    </dgm:pt>
    <dgm:pt modelId="{778182B7-98FA-4FF9-AC48-9164B7F89708}" type="pres">
      <dgm:prSet presAssocID="{197BBD63-72E8-441B-82D6-49260ED399C0}" presName="childText" presStyleLbl="conFgAcc1" presStyleIdx="1" presStyleCnt="3">
        <dgm:presLayoutVars>
          <dgm:bulletEnabled val="1"/>
        </dgm:presLayoutVars>
      </dgm:prSet>
      <dgm:spPr/>
    </dgm:pt>
    <dgm:pt modelId="{7917DBF2-03A3-47E3-9D18-4DFCF0CD0DB3}" type="pres">
      <dgm:prSet presAssocID="{5FAC3E78-1CDE-41A0-AEC5-D775C55F5DA6}" presName="spaceBetweenRectangles" presStyleCnt="0"/>
      <dgm:spPr/>
    </dgm:pt>
    <dgm:pt modelId="{BC3678A8-C02D-4DA7-9C6E-C82A820F844B}" type="pres">
      <dgm:prSet presAssocID="{18FE9AAE-9276-4EA6-B0E7-C48234694DA8}" presName="parentLin" presStyleCnt="0"/>
      <dgm:spPr/>
    </dgm:pt>
    <dgm:pt modelId="{CE284F03-B072-418C-88C4-145F8672C53F}" type="pres">
      <dgm:prSet presAssocID="{18FE9AAE-9276-4EA6-B0E7-C48234694DA8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2549C53B-EBF4-4551-8550-371E158A3FC6}" type="pres">
      <dgm:prSet presAssocID="{18FE9AAE-9276-4EA6-B0E7-C48234694DA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310594-9494-4875-BBD1-337F66D816B8}" type="pres">
      <dgm:prSet presAssocID="{18FE9AAE-9276-4EA6-B0E7-C48234694DA8}" presName="negativeSpace" presStyleCnt="0"/>
      <dgm:spPr/>
    </dgm:pt>
    <dgm:pt modelId="{15D8F7D2-2288-4EB3-8A04-2A984C047CC5}" type="pres">
      <dgm:prSet presAssocID="{18FE9AAE-9276-4EA6-B0E7-C48234694DA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25D0323-5E87-4E09-9C8D-05A3D56DB623}" type="presOf" srcId="{7697B684-2BA0-437F-9397-198F195D791E}" destId="{B0633047-392D-4436-9230-C506B91605AB}" srcOrd="0" destOrd="0" presId="urn:microsoft.com/office/officeart/2005/8/layout/list1"/>
    <dgm:cxn modelId="{49924539-88D7-4788-9BF9-A77E45D0AE40}" type="presOf" srcId="{197BBD63-72E8-441B-82D6-49260ED399C0}" destId="{3ADBDC56-28DD-4CAB-A116-95977203584B}" srcOrd="1" destOrd="0" presId="urn:microsoft.com/office/officeart/2005/8/layout/list1"/>
    <dgm:cxn modelId="{029843C6-381C-4122-A7EF-06DBC0FF0559}" type="presOf" srcId="{197BBD63-72E8-441B-82D6-49260ED399C0}" destId="{F394C400-DEF3-4E06-B8A9-55727DF35989}" srcOrd="0" destOrd="0" presId="urn:microsoft.com/office/officeart/2005/8/layout/list1"/>
    <dgm:cxn modelId="{E7D524B1-F6FA-4672-BAFE-4D2EC1877261}" srcId="{7697B684-2BA0-437F-9397-198F195D791E}" destId="{18FE9AAE-9276-4EA6-B0E7-C48234694DA8}" srcOrd="2" destOrd="0" parTransId="{9BBAB9D8-6285-4226-A6B9-A9A1CD9EB693}" sibTransId="{34404D50-DE30-4246-A444-32588367BDD7}"/>
    <dgm:cxn modelId="{168D3AB2-6E75-4C27-8E3F-664D770F010F}" type="presOf" srcId="{19015B03-3C1A-437B-AE7C-613BFFE7B37D}" destId="{B86175F4-F859-4567-B5F4-AE316CDD228A}" srcOrd="0" destOrd="0" presId="urn:microsoft.com/office/officeart/2005/8/layout/list1"/>
    <dgm:cxn modelId="{20746640-AB4A-4918-A148-F69B6B8230DB}" type="presOf" srcId="{18FE9AAE-9276-4EA6-B0E7-C48234694DA8}" destId="{2549C53B-EBF4-4551-8550-371E158A3FC6}" srcOrd="1" destOrd="0" presId="urn:microsoft.com/office/officeart/2005/8/layout/list1"/>
    <dgm:cxn modelId="{CF7419C2-8DC5-4964-8901-065C245E70A5}" type="presOf" srcId="{19015B03-3C1A-437B-AE7C-613BFFE7B37D}" destId="{7A419D6E-ACCF-4C1A-B1F3-EFE7C6B15C03}" srcOrd="1" destOrd="0" presId="urn:microsoft.com/office/officeart/2005/8/layout/list1"/>
    <dgm:cxn modelId="{54321FB5-C38F-430F-9A70-241CA0F56CAF}" type="presOf" srcId="{18FE9AAE-9276-4EA6-B0E7-C48234694DA8}" destId="{CE284F03-B072-418C-88C4-145F8672C53F}" srcOrd="0" destOrd="0" presId="urn:microsoft.com/office/officeart/2005/8/layout/list1"/>
    <dgm:cxn modelId="{59F44A86-72D9-4344-A041-B2D28F121DCA}" srcId="{7697B684-2BA0-437F-9397-198F195D791E}" destId="{197BBD63-72E8-441B-82D6-49260ED399C0}" srcOrd="1" destOrd="0" parTransId="{09B0BE57-CAC5-42F4-ABF3-DD94E01B3150}" sibTransId="{5FAC3E78-1CDE-41A0-AEC5-D775C55F5DA6}"/>
    <dgm:cxn modelId="{935DDEFE-B1F1-4189-846B-CB17A4B770C6}" srcId="{7697B684-2BA0-437F-9397-198F195D791E}" destId="{19015B03-3C1A-437B-AE7C-613BFFE7B37D}" srcOrd="0" destOrd="0" parTransId="{D9F603B8-38DA-4F35-9FF0-D6947F3EA318}" sibTransId="{E36BF83C-782D-45F9-96AD-93ECD79F981C}"/>
    <dgm:cxn modelId="{2EF1EC00-937E-4B91-B2DD-0853EF9C9ACE}" type="presParOf" srcId="{B0633047-392D-4436-9230-C506B91605AB}" destId="{00F9E24C-F698-44B9-9E4A-3EEA42736346}" srcOrd="0" destOrd="0" presId="urn:microsoft.com/office/officeart/2005/8/layout/list1"/>
    <dgm:cxn modelId="{E99A1781-54F0-4E8D-9755-9E637875F6C5}" type="presParOf" srcId="{00F9E24C-F698-44B9-9E4A-3EEA42736346}" destId="{B86175F4-F859-4567-B5F4-AE316CDD228A}" srcOrd="0" destOrd="0" presId="urn:microsoft.com/office/officeart/2005/8/layout/list1"/>
    <dgm:cxn modelId="{1F504992-A97C-4ECD-A67C-046A99772694}" type="presParOf" srcId="{00F9E24C-F698-44B9-9E4A-3EEA42736346}" destId="{7A419D6E-ACCF-4C1A-B1F3-EFE7C6B15C03}" srcOrd="1" destOrd="0" presId="urn:microsoft.com/office/officeart/2005/8/layout/list1"/>
    <dgm:cxn modelId="{7ACC16D9-71FC-40AC-A9C4-B1BCCF9DF002}" type="presParOf" srcId="{B0633047-392D-4436-9230-C506B91605AB}" destId="{F172FB83-457C-4A02-BBBE-CE034BCEDC2C}" srcOrd="1" destOrd="0" presId="urn:microsoft.com/office/officeart/2005/8/layout/list1"/>
    <dgm:cxn modelId="{9898E143-1D8D-4176-B33D-ABDED822F39B}" type="presParOf" srcId="{B0633047-392D-4436-9230-C506B91605AB}" destId="{4C5AB957-E409-4C45-9D21-F236B083C61D}" srcOrd="2" destOrd="0" presId="urn:microsoft.com/office/officeart/2005/8/layout/list1"/>
    <dgm:cxn modelId="{1C57F48C-5EF0-4482-A2C5-F8F72C09DE15}" type="presParOf" srcId="{B0633047-392D-4436-9230-C506B91605AB}" destId="{876FC75E-9800-481D-B246-0E20E6E54EE6}" srcOrd="3" destOrd="0" presId="urn:microsoft.com/office/officeart/2005/8/layout/list1"/>
    <dgm:cxn modelId="{28E4CC2F-2591-4CAE-9131-F9BF19B5D878}" type="presParOf" srcId="{B0633047-392D-4436-9230-C506B91605AB}" destId="{D3C75029-9687-47DF-ADCA-9C5FD01A4F66}" srcOrd="4" destOrd="0" presId="urn:microsoft.com/office/officeart/2005/8/layout/list1"/>
    <dgm:cxn modelId="{6C6728F7-0323-4F04-9EA0-CBAE055E93FE}" type="presParOf" srcId="{D3C75029-9687-47DF-ADCA-9C5FD01A4F66}" destId="{F394C400-DEF3-4E06-B8A9-55727DF35989}" srcOrd="0" destOrd="0" presId="urn:microsoft.com/office/officeart/2005/8/layout/list1"/>
    <dgm:cxn modelId="{53426B77-CEAB-4120-A143-F82FEB0FAB7F}" type="presParOf" srcId="{D3C75029-9687-47DF-ADCA-9C5FD01A4F66}" destId="{3ADBDC56-28DD-4CAB-A116-95977203584B}" srcOrd="1" destOrd="0" presId="urn:microsoft.com/office/officeart/2005/8/layout/list1"/>
    <dgm:cxn modelId="{D06FB455-471B-41FF-B91F-E700AE037330}" type="presParOf" srcId="{B0633047-392D-4436-9230-C506B91605AB}" destId="{8D323E36-629D-4BC3-9603-2402ED33429A}" srcOrd="5" destOrd="0" presId="urn:microsoft.com/office/officeart/2005/8/layout/list1"/>
    <dgm:cxn modelId="{7D502A52-2713-4093-B2D5-F5EEF5EF0C3E}" type="presParOf" srcId="{B0633047-392D-4436-9230-C506B91605AB}" destId="{778182B7-98FA-4FF9-AC48-9164B7F89708}" srcOrd="6" destOrd="0" presId="urn:microsoft.com/office/officeart/2005/8/layout/list1"/>
    <dgm:cxn modelId="{FD80788F-514A-41B7-A5BB-D4236B7B123C}" type="presParOf" srcId="{B0633047-392D-4436-9230-C506B91605AB}" destId="{7917DBF2-03A3-47E3-9D18-4DFCF0CD0DB3}" srcOrd="7" destOrd="0" presId="urn:microsoft.com/office/officeart/2005/8/layout/list1"/>
    <dgm:cxn modelId="{663738DA-38D8-4547-B529-A849BB67CB15}" type="presParOf" srcId="{B0633047-392D-4436-9230-C506B91605AB}" destId="{BC3678A8-C02D-4DA7-9C6E-C82A820F844B}" srcOrd="8" destOrd="0" presId="urn:microsoft.com/office/officeart/2005/8/layout/list1"/>
    <dgm:cxn modelId="{2CB83F05-515B-43EC-BE95-3E852EB6C857}" type="presParOf" srcId="{BC3678A8-C02D-4DA7-9C6E-C82A820F844B}" destId="{CE284F03-B072-418C-88C4-145F8672C53F}" srcOrd="0" destOrd="0" presId="urn:microsoft.com/office/officeart/2005/8/layout/list1"/>
    <dgm:cxn modelId="{BB14F9FA-F036-4D60-856B-5081D509AA39}" type="presParOf" srcId="{BC3678A8-C02D-4DA7-9C6E-C82A820F844B}" destId="{2549C53B-EBF4-4551-8550-371E158A3FC6}" srcOrd="1" destOrd="0" presId="urn:microsoft.com/office/officeart/2005/8/layout/list1"/>
    <dgm:cxn modelId="{A8F17EA9-8BB0-49F1-AD85-1601DD4EDD70}" type="presParOf" srcId="{B0633047-392D-4436-9230-C506B91605AB}" destId="{FD310594-9494-4875-BBD1-337F66D816B8}" srcOrd="9" destOrd="0" presId="urn:microsoft.com/office/officeart/2005/8/layout/list1"/>
    <dgm:cxn modelId="{1E6FB0C5-8D9D-49DF-8D05-CCFA54923B8A}" type="presParOf" srcId="{B0633047-392D-4436-9230-C506B91605AB}" destId="{15D8F7D2-2288-4EB3-8A04-2A984C047CC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F23A77-A161-4A1D-A5E3-6A65FD60C7A6}">
      <dsp:nvSpPr>
        <dsp:cNvPr id="0" name=""/>
        <dsp:cNvSpPr/>
      </dsp:nvSpPr>
      <dsp:spPr>
        <a:xfrm>
          <a:off x="1411427" y="264159"/>
          <a:ext cx="3413760" cy="3413760"/>
        </a:xfrm>
        <a:prstGeom prst="pie">
          <a:avLst>
            <a:gd name="adj1" fmla="val 16200000"/>
            <a:gd name="adj2" fmla="val 18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chemeClr val="tx1"/>
              </a:solidFill>
            </a:rPr>
            <a:t>Виконання завдань у</a:t>
          </a:r>
          <a:r>
            <a:rPr lang="en-US" sz="1500" b="1" kern="1200" dirty="0" smtClean="0">
              <a:solidFill>
                <a:schemeClr val="tx1"/>
              </a:solidFill>
            </a:rPr>
            <a:t> MOODLE</a:t>
          </a:r>
          <a:endParaRPr lang="ru-RU" sz="1500" b="1" kern="1200" dirty="0">
            <a:solidFill>
              <a:schemeClr val="tx1"/>
            </a:solidFill>
          </a:endParaRPr>
        </a:p>
      </dsp:txBody>
      <dsp:txXfrm>
        <a:off x="3210560" y="987551"/>
        <a:ext cx="1219200" cy="1016000"/>
      </dsp:txXfrm>
    </dsp:sp>
    <dsp:sp modelId="{C955D7DF-C76F-49B5-A8CC-9A5CD7F6A00F}">
      <dsp:nvSpPr>
        <dsp:cNvPr id="0" name=""/>
        <dsp:cNvSpPr/>
      </dsp:nvSpPr>
      <dsp:spPr>
        <a:xfrm>
          <a:off x="1341120" y="386079"/>
          <a:ext cx="3413760" cy="3413760"/>
        </a:xfrm>
        <a:prstGeom prst="pie">
          <a:avLst>
            <a:gd name="adj1" fmla="val 1800000"/>
            <a:gd name="adj2" fmla="val 9000000"/>
          </a:avLst>
        </a:prstGeom>
        <a:solidFill>
          <a:schemeClr val="accent4">
            <a:hueOff val="-455917"/>
            <a:satOff val="-2303"/>
            <a:lumOff val="-323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chemeClr val="tx1"/>
              </a:solidFill>
            </a:rPr>
            <a:t>Підготовка й відповіді на практичних заняттях</a:t>
          </a:r>
          <a:endParaRPr lang="ru-RU" sz="1500" b="1" kern="1200" dirty="0">
            <a:solidFill>
              <a:schemeClr val="tx1"/>
            </a:solidFill>
          </a:endParaRPr>
        </a:p>
      </dsp:txBody>
      <dsp:txXfrm>
        <a:off x="2153920" y="2600960"/>
        <a:ext cx="1828800" cy="894080"/>
      </dsp:txXfrm>
    </dsp:sp>
    <dsp:sp modelId="{EFC57405-5FC7-4123-9AA1-D35B8DFD8886}">
      <dsp:nvSpPr>
        <dsp:cNvPr id="0" name=""/>
        <dsp:cNvSpPr/>
      </dsp:nvSpPr>
      <dsp:spPr>
        <a:xfrm>
          <a:off x="1270812" y="264159"/>
          <a:ext cx="3413760" cy="3413760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-911834"/>
            <a:satOff val="-4605"/>
            <a:lumOff val="-647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chemeClr val="tx1"/>
              </a:solidFill>
            </a:rPr>
            <a:t>Тест до кожної теми у </a:t>
          </a:r>
          <a:r>
            <a:rPr lang="en-US" sz="1500" b="1" kern="1200" dirty="0" smtClean="0">
              <a:solidFill>
                <a:schemeClr val="tx1"/>
              </a:solidFill>
            </a:rPr>
            <a:t>Google Forms</a:t>
          </a:r>
          <a:endParaRPr lang="ru-RU" sz="1500" b="1" kern="1200" dirty="0">
            <a:solidFill>
              <a:schemeClr val="tx1"/>
            </a:solidFill>
          </a:endParaRPr>
        </a:p>
      </dsp:txBody>
      <dsp:txXfrm>
        <a:off x="1666240" y="987551"/>
        <a:ext cx="1219200" cy="1016000"/>
      </dsp:txXfrm>
    </dsp:sp>
    <dsp:sp modelId="{F415D8B4-757D-4BAD-81D1-C853C4AD4F81}">
      <dsp:nvSpPr>
        <dsp:cNvPr id="0" name=""/>
        <dsp:cNvSpPr/>
      </dsp:nvSpPr>
      <dsp:spPr>
        <a:xfrm>
          <a:off x="1200380" y="52831"/>
          <a:ext cx="3836416" cy="383641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D37116-42D0-4652-883F-31ABFC9043AA}">
      <dsp:nvSpPr>
        <dsp:cNvPr id="0" name=""/>
        <dsp:cNvSpPr/>
      </dsp:nvSpPr>
      <dsp:spPr>
        <a:xfrm>
          <a:off x="1129792" y="174536"/>
          <a:ext cx="3836416" cy="383641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4">
            <a:hueOff val="-455917"/>
            <a:satOff val="-2303"/>
            <a:lumOff val="-32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E70343-2605-46BD-90DB-65A6AE4BE45D}">
      <dsp:nvSpPr>
        <dsp:cNvPr id="0" name=""/>
        <dsp:cNvSpPr/>
      </dsp:nvSpPr>
      <dsp:spPr>
        <a:xfrm>
          <a:off x="1059203" y="52831"/>
          <a:ext cx="3836416" cy="383641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4">
            <a:hueOff val="-911834"/>
            <a:satOff val="-4605"/>
            <a:lumOff val="-6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718EF-4EC3-44B9-ABA8-2EE150D1162B}">
      <dsp:nvSpPr>
        <dsp:cNvPr id="0" name=""/>
        <dsp:cNvSpPr/>
      </dsp:nvSpPr>
      <dsp:spPr>
        <a:xfrm rot="16200000">
          <a:off x="1129426" y="1178443"/>
          <a:ext cx="2495375" cy="1524939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152400" rIns="137160" bIns="15240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Усна</a:t>
          </a:r>
          <a:endParaRPr lang="ru-RU" sz="2400" kern="1200" dirty="0"/>
        </a:p>
      </dsp:txBody>
      <dsp:txXfrm rot="5400000">
        <a:off x="1689099" y="767681"/>
        <a:ext cx="1450484" cy="2346465"/>
      </dsp:txXfrm>
    </dsp:sp>
    <dsp:sp modelId="{C75522E3-B3E7-41DD-A00D-B390327D6B91}">
      <dsp:nvSpPr>
        <dsp:cNvPr id="0" name=""/>
        <dsp:cNvSpPr/>
      </dsp:nvSpPr>
      <dsp:spPr>
        <a:xfrm rot="5400000">
          <a:off x="2723610" y="1178443"/>
          <a:ext cx="2495375" cy="1524939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tint val="50000"/>
            <a:hueOff val="-527662"/>
            <a:satOff val="-31167"/>
            <a:lumOff val="870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52400" rIns="91440" bIns="15240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Писемна</a:t>
          </a:r>
          <a:endParaRPr lang="ru-RU" sz="2400" kern="1200" dirty="0"/>
        </a:p>
      </dsp:txBody>
      <dsp:txXfrm rot="-5400000">
        <a:off x="3208828" y="767681"/>
        <a:ext cx="1450484" cy="2346465"/>
      </dsp:txXfrm>
    </dsp:sp>
    <dsp:sp modelId="{13A864AD-EA5B-4EB9-B628-0D3F1E5D1E1C}">
      <dsp:nvSpPr>
        <dsp:cNvPr id="0" name=""/>
        <dsp:cNvSpPr/>
      </dsp:nvSpPr>
      <dsp:spPr>
        <a:xfrm>
          <a:off x="2376958" y="0"/>
          <a:ext cx="1594183" cy="159410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5E1FE-6A9B-4E9A-9B27-0952FB4771E0}">
      <dsp:nvSpPr>
        <dsp:cNvPr id="0" name=""/>
        <dsp:cNvSpPr/>
      </dsp:nvSpPr>
      <dsp:spPr>
        <a:xfrm rot="10800000">
          <a:off x="2376958" y="2287330"/>
          <a:ext cx="1594183" cy="159410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4">
            <a:hueOff val="-911834"/>
            <a:satOff val="-4605"/>
            <a:lumOff val="-647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02FC9-1A06-4D45-9B71-EC1703D1953F}">
      <dsp:nvSpPr>
        <dsp:cNvPr id="0" name=""/>
        <dsp:cNvSpPr/>
      </dsp:nvSpPr>
      <dsp:spPr>
        <a:xfrm>
          <a:off x="0" y="473898"/>
          <a:ext cx="6348413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48C82C-1AE5-4730-A444-A99E225D9C0F}">
      <dsp:nvSpPr>
        <dsp:cNvPr id="0" name=""/>
        <dsp:cNvSpPr/>
      </dsp:nvSpPr>
      <dsp:spPr>
        <a:xfrm>
          <a:off x="317420" y="45858"/>
          <a:ext cx="4443889" cy="856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968" tIns="0" rIns="167968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високий</a:t>
          </a:r>
          <a:endParaRPr lang="ru-RU" sz="2900" kern="1200" dirty="0"/>
        </a:p>
      </dsp:txBody>
      <dsp:txXfrm>
        <a:off x="359210" y="87648"/>
        <a:ext cx="4360309" cy="772500"/>
      </dsp:txXfrm>
    </dsp:sp>
    <dsp:sp modelId="{FAA0732C-7204-4555-B7C8-A17595B8A016}">
      <dsp:nvSpPr>
        <dsp:cNvPr id="0" name=""/>
        <dsp:cNvSpPr/>
      </dsp:nvSpPr>
      <dsp:spPr>
        <a:xfrm>
          <a:off x="0" y="1789338"/>
          <a:ext cx="6348413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D58B8D-04A0-46B4-9C29-FAD9F6EE375E}">
      <dsp:nvSpPr>
        <dsp:cNvPr id="0" name=""/>
        <dsp:cNvSpPr/>
      </dsp:nvSpPr>
      <dsp:spPr>
        <a:xfrm>
          <a:off x="317420" y="1361298"/>
          <a:ext cx="4443889" cy="8560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968" tIns="0" rIns="167968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середній</a:t>
          </a:r>
          <a:endParaRPr lang="ru-RU" sz="2900" kern="1200" dirty="0"/>
        </a:p>
      </dsp:txBody>
      <dsp:txXfrm>
        <a:off x="359210" y="1403088"/>
        <a:ext cx="4360309" cy="772500"/>
      </dsp:txXfrm>
    </dsp:sp>
    <dsp:sp modelId="{CB4CEC02-26F2-4BD0-BF4E-5B4270AD4F22}">
      <dsp:nvSpPr>
        <dsp:cNvPr id="0" name=""/>
        <dsp:cNvSpPr/>
      </dsp:nvSpPr>
      <dsp:spPr>
        <a:xfrm>
          <a:off x="0" y="3104778"/>
          <a:ext cx="6348413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5F003F-FC22-4545-B9D1-986727D03863}">
      <dsp:nvSpPr>
        <dsp:cNvPr id="0" name=""/>
        <dsp:cNvSpPr/>
      </dsp:nvSpPr>
      <dsp:spPr>
        <a:xfrm>
          <a:off x="317420" y="2676738"/>
          <a:ext cx="4443889" cy="8560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968" tIns="0" rIns="167968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низький</a:t>
          </a:r>
          <a:endParaRPr lang="ru-RU" sz="2900" kern="1200" dirty="0"/>
        </a:p>
      </dsp:txBody>
      <dsp:txXfrm>
        <a:off x="359210" y="2718528"/>
        <a:ext cx="4360309" cy="772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9E8572-3BA9-4163-A188-5FBD0F99CD79}">
      <dsp:nvSpPr>
        <dsp:cNvPr id="0" name=""/>
        <dsp:cNvSpPr/>
      </dsp:nvSpPr>
      <dsp:spPr>
        <a:xfrm>
          <a:off x="2947146" y="2268252"/>
          <a:ext cx="565429" cy="10774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2714" y="0"/>
              </a:lnTo>
              <a:lnTo>
                <a:pt x="282714" y="1077419"/>
              </a:lnTo>
              <a:lnTo>
                <a:pt x="565429" y="1077419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tx1"/>
            </a:solidFill>
          </a:endParaRPr>
        </a:p>
      </dsp:txBody>
      <dsp:txXfrm>
        <a:off x="3199441" y="2776542"/>
        <a:ext cx="60838" cy="60838"/>
      </dsp:txXfrm>
    </dsp:sp>
    <dsp:sp modelId="{F86BF81C-6E8C-42B0-849A-CC9C98DED2F5}">
      <dsp:nvSpPr>
        <dsp:cNvPr id="0" name=""/>
        <dsp:cNvSpPr/>
      </dsp:nvSpPr>
      <dsp:spPr>
        <a:xfrm>
          <a:off x="2947146" y="2222531"/>
          <a:ext cx="5654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5429" y="45720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tx1"/>
            </a:solidFill>
          </a:endParaRPr>
        </a:p>
      </dsp:txBody>
      <dsp:txXfrm>
        <a:off x="3215725" y="2254116"/>
        <a:ext cx="28271" cy="28271"/>
      </dsp:txXfrm>
    </dsp:sp>
    <dsp:sp modelId="{0B5410FD-D550-4AF3-839D-2C642F0D1A0A}">
      <dsp:nvSpPr>
        <dsp:cNvPr id="0" name=""/>
        <dsp:cNvSpPr/>
      </dsp:nvSpPr>
      <dsp:spPr>
        <a:xfrm>
          <a:off x="2947146" y="1190832"/>
          <a:ext cx="565429" cy="1077419"/>
        </a:xfrm>
        <a:custGeom>
          <a:avLst/>
          <a:gdLst/>
          <a:ahLst/>
          <a:cxnLst/>
          <a:rect l="0" t="0" r="0" b="0"/>
          <a:pathLst>
            <a:path>
              <a:moveTo>
                <a:pt x="0" y="1077419"/>
              </a:moveTo>
              <a:lnTo>
                <a:pt x="282714" y="1077419"/>
              </a:lnTo>
              <a:lnTo>
                <a:pt x="282714" y="0"/>
              </a:lnTo>
              <a:lnTo>
                <a:pt x="565429" y="0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tx1"/>
            </a:solidFill>
          </a:endParaRPr>
        </a:p>
      </dsp:txBody>
      <dsp:txXfrm>
        <a:off x="3199441" y="1699122"/>
        <a:ext cx="60838" cy="60838"/>
      </dsp:txXfrm>
    </dsp:sp>
    <dsp:sp modelId="{636AB4DA-7C63-49D8-97D8-5782DBB8333D}">
      <dsp:nvSpPr>
        <dsp:cNvPr id="0" name=""/>
        <dsp:cNvSpPr/>
      </dsp:nvSpPr>
      <dsp:spPr>
        <a:xfrm rot="16200000">
          <a:off x="247926" y="1837284"/>
          <a:ext cx="4536504" cy="86193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kern="1200" smtClean="0"/>
            <a:t>ВИСОКИЙ СТИЛЬ</a:t>
          </a:r>
          <a:endParaRPr lang="ru-RU" sz="4400" kern="1200" dirty="0"/>
        </a:p>
      </dsp:txBody>
      <dsp:txXfrm>
        <a:off x="247926" y="1837284"/>
        <a:ext cx="4536504" cy="861935"/>
      </dsp:txXfrm>
    </dsp:sp>
    <dsp:sp modelId="{3AAD8E07-95D3-4D8C-8B2C-2910AEBC6F28}">
      <dsp:nvSpPr>
        <dsp:cNvPr id="0" name=""/>
        <dsp:cNvSpPr/>
      </dsp:nvSpPr>
      <dsp:spPr>
        <a:xfrm>
          <a:off x="3512576" y="759864"/>
          <a:ext cx="2827149" cy="86193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емоційно урочистий, пишномовний виклад, присвяч</a:t>
          </a:r>
          <a:r>
            <a:rPr lang="uk-UA" sz="1300" kern="1200" smtClean="0"/>
            <a:t>ений</a:t>
          </a:r>
          <a:r>
            <a:rPr lang="ru-RU" sz="1300" kern="1200" smtClean="0"/>
            <a:t> важливим подіям, особам, діянням богів, перемогам у битвах</a:t>
          </a:r>
          <a:endParaRPr lang="ru-RU" sz="1300" kern="1200" dirty="0"/>
        </a:p>
      </dsp:txBody>
      <dsp:txXfrm>
        <a:off x="3512576" y="759864"/>
        <a:ext cx="2827149" cy="861935"/>
      </dsp:txXfrm>
    </dsp:sp>
    <dsp:sp modelId="{693D4823-97D0-41ED-8164-536CC34E48C2}">
      <dsp:nvSpPr>
        <dsp:cNvPr id="0" name=""/>
        <dsp:cNvSpPr/>
      </dsp:nvSpPr>
      <dsp:spPr>
        <a:xfrm>
          <a:off x="3512576" y="1837284"/>
          <a:ext cx="2827149" cy="86193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 smtClean="0"/>
            <a:t>вирізнявся</a:t>
          </a:r>
          <a:r>
            <a:rPr lang="ru-RU" sz="1300" kern="1200" dirty="0" smtClean="0"/>
            <a:t> широким </a:t>
          </a:r>
          <a:r>
            <a:rPr lang="ru-RU" sz="1300" kern="1200" dirty="0" err="1" smtClean="0"/>
            <a:t>використанням</a:t>
          </a:r>
          <a:r>
            <a:rPr lang="ru-RU" sz="1300" kern="1200" dirty="0" smtClean="0"/>
            <a:t> т. з. </a:t>
          </a:r>
          <a:r>
            <a:rPr lang="ru-RU" sz="1300" kern="1200" dirty="0" err="1" smtClean="0"/>
            <a:t>прикрашувальних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мовних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засобів</a:t>
          </a:r>
          <a:r>
            <a:rPr lang="ru-RU" sz="1300" kern="1200" dirty="0" smtClean="0"/>
            <a:t>, </a:t>
          </a:r>
          <a:r>
            <a:rPr lang="ru-RU" sz="1300" kern="1200" dirty="0" err="1" smtClean="0"/>
            <a:t>зокрема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словесних</a:t>
          </a:r>
          <a:r>
            <a:rPr lang="ru-RU" sz="1300" kern="1200" dirty="0" smtClean="0"/>
            <a:t> і </a:t>
          </a:r>
          <a:r>
            <a:rPr lang="ru-RU" sz="1300" kern="1200" dirty="0" err="1" smtClean="0"/>
            <a:t>змістових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фігур</a:t>
          </a:r>
          <a:endParaRPr lang="ru-RU" sz="1300" kern="1200" dirty="0"/>
        </a:p>
      </dsp:txBody>
      <dsp:txXfrm>
        <a:off x="3512576" y="1837284"/>
        <a:ext cx="2827149" cy="861935"/>
      </dsp:txXfrm>
    </dsp:sp>
    <dsp:sp modelId="{FFA977B4-56DB-47A9-BB00-78CE285EA286}">
      <dsp:nvSpPr>
        <dsp:cNvPr id="0" name=""/>
        <dsp:cNvSpPr/>
      </dsp:nvSpPr>
      <dsp:spPr>
        <a:xfrm>
          <a:off x="3512576" y="2914703"/>
          <a:ext cx="2827149" cy="86193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спирався на старослов’ян</a:t>
          </a:r>
          <a:r>
            <a:rPr lang="uk-UA" sz="1300" kern="1200" smtClean="0"/>
            <a:t>ську</a:t>
          </a:r>
          <a:r>
            <a:rPr lang="ru-RU" sz="1300" kern="1200" smtClean="0"/>
            <a:t> лексику, антич</a:t>
          </a:r>
          <a:r>
            <a:rPr lang="uk-UA" sz="1300" kern="1200" smtClean="0"/>
            <a:t>ну </a:t>
          </a:r>
          <a:r>
            <a:rPr lang="ru-RU" sz="1300" kern="1200" smtClean="0"/>
            <a:t>міфологію,  барокову образність.</a:t>
          </a:r>
          <a:endParaRPr lang="ru-RU" sz="1300" kern="1200" dirty="0"/>
        </a:p>
      </dsp:txBody>
      <dsp:txXfrm>
        <a:off x="3512576" y="2914703"/>
        <a:ext cx="2827149" cy="8619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D3F02F-8AA1-4C28-A96D-310C4A844BE7}">
      <dsp:nvSpPr>
        <dsp:cNvPr id="0" name=""/>
        <dsp:cNvSpPr/>
      </dsp:nvSpPr>
      <dsp:spPr>
        <a:xfrm>
          <a:off x="168108" y="728564"/>
          <a:ext cx="3945239" cy="12328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5076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Слова і </a:t>
          </a:r>
          <a:r>
            <a:rPr lang="ru-RU" sz="1600" kern="1200" dirty="0" err="1" smtClean="0"/>
            <a:t>стилістичні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фігури</a:t>
          </a:r>
          <a:r>
            <a:rPr lang="ru-RU" sz="1600" kern="1200" dirty="0" smtClean="0"/>
            <a:t> в </a:t>
          </a:r>
          <a:r>
            <a:rPr lang="ru-RU" sz="1600" kern="1200" dirty="0" err="1" smtClean="0"/>
            <a:t>ньому</a:t>
          </a:r>
          <a:r>
            <a:rPr lang="ru-RU" sz="1600" kern="1200" dirty="0" smtClean="0"/>
            <a:t> більш-менш прямо </a:t>
          </a:r>
          <a:r>
            <a:rPr lang="ru-RU" sz="1600" kern="1200" dirty="0" err="1" smtClean="0"/>
            <a:t>співвідносилися</a:t>
          </a:r>
          <a:r>
            <a:rPr lang="ru-RU" sz="1600" kern="1200" dirty="0" smtClean="0"/>
            <a:t> з </a:t>
          </a:r>
          <a:r>
            <a:rPr lang="ru-RU" sz="1600" kern="1200" dirty="0" err="1" smtClean="0"/>
            <a:t>реаліями</a:t>
          </a:r>
          <a:r>
            <a:rPr lang="ru-RU" sz="1600" kern="1200" dirty="0" smtClean="0"/>
            <a:t> </a:t>
          </a:r>
          <a:r>
            <a:rPr lang="uk-UA" sz="1600" kern="1200" dirty="0" smtClean="0"/>
            <a:t>й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поняттями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серед</a:t>
          </a:r>
          <a:r>
            <a:rPr lang="ru-RU" sz="1600" kern="1200" dirty="0" smtClean="0"/>
            <a:t>. </a:t>
          </a:r>
          <a:r>
            <a:rPr lang="ru-RU" sz="1600" kern="1200" dirty="0" err="1" smtClean="0"/>
            <a:t>рівня</a:t>
          </a:r>
          <a:endParaRPr lang="ru-RU" sz="1600" kern="1200" dirty="0"/>
        </a:p>
      </dsp:txBody>
      <dsp:txXfrm>
        <a:off x="168108" y="728564"/>
        <a:ext cx="3945239" cy="1232887"/>
      </dsp:txXfrm>
    </dsp:sp>
    <dsp:sp modelId="{42117E4F-323D-40F1-81D3-21A6B865AD53}">
      <dsp:nvSpPr>
        <dsp:cNvPr id="0" name=""/>
        <dsp:cNvSpPr/>
      </dsp:nvSpPr>
      <dsp:spPr>
        <a:xfrm>
          <a:off x="3723" y="550480"/>
          <a:ext cx="863021" cy="129453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983115-E4A4-4255-8E9D-94433509308D}">
      <dsp:nvSpPr>
        <dsp:cNvPr id="0" name=""/>
        <dsp:cNvSpPr/>
      </dsp:nvSpPr>
      <dsp:spPr>
        <a:xfrm>
          <a:off x="4475972" y="728564"/>
          <a:ext cx="3945239" cy="12328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5076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З </a:t>
          </a:r>
          <a:r>
            <a:rPr lang="ru-RU" sz="1600" kern="1200" dirty="0" err="1" smtClean="0"/>
            <a:t>високого</a:t>
          </a:r>
          <a:r>
            <a:rPr lang="ru-RU" sz="1600" kern="1200" dirty="0" smtClean="0"/>
            <a:t> стилю </a:t>
          </a:r>
          <a:r>
            <a:rPr lang="ru-RU" sz="1600" kern="1200" dirty="0" err="1" smtClean="0"/>
            <a:t>запозичувалися</a:t>
          </a:r>
          <a:r>
            <a:rPr lang="ru-RU" sz="1600" kern="1200" dirty="0" smtClean="0"/>
            <a:t> т. з. </a:t>
          </a:r>
          <a:r>
            <a:rPr lang="ru-RU" sz="1600" kern="1200" dirty="0" err="1" smtClean="0"/>
            <a:t>прикрашувальні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мовні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засоби</a:t>
          </a:r>
          <a:r>
            <a:rPr lang="ru-RU" sz="1600" kern="1200" dirty="0" smtClean="0"/>
            <a:t>, з </a:t>
          </a:r>
          <a:r>
            <a:rPr lang="ru-RU" sz="1600" kern="1200" dirty="0" err="1" smtClean="0"/>
            <a:t>низького</a:t>
          </a:r>
          <a:r>
            <a:rPr lang="ru-RU" sz="1600" kern="1200" dirty="0" smtClean="0"/>
            <a:t> — </a:t>
          </a:r>
          <a:r>
            <a:rPr lang="ru-RU" sz="1600" kern="1200" dirty="0" err="1" smtClean="0"/>
            <a:t>прості</a:t>
          </a:r>
          <a:r>
            <a:rPr lang="ru-RU" sz="1600" kern="1200" dirty="0" smtClean="0"/>
            <a:t>, </a:t>
          </a:r>
          <a:r>
            <a:rPr lang="ru-RU" sz="1600" kern="1200" dirty="0" err="1" smtClean="0"/>
            <a:t>звичайні</a:t>
          </a:r>
          <a:r>
            <a:rPr lang="ru-RU" sz="1600" kern="1200" dirty="0" smtClean="0"/>
            <a:t>.</a:t>
          </a:r>
          <a:endParaRPr lang="ru-RU" sz="1600" kern="1200" dirty="0"/>
        </a:p>
      </dsp:txBody>
      <dsp:txXfrm>
        <a:off x="4475972" y="728564"/>
        <a:ext cx="3945239" cy="1232887"/>
      </dsp:txXfrm>
    </dsp:sp>
    <dsp:sp modelId="{4D2E42A9-7054-4700-9F88-CB120338C824}">
      <dsp:nvSpPr>
        <dsp:cNvPr id="0" name=""/>
        <dsp:cNvSpPr/>
      </dsp:nvSpPr>
      <dsp:spPr>
        <a:xfrm>
          <a:off x="4311587" y="550480"/>
          <a:ext cx="863021" cy="129453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2BD40A-483C-477F-8E1A-02FC3DCCC66B}">
      <dsp:nvSpPr>
        <dsp:cNvPr id="0" name=""/>
        <dsp:cNvSpPr/>
      </dsp:nvSpPr>
      <dsp:spPr>
        <a:xfrm>
          <a:off x="2322040" y="2280632"/>
          <a:ext cx="3945239" cy="12328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5076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Середній</a:t>
          </a:r>
          <a:r>
            <a:rPr lang="ru-RU" sz="1600" kern="1200" dirty="0" smtClean="0"/>
            <a:t> стиль </a:t>
          </a:r>
          <a:r>
            <a:rPr lang="ru-RU" sz="1600" kern="1200" dirty="0" err="1" smtClean="0"/>
            <a:t>спирався</a:t>
          </a:r>
          <a:r>
            <a:rPr lang="ru-RU" sz="1600" kern="1200" dirty="0" smtClean="0"/>
            <a:t> на живу </a:t>
          </a:r>
          <a:r>
            <a:rPr lang="ru-RU" sz="1600" kern="1200" dirty="0" err="1" smtClean="0"/>
            <a:t>народну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українську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мову</a:t>
          </a:r>
          <a:r>
            <a:rPr lang="ru-RU" sz="1600" kern="1200" dirty="0" smtClean="0"/>
            <a:t>, особливо </a:t>
          </a:r>
          <a:r>
            <a:rPr lang="ru-RU" sz="1600" kern="1200" dirty="0" err="1" smtClean="0"/>
            <a:t>її</a:t>
          </a:r>
          <a:r>
            <a:rPr lang="ru-RU" sz="1600" kern="1200" dirty="0" smtClean="0"/>
            <a:t> лексику й </a:t>
          </a:r>
          <a:r>
            <a:rPr lang="ru-RU" sz="1600" kern="1200" dirty="0" err="1" smtClean="0"/>
            <a:t>фразеологію</a:t>
          </a:r>
          <a:r>
            <a:rPr lang="ru-RU" sz="1600" kern="1200" dirty="0" smtClean="0"/>
            <a:t>, </a:t>
          </a:r>
          <a:r>
            <a:rPr lang="ru-RU" sz="1600" kern="1200" dirty="0" err="1" smtClean="0"/>
            <a:t>менше</a:t>
          </a:r>
          <a:r>
            <a:rPr lang="ru-RU" sz="1600" kern="1200" dirty="0" smtClean="0"/>
            <a:t> — на </a:t>
          </a:r>
          <a:r>
            <a:rPr lang="ru-RU" sz="1600" kern="1200" dirty="0" err="1" smtClean="0"/>
            <a:t>її</a:t>
          </a:r>
          <a:r>
            <a:rPr lang="ru-RU" sz="1600" kern="1200" dirty="0" smtClean="0"/>
            <a:t> фонетику і </a:t>
          </a:r>
          <a:r>
            <a:rPr lang="ru-RU" sz="1600" kern="1200" dirty="0" err="1" smtClean="0"/>
            <a:t>граматичні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форми</a:t>
          </a:r>
          <a:r>
            <a:rPr lang="ru-RU" sz="1600" kern="1200" dirty="0" smtClean="0"/>
            <a:t>. </a:t>
          </a:r>
          <a:endParaRPr lang="ru-RU" sz="1600" kern="1200" dirty="0"/>
        </a:p>
      </dsp:txBody>
      <dsp:txXfrm>
        <a:off x="2322040" y="2280632"/>
        <a:ext cx="3945239" cy="1232887"/>
      </dsp:txXfrm>
    </dsp:sp>
    <dsp:sp modelId="{B3DB3EB8-ADD6-4CF2-ACAA-CF3D8527250F}">
      <dsp:nvSpPr>
        <dsp:cNvPr id="0" name=""/>
        <dsp:cNvSpPr/>
      </dsp:nvSpPr>
      <dsp:spPr>
        <a:xfrm>
          <a:off x="2157655" y="2102548"/>
          <a:ext cx="863021" cy="129453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8412C-8C5C-4884-8F81-709FB37B33C4}">
      <dsp:nvSpPr>
        <dsp:cNvPr id="0" name=""/>
        <dsp:cNvSpPr/>
      </dsp:nvSpPr>
      <dsp:spPr>
        <a:xfrm>
          <a:off x="728" y="1148"/>
          <a:ext cx="6346956" cy="1218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kern="1200" dirty="0" smtClean="0">
              <a:solidFill>
                <a:schemeClr val="tx1"/>
              </a:solidFill>
            </a:rPr>
            <a:t>Стилі </a:t>
          </a:r>
          <a:r>
            <a:rPr lang="uk-UA" sz="5400" kern="1200" dirty="0" err="1" smtClean="0">
              <a:solidFill>
                <a:schemeClr val="tx1"/>
              </a:solidFill>
            </a:rPr>
            <a:t>функційні</a:t>
          </a:r>
          <a:endParaRPr lang="ru-RU" sz="5400" kern="1200" dirty="0">
            <a:solidFill>
              <a:schemeClr val="tx1"/>
            </a:solidFill>
          </a:endParaRPr>
        </a:p>
      </dsp:txBody>
      <dsp:txXfrm>
        <a:off x="36421" y="36841"/>
        <a:ext cx="6275570" cy="1147248"/>
      </dsp:txXfrm>
    </dsp:sp>
    <dsp:sp modelId="{DB9DA27C-0579-4F81-B052-65A5D74552D9}">
      <dsp:nvSpPr>
        <dsp:cNvPr id="0" name=""/>
        <dsp:cNvSpPr/>
      </dsp:nvSpPr>
      <dsp:spPr>
        <a:xfrm>
          <a:off x="728" y="1331401"/>
          <a:ext cx="4146028" cy="12186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chemeClr val="tx1"/>
              </a:solidFill>
            </a:rPr>
            <a:t>науковий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36421" y="1367094"/>
        <a:ext cx="4074642" cy="1147248"/>
      </dsp:txXfrm>
    </dsp:sp>
    <dsp:sp modelId="{1C452510-643E-4A51-A68D-9E52F930FAA7}">
      <dsp:nvSpPr>
        <dsp:cNvPr id="0" name=""/>
        <dsp:cNvSpPr/>
      </dsp:nvSpPr>
      <dsp:spPr>
        <a:xfrm>
          <a:off x="728" y="2661653"/>
          <a:ext cx="2030376" cy="12186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i="1" kern="1200" dirty="0" smtClean="0">
              <a:solidFill>
                <a:schemeClr val="tx1"/>
              </a:solidFill>
            </a:rPr>
            <a:t>публіцистичний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36421" y="2697346"/>
        <a:ext cx="1958990" cy="1147248"/>
      </dsp:txXfrm>
    </dsp:sp>
    <dsp:sp modelId="{BB4241FD-29AC-46F7-9D92-4181C03198D7}">
      <dsp:nvSpPr>
        <dsp:cNvPr id="0" name=""/>
        <dsp:cNvSpPr/>
      </dsp:nvSpPr>
      <dsp:spPr>
        <a:xfrm>
          <a:off x="2116380" y="2661653"/>
          <a:ext cx="2030376" cy="12186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i="1" kern="1200" dirty="0" smtClean="0">
              <a:solidFill>
                <a:schemeClr val="tx1"/>
              </a:solidFill>
            </a:rPr>
            <a:t>художній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2152073" y="2697346"/>
        <a:ext cx="1958990" cy="1147248"/>
      </dsp:txXfrm>
    </dsp:sp>
    <dsp:sp modelId="{92669CBF-26A9-4E77-B6E6-2B4318AEF54E}">
      <dsp:nvSpPr>
        <dsp:cNvPr id="0" name=""/>
        <dsp:cNvSpPr/>
      </dsp:nvSpPr>
      <dsp:spPr>
        <a:xfrm>
          <a:off x="4317308" y="1331401"/>
          <a:ext cx="2030376" cy="12186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chemeClr val="tx1"/>
              </a:solidFill>
            </a:rPr>
            <a:t>офіційно- діловий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4353001" y="1367094"/>
        <a:ext cx="1958990" cy="1147248"/>
      </dsp:txXfrm>
    </dsp:sp>
    <dsp:sp modelId="{2AE10DFB-97B6-4B4E-B634-E9461A2C88C8}">
      <dsp:nvSpPr>
        <dsp:cNvPr id="0" name=""/>
        <dsp:cNvSpPr/>
      </dsp:nvSpPr>
      <dsp:spPr>
        <a:xfrm>
          <a:off x="4317308" y="2661653"/>
          <a:ext cx="2030376" cy="12186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700" b="1" i="1" kern="1200" dirty="0" smtClean="0">
              <a:solidFill>
                <a:schemeClr val="tx1"/>
              </a:solidFill>
            </a:rPr>
            <a:t>розмовний </a:t>
          </a:r>
          <a:endParaRPr lang="ru-RU" sz="1700" kern="1200" dirty="0" smtClean="0">
            <a:solidFill>
              <a:schemeClr val="tx1"/>
            </a:solidFill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4353001" y="2697346"/>
        <a:ext cx="1958990" cy="11472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AB957-E409-4C45-9D21-F236B083C61D}">
      <dsp:nvSpPr>
        <dsp:cNvPr id="0" name=""/>
        <dsp:cNvSpPr/>
      </dsp:nvSpPr>
      <dsp:spPr>
        <a:xfrm>
          <a:off x="0" y="473898"/>
          <a:ext cx="6348413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419D6E-ACCF-4C1A-B1F3-EFE7C6B15C03}">
      <dsp:nvSpPr>
        <dsp:cNvPr id="0" name=""/>
        <dsp:cNvSpPr/>
      </dsp:nvSpPr>
      <dsp:spPr>
        <a:xfrm>
          <a:off x="317420" y="45858"/>
          <a:ext cx="4443889" cy="856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968" tIns="0" rIns="167968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i="1" kern="1200" dirty="0" smtClean="0">
              <a:solidFill>
                <a:schemeClr val="tx1"/>
              </a:solidFill>
            </a:rPr>
            <a:t>високий</a:t>
          </a:r>
          <a:endParaRPr lang="ru-RU" sz="2900" kern="1200" dirty="0">
            <a:solidFill>
              <a:schemeClr val="tx1"/>
            </a:solidFill>
          </a:endParaRPr>
        </a:p>
      </dsp:txBody>
      <dsp:txXfrm>
        <a:off x="359210" y="87648"/>
        <a:ext cx="4360309" cy="772500"/>
      </dsp:txXfrm>
    </dsp:sp>
    <dsp:sp modelId="{778182B7-98FA-4FF9-AC48-9164B7F89708}">
      <dsp:nvSpPr>
        <dsp:cNvPr id="0" name=""/>
        <dsp:cNvSpPr/>
      </dsp:nvSpPr>
      <dsp:spPr>
        <a:xfrm>
          <a:off x="0" y="1789338"/>
          <a:ext cx="6348413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DBDC56-28DD-4CAB-A116-95977203584B}">
      <dsp:nvSpPr>
        <dsp:cNvPr id="0" name=""/>
        <dsp:cNvSpPr/>
      </dsp:nvSpPr>
      <dsp:spPr>
        <a:xfrm>
          <a:off x="317420" y="1361298"/>
          <a:ext cx="4443889" cy="8560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968" tIns="0" rIns="167968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>
              <a:solidFill>
                <a:schemeClr val="tx1"/>
              </a:solidFill>
            </a:rPr>
            <a:t>нейтральний</a:t>
          </a:r>
          <a:endParaRPr lang="ru-RU" sz="2900" kern="1200" dirty="0">
            <a:solidFill>
              <a:schemeClr val="tx1"/>
            </a:solidFill>
          </a:endParaRPr>
        </a:p>
      </dsp:txBody>
      <dsp:txXfrm>
        <a:off x="359210" y="1403088"/>
        <a:ext cx="4360309" cy="772500"/>
      </dsp:txXfrm>
    </dsp:sp>
    <dsp:sp modelId="{15D8F7D2-2288-4EB3-8A04-2A984C047CC5}">
      <dsp:nvSpPr>
        <dsp:cNvPr id="0" name=""/>
        <dsp:cNvSpPr/>
      </dsp:nvSpPr>
      <dsp:spPr>
        <a:xfrm>
          <a:off x="0" y="3104778"/>
          <a:ext cx="6348413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9C53B-EBF4-4551-8550-371E158A3FC6}">
      <dsp:nvSpPr>
        <dsp:cNvPr id="0" name=""/>
        <dsp:cNvSpPr/>
      </dsp:nvSpPr>
      <dsp:spPr>
        <a:xfrm>
          <a:off x="317420" y="2676738"/>
          <a:ext cx="4443889" cy="8560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968" tIns="0" rIns="167968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>
              <a:solidFill>
                <a:schemeClr val="tx1"/>
              </a:solidFill>
            </a:rPr>
            <a:t>знижений</a:t>
          </a:r>
          <a:endParaRPr lang="ru-RU" sz="2900" kern="1200" dirty="0">
            <a:solidFill>
              <a:schemeClr val="tx1"/>
            </a:solidFill>
          </a:endParaRPr>
        </a:p>
      </dsp:txBody>
      <dsp:txXfrm>
        <a:off x="359210" y="2718528"/>
        <a:ext cx="4360309" cy="77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DC89F-7F96-471D-8DA5-B20A434E4118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8A4A8-C688-4560-BDBF-CC183902E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253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8A4A8-C688-4560-BDBF-CC183902E25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148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8A4A8-C688-4560-BDBF-CC183902E25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770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52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023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2315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897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2159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020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34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175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520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736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708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47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358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24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65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34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51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epkmoodle.znu.edu.ua/course/view.php?id=388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litopys.org.ua/ukrinter/int.htm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>
            <a:lum bright="20000" contrast="-40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4929221"/>
          </a:xfrm>
        </p:spPr>
        <p:txBody>
          <a:bodyPr>
            <a:noAutofit/>
          </a:bodyPr>
          <a:lstStyle/>
          <a:p>
            <a:r>
              <a:rPr lang="uk-UA" sz="6600" b="1" dirty="0">
                <a:solidFill>
                  <a:srgbClr val="FF0000"/>
                </a:solidFill>
              </a:rPr>
              <a:t/>
            </a:r>
            <a:br>
              <a:rPr lang="uk-UA" sz="6600" b="1" dirty="0">
                <a:solidFill>
                  <a:srgbClr val="FF0000"/>
                </a:solidFill>
              </a:rPr>
            </a:br>
            <a:r>
              <a:rPr lang="uk-UA" sz="6600" b="1" dirty="0">
                <a:solidFill>
                  <a:srgbClr val="FF0000"/>
                </a:solidFill>
              </a:rPr>
              <a:t/>
            </a:r>
            <a:br>
              <a:rPr lang="uk-UA" sz="6600" b="1" dirty="0">
                <a:solidFill>
                  <a:srgbClr val="FF0000"/>
                </a:solidFill>
              </a:rPr>
            </a:br>
            <a:r>
              <a:rPr lang="uk-UA" sz="5400" b="1" dirty="0">
                <a:solidFill>
                  <a:srgbClr val="FF0000"/>
                </a:solidFill>
              </a:rPr>
              <a:t>ІСТОРІЯ    СТИЛІВ УКРАЇНСЬКОЇ  МОВИ</a:t>
            </a:r>
            <a:r>
              <a:rPr lang="ru-RU" sz="6600" dirty="0">
                <a:solidFill>
                  <a:srgbClr val="FF0000"/>
                </a:solidFill>
              </a:rPr>
              <a:t/>
            </a:r>
            <a:br>
              <a:rPr lang="ru-RU" sz="6600" dirty="0">
                <a:solidFill>
                  <a:srgbClr val="FF0000"/>
                </a:solidFill>
              </a:rPr>
            </a:br>
            <a:endParaRPr lang="ru-RU" sz="66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4774180"/>
            <a:ext cx="47211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/>
              <a:t>К.філол.н. </a:t>
            </a:r>
            <a:r>
              <a:rPr lang="uk-UA" sz="3200" dirty="0" err="1"/>
              <a:t>Сабліна</a:t>
            </a:r>
            <a:r>
              <a:rPr lang="uk-UA" sz="3200" dirty="0"/>
              <a:t> С.В.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Тема 1. </a:t>
            </a:r>
            <a:r>
              <a:rPr lang="uk-UA" sz="2000" dirty="0">
                <a:solidFill>
                  <a:schemeClr val="tx1"/>
                </a:solidFill>
              </a:rPr>
              <a:t>Вступ до курсу «Історія стилів української мови». Поняття про </a:t>
            </a:r>
            <a:r>
              <a:rPr lang="uk-UA" sz="2000" dirty="0" err="1">
                <a:solidFill>
                  <a:schemeClr val="tx1"/>
                </a:solidFill>
              </a:rPr>
              <a:t>функційний</a:t>
            </a:r>
            <a:r>
              <a:rPr lang="uk-UA" sz="2000" dirty="0">
                <a:solidFill>
                  <a:schemeClr val="tx1"/>
                </a:solidFill>
              </a:rPr>
              <a:t> стиль в його історичній </a:t>
            </a:r>
            <a:r>
              <a:rPr lang="uk-UA" sz="2000" dirty="0" err="1" smtClean="0">
                <a:solidFill>
                  <a:schemeClr val="tx1"/>
                </a:solidFill>
              </a:rPr>
              <a:t>проєкції</a:t>
            </a:r>
            <a:r>
              <a:rPr lang="uk-UA" sz="2000" dirty="0">
                <a:solidFill>
                  <a:schemeClr val="tx1"/>
                </a:solidFill>
              </a:rPr>
              <a:t>. Проблеми </a:t>
            </a:r>
            <a:r>
              <a:rPr lang="uk-UA" sz="2000" dirty="0" err="1">
                <a:solidFill>
                  <a:schemeClr val="tx1"/>
                </a:solidFill>
              </a:rPr>
              <a:t>стильоподілу</a:t>
            </a:r>
            <a:r>
              <a:rPr lang="uk-UA" sz="2000" dirty="0">
                <a:solidFill>
                  <a:schemeClr val="tx1"/>
                </a:solidFill>
              </a:rPr>
              <a:t> в </a:t>
            </a:r>
            <a:r>
              <a:rPr lang="uk-UA" sz="2000" dirty="0" err="1">
                <a:solidFill>
                  <a:schemeClr val="tx1"/>
                </a:solidFill>
              </a:rPr>
              <a:t>донаціональний</a:t>
            </a:r>
            <a:r>
              <a:rPr lang="uk-UA" sz="2000" dirty="0">
                <a:solidFill>
                  <a:schemeClr val="tx1"/>
                </a:solidFill>
              </a:rPr>
              <a:t> та національний періоди української мови. Проблема стильових норм та їх стабільності. 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2152568"/>
            <a:ext cx="4445115" cy="44197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810" y="548680"/>
            <a:ext cx="6347713" cy="1320800"/>
          </a:xfrm>
        </p:spPr>
        <p:txBody>
          <a:bodyPr>
            <a:normAutofit/>
          </a:bodyPr>
          <a:lstStyle/>
          <a:p>
            <a:r>
              <a:rPr lang="ru-RU" b="1" dirty="0"/>
              <a:t>Тема </a:t>
            </a:r>
            <a:r>
              <a:rPr lang="uk-UA" b="1" dirty="0"/>
              <a:t>2</a:t>
            </a:r>
            <a:r>
              <a:rPr lang="ru-RU" b="1" i="1" dirty="0"/>
              <a:t>. </a:t>
            </a:r>
            <a:r>
              <a:rPr lang="uk-UA" dirty="0"/>
              <a:t>Культурно-стильова еволюція</a:t>
            </a:r>
            <a:r>
              <a:rPr lang="uk-UA" b="1" i="1" dirty="0"/>
              <a:t> </a:t>
            </a:r>
            <a:r>
              <a:rPr lang="uk-UA" dirty="0"/>
              <a:t>розмовного стилю.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Форми й вияви розмовного стилю староукраїнської доби. </a:t>
            </a:r>
          </a:p>
          <a:p>
            <a:r>
              <a:rPr lang="ru-RU" dirty="0" err="1"/>
              <a:t>Мовні</a:t>
            </a:r>
            <a:r>
              <a:rPr lang="ru-RU" dirty="0"/>
              <a:t> </a:t>
            </a:r>
            <a:r>
              <a:rPr lang="ru-RU" dirty="0" err="1"/>
              <a:t>особливості</a:t>
            </a:r>
            <a:r>
              <a:rPr lang="ru-RU" dirty="0"/>
              <a:t> </a:t>
            </a:r>
            <a:r>
              <a:rPr lang="ru-RU" dirty="0" err="1"/>
              <a:t>усно-розмовного</a:t>
            </a:r>
            <a:r>
              <a:rPr lang="ru-RU" dirty="0"/>
              <a:t> стилю</a:t>
            </a:r>
            <a:r>
              <a:rPr lang="uk-UA" dirty="0"/>
              <a:t> </a:t>
            </a:r>
            <a:r>
              <a:rPr lang="uk-UA" dirty="0" err="1"/>
              <a:t>ХІУ-ХУІІІ</a:t>
            </a:r>
            <a:r>
              <a:rPr lang="uk-UA" dirty="0"/>
              <a:t> ст. </a:t>
            </a:r>
          </a:p>
          <a:p>
            <a:r>
              <a:rPr lang="uk-UA" dirty="0"/>
              <a:t>Комунікативно-стильові різновиди сучасного </a:t>
            </a:r>
            <a:r>
              <a:rPr lang="ru-RU" dirty="0" err="1"/>
              <a:t>розмовного</a:t>
            </a:r>
            <a:r>
              <a:rPr lang="ru-RU" dirty="0"/>
              <a:t> стилю</a:t>
            </a:r>
            <a:r>
              <a:rPr lang="uk-UA" dirty="0"/>
              <a:t>.  </a:t>
            </a:r>
          </a:p>
          <a:p>
            <a:r>
              <a:rPr lang="uk-UA" dirty="0"/>
              <a:t>Розмовно-побутовий стиль як категорія повсякденно-побутової культури сучасних українців.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0670"/>
            <a:ext cx="4572396" cy="22922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614" y="4459833"/>
            <a:ext cx="4535817" cy="2371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1486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000" dirty="0">
                <a:latin typeface="Arial" charset="0"/>
                <a:cs typeface="Arial" charset="0"/>
              </a:rPr>
              <a:t>«</a:t>
            </a:r>
            <a:r>
              <a:rPr lang="ru-RU" sz="2000" dirty="0" err="1">
                <a:latin typeface="Arial" charset="0"/>
                <a:cs typeface="Arial" charset="0"/>
              </a:rPr>
              <a:t>Від</a:t>
            </a:r>
            <a:r>
              <a:rPr lang="ru-RU" sz="2000" dirty="0">
                <a:latin typeface="Arial" charset="0"/>
                <a:cs typeface="Arial" charset="0"/>
              </a:rPr>
              <a:t> </a:t>
            </a:r>
            <a:r>
              <a:rPr lang="ru-RU" sz="2000" dirty="0" err="1">
                <a:latin typeface="Arial" charset="0"/>
                <a:cs typeface="Arial" charset="0"/>
              </a:rPr>
              <a:t>говенової</a:t>
            </a:r>
            <a:r>
              <a:rPr lang="ru-RU" sz="2000" dirty="0">
                <a:latin typeface="Arial" charset="0"/>
                <a:cs typeface="Arial" charset="0"/>
              </a:rPr>
              <a:t> </a:t>
            </a:r>
            <a:r>
              <a:rPr lang="ru-RU" sz="2000" dirty="0">
                <a:solidFill>
                  <a:srgbClr val="555555"/>
                </a:solidFill>
                <a:latin typeface="Arial" charset="0"/>
                <a:cs typeface="Arial" charset="0"/>
              </a:rPr>
              <a:t>/</a:t>
            </a:r>
            <a:r>
              <a:rPr lang="ru-RU" sz="2000" dirty="0" err="1">
                <a:solidFill>
                  <a:srgbClr val="555555"/>
                </a:solidFill>
                <a:latin typeface="Arial" charset="0"/>
                <a:cs typeface="Arial" charset="0"/>
              </a:rPr>
              <a:t>тобто</a:t>
            </a:r>
            <a:r>
              <a:rPr lang="ru-RU" sz="2000" dirty="0">
                <a:solidFill>
                  <a:srgbClr val="555555"/>
                </a:solidFill>
                <a:latin typeface="Arial" charset="0"/>
                <a:cs typeface="Arial" charset="0"/>
              </a:rPr>
              <a:t> </a:t>
            </a:r>
            <a:r>
              <a:rPr lang="ru-RU" sz="2000" dirty="0" err="1">
                <a:solidFill>
                  <a:srgbClr val="555555"/>
                </a:solidFill>
                <a:latin typeface="Arial" charset="0"/>
                <a:cs typeface="Arial" charset="0"/>
              </a:rPr>
              <a:t>дружини</a:t>
            </a:r>
            <a:r>
              <a:rPr lang="ru-RU" sz="2000" dirty="0">
                <a:solidFill>
                  <a:srgbClr val="555555"/>
                </a:solidFill>
                <a:latin typeface="Arial" charset="0"/>
                <a:cs typeface="Arial" charset="0"/>
              </a:rPr>
              <a:t> </a:t>
            </a:r>
            <a:r>
              <a:rPr lang="ru-RU" sz="2000" dirty="0" err="1">
                <a:solidFill>
                  <a:srgbClr val="555555"/>
                </a:solidFill>
                <a:latin typeface="Arial" charset="0"/>
                <a:cs typeface="Arial" charset="0"/>
              </a:rPr>
              <a:t>Говена</a:t>
            </a:r>
            <a:r>
              <a:rPr lang="ru-RU" sz="2000" dirty="0">
                <a:solidFill>
                  <a:srgbClr val="555555"/>
                </a:solidFill>
                <a:latin typeface="Arial" charset="0"/>
                <a:cs typeface="Arial" charset="0"/>
              </a:rPr>
              <a:t>/</a:t>
            </a:r>
            <a:r>
              <a:rPr lang="ru-RU" sz="2000" dirty="0">
                <a:latin typeface="Arial" charset="0"/>
                <a:cs typeface="Arial" charset="0"/>
              </a:rPr>
              <a:t> до </a:t>
            </a:r>
            <a:r>
              <a:rPr lang="ru-RU" sz="2000" dirty="0" err="1">
                <a:latin typeface="Arial" charset="0"/>
                <a:cs typeface="Arial" charset="0"/>
              </a:rPr>
              <a:t>Нежнича</a:t>
            </a:r>
            <a:r>
              <a:rPr lang="ru-RU" sz="2000" dirty="0">
                <a:latin typeface="Arial" charset="0"/>
                <a:cs typeface="Arial" charset="0"/>
              </a:rPr>
              <a:t>. Дай 60 кун </a:t>
            </a:r>
            <a:r>
              <a:rPr lang="ru-RU" sz="2000" dirty="0" err="1">
                <a:latin typeface="Arial" charset="0"/>
                <a:cs typeface="Arial" charset="0"/>
              </a:rPr>
              <a:t>лодієвих</a:t>
            </a:r>
            <a:r>
              <a:rPr lang="ru-RU" sz="2000" dirty="0">
                <a:latin typeface="Arial" charset="0"/>
                <a:cs typeface="Arial" charset="0"/>
              </a:rPr>
              <a:t>. Сказав </a:t>
            </a:r>
            <a:r>
              <a:rPr lang="ru-RU" sz="2000" dirty="0" err="1">
                <a:latin typeface="Arial" charset="0"/>
                <a:cs typeface="Arial" charset="0"/>
              </a:rPr>
              <a:t>Говен</a:t>
            </a:r>
            <a:r>
              <a:rPr lang="ru-RU" sz="2000" dirty="0">
                <a:latin typeface="Arial" charset="0"/>
                <a:cs typeface="Arial" charset="0"/>
              </a:rPr>
              <a:t> </a:t>
            </a:r>
            <a:r>
              <a:rPr lang="ru-RU" sz="2000" dirty="0" err="1">
                <a:latin typeface="Arial" charset="0"/>
                <a:cs typeface="Arial" charset="0"/>
              </a:rPr>
              <a:t>і</a:t>
            </a:r>
            <a:r>
              <a:rPr lang="ru-RU" sz="2000" dirty="0">
                <a:latin typeface="Arial" charset="0"/>
                <a:cs typeface="Arial" charset="0"/>
              </a:rPr>
              <a:t> подав на суд, а </a:t>
            </a:r>
            <a:r>
              <a:rPr lang="ru-RU" sz="2000" dirty="0" err="1">
                <a:latin typeface="Arial" charset="0"/>
                <a:cs typeface="Arial" charset="0"/>
              </a:rPr>
              <a:t>піп</a:t>
            </a:r>
            <a:r>
              <a:rPr lang="ru-RU" sz="2000" dirty="0">
                <a:latin typeface="Arial" charset="0"/>
                <a:cs typeface="Arial" charset="0"/>
              </a:rPr>
              <a:t> записав. А дай </a:t>
            </a:r>
            <a:r>
              <a:rPr lang="ru-RU" sz="2000" dirty="0" err="1">
                <a:latin typeface="Arial" charset="0"/>
                <a:cs typeface="Arial" charset="0"/>
              </a:rPr>
              <a:t>Луці</a:t>
            </a:r>
            <a:r>
              <a:rPr lang="ru-RU" sz="2000" dirty="0">
                <a:latin typeface="Arial" charset="0"/>
                <a:cs typeface="Arial" charset="0"/>
              </a:rPr>
              <a:t>. Коли не </a:t>
            </a:r>
            <a:r>
              <a:rPr lang="ru-RU" sz="2000" dirty="0" err="1">
                <a:latin typeface="Arial" charset="0"/>
                <a:cs typeface="Arial" charset="0"/>
              </a:rPr>
              <a:t>віддаси</a:t>
            </a:r>
            <a:r>
              <a:rPr lang="ru-RU" sz="2000" dirty="0">
                <a:latin typeface="Arial" charset="0"/>
                <a:cs typeface="Arial" charset="0"/>
              </a:rPr>
              <a:t>, то я у князя </a:t>
            </a:r>
            <a:r>
              <a:rPr lang="ru-RU" sz="2000" dirty="0" err="1">
                <a:latin typeface="Arial" charset="0"/>
                <a:cs typeface="Arial" charset="0"/>
              </a:rPr>
              <a:t>візьму</a:t>
            </a:r>
            <a:r>
              <a:rPr lang="ru-RU" sz="2000" dirty="0">
                <a:latin typeface="Arial" charset="0"/>
                <a:cs typeface="Arial" charset="0"/>
              </a:rPr>
              <a:t> отрока… </a:t>
            </a:r>
            <a:r>
              <a:rPr lang="ru-RU" sz="2000" dirty="0" err="1">
                <a:latin typeface="Arial" charset="0"/>
                <a:cs typeface="Arial" charset="0"/>
              </a:rPr>
              <a:t>і</a:t>
            </a:r>
            <a:r>
              <a:rPr lang="ru-RU" sz="2000" dirty="0">
                <a:latin typeface="Arial" charset="0"/>
                <a:cs typeface="Arial" charset="0"/>
              </a:rPr>
              <a:t> </a:t>
            </a:r>
            <a:r>
              <a:rPr lang="ru-RU" sz="2000" dirty="0" err="1">
                <a:latin typeface="Arial" charset="0"/>
                <a:cs typeface="Arial" charset="0"/>
              </a:rPr>
              <a:t>приїду</a:t>
            </a:r>
            <a:r>
              <a:rPr lang="ru-RU" sz="2000" dirty="0">
                <a:latin typeface="Arial" charset="0"/>
                <a:cs typeface="Arial" charset="0"/>
              </a:rPr>
              <a:t>, а то </a:t>
            </a:r>
            <a:r>
              <a:rPr lang="ru-RU" sz="2000" dirty="0" err="1">
                <a:latin typeface="Arial" charset="0"/>
                <a:cs typeface="Arial" charset="0"/>
              </a:rPr>
              <a:t>тобі</a:t>
            </a:r>
            <a:r>
              <a:rPr lang="ru-RU" sz="2000" dirty="0">
                <a:latin typeface="Arial" charset="0"/>
                <a:cs typeface="Arial" charset="0"/>
              </a:rPr>
              <a:t> в </a:t>
            </a:r>
            <a:r>
              <a:rPr lang="ru-RU" sz="2000" dirty="0" err="1">
                <a:latin typeface="Arial" charset="0"/>
                <a:cs typeface="Arial" charset="0"/>
              </a:rPr>
              <a:t>більше</a:t>
            </a:r>
            <a:r>
              <a:rPr lang="ru-RU" sz="2000" dirty="0">
                <a:latin typeface="Arial" charset="0"/>
                <a:cs typeface="Arial" charset="0"/>
              </a:rPr>
              <a:t> </a:t>
            </a:r>
            <a:r>
              <a:rPr lang="ru-RU" sz="2000" dirty="0" err="1">
                <a:latin typeface="Arial" charset="0"/>
                <a:cs typeface="Arial" charset="0"/>
              </a:rPr>
              <a:t>увійде</a:t>
            </a:r>
            <a:r>
              <a:rPr lang="ru-RU" sz="2000" dirty="0">
                <a:latin typeface="Arial" charset="0"/>
                <a:cs typeface="Arial" charset="0"/>
              </a:rPr>
              <a:t>»</a:t>
            </a:r>
            <a:br>
              <a:rPr lang="ru-RU" sz="2000" dirty="0">
                <a:latin typeface="Arial" charset="0"/>
                <a:cs typeface="Arial" charset="0"/>
              </a:rPr>
            </a:br>
            <a:r>
              <a:rPr lang="ru-RU" sz="1600" dirty="0" err="1">
                <a:solidFill>
                  <a:srgbClr val="252525"/>
                </a:solidFill>
                <a:latin typeface="Arial" charset="0"/>
                <a:cs typeface="Arial" charset="0"/>
              </a:rPr>
              <a:t>Йдеться</a:t>
            </a:r>
            <a:r>
              <a:rPr lang="ru-RU" sz="1600" dirty="0">
                <a:solidFill>
                  <a:srgbClr val="252525"/>
                </a:solidFill>
                <a:latin typeface="Arial" charset="0"/>
                <a:cs typeface="Arial" charset="0"/>
              </a:rPr>
              <a:t> про борг в 60 </a:t>
            </a:r>
            <a:r>
              <a:rPr lang="ru-RU" sz="1600" dirty="0">
                <a:latin typeface="Arial" charset="0"/>
                <a:cs typeface="Arial" charset="0"/>
              </a:rPr>
              <a:t>кун</a:t>
            </a:r>
            <a:r>
              <a:rPr lang="ru-RU" sz="1600" dirty="0">
                <a:solidFill>
                  <a:srgbClr val="252525"/>
                </a:solidFill>
                <a:latin typeface="Arial" charset="0"/>
                <a:cs typeface="Arial" charset="0"/>
              </a:rPr>
              <a:t>, </a:t>
            </a:r>
            <a:r>
              <a:rPr lang="ru-RU" sz="1600" dirty="0" err="1">
                <a:solidFill>
                  <a:srgbClr val="252525"/>
                </a:solidFill>
                <a:latin typeface="Arial" charset="0"/>
                <a:cs typeface="Arial" charset="0"/>
              </a:rPr>
              <a:t>який</a:t>
            </a:r>
            <a:r>
              <a:rPr lang="ru-RU" sz="1600" dirty="0">
                <a:solidFill>
                  <a:srgbClr val="252525"/>
                </a:solidFill>
                <a:latin typeface="Arial" charset="0"/>
                <a:cs typeface="Arial" charset="0"/>
              </a:rPr>
              <a:t> </a:t>
            </a:r>
            <a:r>
              <a:rPr lang="ru-RU" sz="1600" dirty="0" err="1">
                <a:solidFill>
                  <a:srgbClr val="252525"/>
                </a:solidFill>
                <a:latin typeface="Arial" charset="0"/>
                <a:cs typeface="Arial" charset="0"/>
              </a:rPr>
              <a:t>Нежнич</a:t>
            </a:r>
            <a:r>
              <a:rPr lang="ru-RU" sz="1600" dirty="0">
                <a:solidFill>
                  <a:srgbClr val="252525"/>
                </a:solidFill>
                <a:latin typeface="Arial" charset="0"/>
                <a:cs typeface="Arial" charset="0"/>
              </a:rPr>
              <a:t> </a:t>
            </a:r>
            <a:r>
              <a:rPr lang="ru-RU" sz="1600" dirty="0" err="1">
                <a:solidFill>
                  <a:srgbClr val="252525"/>
                </a:solidFill>
                <a:latin typeface="Arial" charset="0"/>
                <a:cs typeface="Arial" charset="0"/>
              </a:rPr>
              <a:t>має</a:t>
            </a:r>
            <a:r>
              <a:rPr lang="ru-RU" sz="1600" dirty="0">
                <a:solidFill>
                  <a:srgbClr val="252525"/>
                </a:solidFill>
                <a:latin typeface="Arial" charset="0"/>
                <a:cs typeface="Arial" charset="0"/>
              </a:rPr>
              <a:t> </a:t>
            </a:r>
            <a:r>
              <a:rPr lang="ru-RU" sz="1600" dirty="0" err="1">
                <a:solidFill>
                  <a:srgbClr val="252525"/>
                </a:solidFill>
                <a:latin typeface="Arial" charset="0"/>
                <a:cs typeface="Arial" charset="0"/>
              </a:rPr>
              <a:t>віддати</a:t>
            </a:r>
            <a:r>
              <a:rPr lang="ru-RU" sz="1600" dirty="0">
                <a:solidFill>
                  <a:srgbClr val="252525"/>
                </a:solidFill>
                <a:latin typeface="Arial" charset="0"/>
                <a:cs typeface="Arial" charset="0"/>
              </a:rPr>
              <a:t> </a:t>
            </a:r>
            <a:r>
              <a:rPr lang="ru-RU" sz="1600" dirty="0" err="1">
                <a:solidFill>
                  <a:srgbClr val="252525"/>
                </a:solidFill>
                <a:latin typeface="Arial" charset="0"/>
                <a:cs typeface="Arial" charset="0"/>
              </a:rPr>
              <a:t>дружині</a:t>
            </a:r>
            <a:r>
              <a:rPr lang="ru-RU" sz="1600" dirty="0">
                <a:solidFill>
                  <a:srgbClr val="252525"/>
                </a:solidFill>
                <a:latin typeface="Arial" charset="0"/>
                <a:cs typeface="Arial" charset="0"/>
              </a:rPr>
              <a:t>, </a:t>
            </a:r>
            <a:r>
              <a:rPr lang="ru-RU" sz="1600" dirty="0" err="1">
                <a:solidFill>
                  <a:srgbClr val="252525"/>
                </a:solidFill>
                <a:latin typeface="Arial" charset="0"/>
                <a:cs typeface="Arial" charset="0"/>
              </a:rPr>
              <a:t>ймовірно</a:t>
            </a:r>
            <a:r>
              <a:rPr lang="ru-RU" sz="1600" dirty="0">
                <a:solidFill>
                  <a:srgbClr val="252525"/>
                </a:solidFill>
                <a:latin typeface="Arial" charset="0"/>
                <a:cs typeface="Arial" charset="0"/>
              </a:rPr>
              <a:t>, </a:t>
            </a:r>
            <a:r>
              <a:rPr lang="ru-RU" sz="1600" dirty="0" err="1">
                <a:solidFill>
                  <a:srgbClr val="252525"/>
                </a:solidFill>
                <a:latin typeface="Arial" charset="0"/>
                <a:cs typeface="Arial" charset="0"/>
              </a:rPr>
              <a:t>померлого</a:t>
            </a:r>
            <a:r>
              <a:rPr lang="ru-RU" sz="1600" dirty="0">
                <a:solidFill>
                  <a:srgbClr val="252525"/>
                </a:solidFill>
                <a:latin typeface="Arial" charset="0"/>
                <a:cs typeface="Arial" charset="0"/>
              </a:rPr>
              <a:t> </a:t>
            </a:r>
            <a:r>
              <a:rPr lang="ru-RU" sz="1600" dirty="0" err="1">
                <a:solidFill>
                  <a:srgbClr val="252525"/>
                </a:solidFill>
                <a:latin typeface="Arial" charset="0"/>
                <a:cs typeface="Arial" charset="0"/>
              </a:rPr>
              <a:t>Говена</a:t>
            </a:r>
            <a:r>
              <a:rPr lang="ru-RU" sz="1600" dirty="0">
                <a:solidFill>
                  <a:srgbClr val="252525"/>
                </a:solidFill>
                <a:latin typeface="Arial" charset="0"/>
                <a:cs typeface="Arial" charset="0"/>
              </a:rPr>
              <a:t>, </a:t>
            </a:r>
            <a:r>
              <a:rPr lang="ru-RU" sz="1600" dirty="0" err="1">
                <a:solidFill>
                  <a:srgbClr val="252525"/>
                </a:solidFill>
                <a:latin typeface="Arial" charset="0"/>
                <a:cs typeface="Arial" charset="0"/>
              </a:rPr>
              <a:t>що</a:t>
            </a:r>
            <a:r>
              <a:rPr lang="ru-RU" sz="1600" dirty="0">
                <a:solidFill>
                  <a:srgbClr val="252525"/>
                </a:solidFill>
                <a:latin typeface="Arial" charset="0"/>
                <a:cs typeface="Arial" charset="0"/>
              </a:rPr>
              <a:t> подав </a:t>
            </a:r>
            <a:r>
              <a:rPr lang="ru-RU" sz="1600" dirty="0" err="1">
                <a:solidFill>
                  <a:srgbClr val="252525"/>
                </a:solidFill>
                <a:latin typeface="Arial" charset="0"/>
                <a:cs typeface="Arial" charset="0"/>
              </a:rPr>
              <a:t>позов</a:t>
            </a:r>
            <a:r>
              <a:rPr lang="ru-RU" sz="1600" dirty="0">
                <a:solidFill>
                  <a:srgbClr val="252525"/>
                </a:solidFill>
                <a:latin typeface="Arial" charset="0"/>
                <a:cs typeface="Arial" charset="0"/>
              </a:rPr>
              <a:t> до суду. </a:t>
            </a:r>
            <a:r>
              <a:rPr lang="ru-RU" sz="1600" dirty="0" err="1">
                <a:solidFill>
                  <a:srgbClr val="252525"/>
                </a:solidFill>
                <a:latin typeface="Arial" charset="0"/>
                <a:cs typeface="Arial" charset="0"/>
              </a:rPr>
              <a:t>Говенова</a:t>
            </a:r>
            <a:r>
              <a:rPr lang="ru-RU" sz="1600" dirty="0">
                <a:solidFill>
                  <a:srgbClr val="252525"/>
                </a:solidFill>
                <a:latin typeface="Arial" charset="0"/>
                <a:cs typeface="Arial" charset="0"/>
              </a:rPr>
              <a:t> </a:t>
            </a:r>
            <a:r>
              <a:rPr lang="ru-RU" sz="1600" dirty="0" err="1">
                <a:solidFill>
                  <a:srgbClr val="252525"/>
                </a:solidFill>
                <a:latin typeface="Arial" charset="0"/>
                <a:cs typeface="Arial" charset="0"/>
              </a:rPr>
              <a:t>погрожує</a:t>
            </a:r>
            <a:r>
              <a:rPr lang="ru-RU" sz="1600" dirty="0">
                <a:solidFill>
                  <a:srgbClr val="252525"/>
                </a:solidFill>
                <a:latin typeface="Arial" charset="0"/>
                <a:cs typeface="Arial" charset="0"/>
              </a:rPr>
              <a:t>, </a:t>
            </a:r>
            <a:r>
              <a:rPr lang="ru-RU" sz="1600" dirty="0" err="1">
                <a:solidFill>
                  <a:srgbClr val="252525"/>
                </a:solidFill>
                <a:latin typeface="Arial" charset="0"/>
                <a:cs typeface="Arial" charset="0"/>
              </a:rPr>
              <a:t>що</a:t>
            </a:r>
            <a:r>
              <a:rPr lang="ru-RU" sz="1600" dirty="0">
                <a:solidFill>
                  <a:srgbClr val="252525"/>
                </a:solidFill>
                <a:latin typeface="Arial" charset="0"/>
                <a:cs typeface="Arial" charset="0"/>
              </a:rPr>
              <a:t> </a:t>
            </a:r>
            <a:r>
              <a:rPr lang="ru-RU" sz="1600" dirty="0" err="1">
                <a:solidFill>
                  <a:srgbClr val="252525"/>
                </a:solidFill>
                <a:latin typeface="Arial" charset="0"/>
                <a:cs typeface="Arial" charset="0"/>
              </a:rPr>
              <a:t>якщо</a:t>
            </a:r>
            <a:r>
              <a:rPr lang="ru-RU" sz="1600" dirty="0">
                <a:solidFill>
                  <a:srgbClr val="252525"/>
                </a:solidFill>
                <a:latin typeface="Arial" charset="0"/>
                <a:cs typeface="Arial" charset="0"/>
              </a:rPr>
              <a:t> </a:t>
            </a:r>
            <a:r>
              <a:rPr lang="ru-RU" sz="1600" dirty="0" err="1">
                <a:solidFill>
                  <a:srgbClr val="252525"/>
                </a:solidFill>
                <a:latin typeface="Arial" charset="0"/>
                <a:cs typeface="Arial" charset="0"/>
              </a:rPr>
              <a:t>він</a:t>
            </a:r>
            <a:r>
              <a:rPr lang="ru-RU" sz="1600" dirty="0">
                <a:solidFill>
                  <a:srgbClr val="252525"/>
                </a:solidFill>
                <a:latin typeface="Arial" charset="0"/>
                <a:cs typeface="Arial" charset="0"/>
              </a:rPr>
              <a:t> </a:t>
            </a:r>
            <a:r>
              <a:rPr lang="ru-RU" sz="1600" dirty="0" err="1">
                <a:solidFill>
                  <a:srgbClr val="252525"/>
                </a:solidFill>
                <a:latin typeface="Arial" charset="0"/>
                <a:cs typeface="Arial" charset="0"/>
              </a:rPr>
              <a:t>гроші</a:t>
            </a:r>
            <a:r>
              <a:rPr lang="ru-RU" sz="1600" dirty="0">
                <a:solidFill>
                  <a:srgbClr val="252525"/>
                </a:solidFill>
                <a:latin typeface="Arial" charset="0"/>
                <a:cs typeface="Arial" charset="0"/>
              </a:rPr>
              <a:t> не </a:t>
            </a:r>
            <a:r>
              <a:rPr lang="ru-RU" sz="1600" dirty="0" err="1">
                <a:solidFill>
                  <a:srgbClr val="252525"/>
                </a:solidFill>
                <a:latin typeface="Arial" charset="0"/>
                <a:cs typeface="Arial" charset="0"/>
              </a:rPr>
              <a:t>віддасть</a:t>
            </a:r>
            <a:r>
              <a:rPr lang="ru-RU" sz="1600" dirty="0">
                <a:solidFill>
                  <a:srgbClr val="252525"/>
                </a:solidFill>
                <a:latin typeface="Arial" charset="0"/>
                <a:cs typeface="Arial" charset="0"/>
              </a:rPr>
              <a:t>, то вона </a:t>
            </a:r>
            <a:r>
              <a:rPr lang="ru-RU" sz="1600" dirty="0" err="1">
                <a:solidFill>
                  <a:srgbClr val="252525"/>
                </a:solidFill>
                <a:latin typeface="Arial" charset="0"/>
                <a:cs typeface="Arial" charset="0"/>
              </a:rPr>
              <a:t>приїде</a:t>
            </a:r>
            <a:r>
              <a:rPr lang="ru-RU" sz="1600" dirty="0">
                <a:solidFill>
                  <a:srgbClr val="252525"/>
                </a:solidFill>
                <a:latin typeface="Arial" charset="0"/>
                <a:cs typeface="Arial" charset="0"/>
              </a:rPr>
              <a:t> сама, взявши </a:t>
            </a:r>
            <a:r>
              <a:rPr lang="ru-RU" sz="1600" dirty="0" err="1">
                <a:solidFill>
                  <a:srgbClr val="252525"/>
                </a:solidFill>
                <a:latin typeface="Arial" charset="0"/>
                <a:cs typeface="Arial" charset="0"/>
              </a:rPr>
              <a:t>князівського</a:t>
            </a:r>
            <a:r>
              <a:rPr lang="ru-RU" sz="1600" dirty="0">
                <a:solidFill>
                  <a:srgbClr val="252525"/>
                </a:solidFill>
                <a:latin typeface="Arial" charset="0"/>
                <a:cs typeface="Arial" charset="0"/>
              </a:rPr>
              <a:t> «отрока», </a:t>
            </a:r>
            <a:r>
              <a:rPr lang="ru-RU" sz="1600" dirty="0" err="1">
                <a:solidFill>
                  <a:srgbClr val="252525"/>
                </a:solidFill>
                <a:latin typeface="Arial" charset="0"/>
                <a:cs typeface="Arial" charset="0"/>
              </a:rPr>
              <a:t>тобто</a:t>
            </a:r>
            <a:r>
              <a:rPr lang="ru-RU" sz="1600" dirty="0">
                <a:solidFill>
                  <a:srgbClr val="252525"/>
                </a:solidFill>
                <a:latin typeface="Arial" charset="0"/>
                <a:cs typeface="Arial" charset="0"/>
              </a:rPr>
              <a:t> </a:t>
            </a:r>
            <a:r>
              <a:rPr lang="ru-RU" sz="1600" dirty="0" err="1">
                <a:solidFill>
                  <a:srgbClr val="252525"/>
                </a:solidFill>
                <a:latin typeface="Arial" charset="0"/>
                <a:cs typeface="Arial" charset="0"/>
              </a:rPr>
              <a:t>слугу-свідка</a:t>
            </a:r>
            <a:r>
              <a:rPr lang="ru-RU" sz="1600" dirty="0">
                <a:solidFill>
                  <a:srgbClr val="252525"/>
                </a:solidFill>
                <a:latin typeface="Arial" charset="0"/>
                <a:cs typeface="Arial" charset="0"/>
              </a:rPr>
              <a:t>.</a:t>
            </a:r>
            <a:r>
              <a:rPr lang="ru-RU" sz="2000" dirty="0">
                <a:latin typeface="Arial" charset="0"/>
                <a:cs typeface="Arial" charset="0"/>
              </a:rPr>
              <a:t/>
            </a:r>
            <a:br>
              <a:rPr lang="ru-RU" sz="2000" dirty="0">
                <a:latin typeface="Arial" charset="0"/>
                <a:cs typeface="Arial" charset="0"/>
              </a:rPr>
            </a:br>
            <a:endParaRPr lang="ru-RU" sz="2000" dirty="0"/>
          </a:p>
        </p:txBody>
      </p:sp>
      <p:pic>
        <p:nvPicPr>
          <p:cNvPr id="4" name="Рисунок 3" descr="1_image016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2786058"/>
            <a:ext cx="8072494" cy="2900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/>
              <a:t>Тема 3. </a:t>
            </a:r>
            <a:r>
              <a:rPr lang="uk-UA" sz="2200" dirty="0"/>
              <a:t>Становлення й розвиток ділового стилю. Жанрово-стильова специфіка</a:t>
            </a:r>
            <a:r>
              <a:rPr lang="ru-RU" sz="2200" dirty="0"/>
              <a:t>  </a:t>
            </a:r>
            <a:r>
              <a:rPr lang="ru-RU" sz="2200" dirty="0" err="1"/>
              <a:t>ділових</a:t>
            </a:r>
            <a:r>
              <a:rPr lang="ru-RU" sz="2200" dirty="0"/>
              <a:t>  </a:t>
            </a:r>
            <a:r>
              <a:rPr lang="ru-RU" sz="2200" dirty="0" err="1"/>
              <a:t>документів</a:t>
            </a:r>
            <a:r>
              <a:rPr lang="ru-RU" sz="2200" dirty="0"/>
              <a:t> </a:t>
            </a:r>
            <a:r>
              <a:rPr lang="uk-UA" sz="2200" dirty="0" err="1"/>
              <a:t>ХІ-</a:t>
            </a:r>
            <a:r>
              <a:rPr lang="ru-RU" sz="2200" dirty="0" err="1"/>
              <a:t>ХІУ</a:t>
            </a:r>
            <a:r>
              <a:rPr lang="uk-UA" sz="2200" dirty="0"/>
              <a:t> та </a:t>
            </a:r>
            <a:r>
              <a:rPr lang="uk-UA" sz="2200" dirty="0" err="1"/>
              <a:t>ХУ</a:t>
            </a:r>
            <a:r>
              <a:rPr lang="ru-RU" sz="2200" dirty="0"/>
              <a:t>-</a:t>
            </a:r>
            <a:r>
              <a:rPr lang="ru-RU" sz="2200" dirty="0" err="1"/>
              <a:t>ХУ</a:t>
            </a:r>
            <a:r>
              <a:rPr lang="uk-UA" sz="2200" dirty="0"/>
              <a:t>ІІІ</a:t>
            </a:r>
            <a:r>
              <a:rPr lang="ru-RU" sz="2200" dirty="0"/>
              <a:t>ст.</a:t>
            </a:r>
            <a:r>
              <a:rPr lang="ru-RU" sz="2200" b="1" dirty="0"/>
              <a:t> </a:t>
            </a:r>
            <a:r>
              <a:rPr lang="uk-UA" sz="2200" dirty="0"/>
              <a:t>Норми ділового стилю староукраїнської доби та сфера його застосування. Розвиток ділового стилю в новій українській мові. Основні риси сучасного ділового стилю  та сфера його застосування, </a:t>
            </a:r>
            <a:r>
              <a:rPr lang="uk-UA" sz="2200" dirty="0" err="1"/>
              <a:t>підстилі</a:t>
            </a:r>
            <a:r>
              <a:rPr lang="uk-UA" sz="2200" dirty="0"/>
              <a:t> </a:t>
            </a:r>
            <a:r>
              <a:rPr lang="uk-UA" sz="2400" dirty="0"/>
              <a:t>офіційно-ділового стилю.</a:t>
            </a:r>
            <a:endParaRPr lang="ru-RU" sz="2400" dirty="0"/>
          </a:p>
        </p:txBody>
      </p:sp>
      <p:pic>
        <p:nvPicPr>
          <p:cNvPr id="4" name="Содержимое 3" descr="2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32698" y="3068960"/>
            <a:ext cx="4257511" cy="34705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5551409" cy="1320800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Тема 3-4. </a:t>
            </a:r>
            <a:r>
              <a:rPr lang="uk-UA" sz="2800" dirty="0"/>
              <a:t>Специфіка розвитку наукового стилю української мови.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Джерела наукового стилю староукраїнської доби. </a:t>
            </a:r>
          </a:p>
          <a:p>
            <a:r>
              <a:rPr lang="uk-UA" dirty="0"/>
              <a:t>Жанрово-стильова специфіка</a:t>
            </a:r>
            <a:r>
              <a:rPr lang="ru-RU" dirty="0"/>
              <a:t>   </a:t>
            </a:r>
            <a:r>
              <a:rPr lang="uk-UA" dirty="0"/>
              <a:t>староукраїнського наукового стилю й сфера його застосування. </a:t>
            </a:r>
          </a:p>
          <a:p>
            <a:r>
              <a:rPr lang="uk-UA" dirty="0"/>
              <a:t>Проблеми розвитку наукового стилю в </a:t>
            </a:r>
            <a:r>
              <a:rPr lang="uk-UA" dirty="0" err="1"/>
              <a:t>новоукраїнську</a:t>
            </a:r>
            <a:r>
              <a:rPr lang="uk-UA" dirty="0"/>
              <a:t> добу. </a:t>
            </a:r>
          </a:p>
          <a:p>
            <a:r>
              <a:rPr lang="uk-UA" dirty="0"/>
              <a:t>Питання реалізації української термінології та іншомовних впливів в сучасному науковому стилі. </a:t>
            </a:r>
          </a:p>
          <a:p>
            <a:r>
              <a:rPr lang="uk-UA" dirty="0"/>
              <a:t>Риси наукового стилю </a:t>
            </a:r>
            <a:r>
              <a:rPr lang="uk-UA" dirty="0" err="1"/>
              <a:t>новоукраїнської</a:t>
            </a:r>
            <a:r>
              <a:rPr lang="uk-UA" dirty="0"/>
              <a:t> доби та сучасні проблеми реалізації. 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403" y="14595"/>
            <a:ext cx="3242597" cy="21605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174" y="4941168"/>
            <a:ext cx="2609295" cy="1934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Тема </a:t>
            </a:r>
            <a:r>
              <a:rPr lang="uk-UA" b="1" dirty="0"/>
              <a:t>5</a:t>
            </a:r>
            <a:r>
              <a:rPr lang="ru-RU" b="1" i="1" dirty="0"/>
              <a:t>.</a:t>
            </a:r>
            <a:r>
              <a:rPr lang="ru-RU" i="1" dirty="0"/>
              <a:t>  </a:t>
            </a:r>
            <a:r>
              <a:rPr lang="uk-UA" dirty="0"/>
              <a:t>Становлення функцій п</a:t>
            </a:r>
            <a:r>
              <a:rPr lang="ru-RU" dirty="0" err="1"/>
              <a:t>убліцистичн</a:t>
            </a:r>
            <a:r>
              <a:rPr lang="uk-UA" dirty="0" err="1"/>
              <a:t>ого</a:t>
            </a:r>
            <a:r>
              <a:rPr lang="ru-RU" dirty="0"/>
              <a:t> </a:t>
            </a:r>
            <a:r>
              <a:rPr lang="ru-RU" dirty="0" err="1"/>
              <a:t>стил</a:t>
            </a:r>
            <a:r>
              <a:rPr lang="uk-UA" dirty="0"/>
              <a:t>ю.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Публіцистичний стиль староукраїнської доби. Формування публіцистичного стилю </a:t>
            </a:r>
            <a:r>
              <a:rPr lang="uk-UA" dirty="0" err="1"/>
              <a:t>ХІХ-Іпол.ХХ</a:t>
            </a:r>
            <a:r>
              <a:rPr lang="uk-UA" dirty="0"/>
              <a:t> ст. </a:t>
            </a:r>
          </a:p>
          <a:p>
            <a:r>
              <a:rPr lang="uk-UA" dirty="0"/>
              <a:t>Зародження української преси та її вплив на формування сучасних рис публіцистичного стилю.</a:t>
            </a:r>
          </a:p>
          <a:p>
            <a:r>
              <a:rPr lang="uk-UA" dirty="0" err="1"/>
              <a:t>Трансформція</a:t>
            </a:r>
            <a:r>
              <a:rPr lang="uk-UA" dirty="0"/>
              <a:t> публіцистичного стилю та корекція його функцій в новій українській мові.</a:t>
            </a:r>
          </a:p>
          <a:p>
            <a:r>
              <a:rPr lang="uk-UA" dirty="0"/>
              <a:t>Головні сфери реалізації сучасного публіцистичного стилю та його жанри.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550" y="24116"/>
            <a:ext cx="2538341" cy="3812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/>
              <a:t>Тема  6.</a:t>
            </a:r>
            <a:r>
              <a:rPr lang="uk-UA" sz="2400" dirty="0"/>
              <a:t> Р</a:t>
            </a:r>
            <a:r>
              <a:rPr lang="ru-RU" sz="2400" dirty="0" err="1"/>
              <a:t>итуальна</a:t>
            </a:r>
            <a:r>
              <a:rPr lang="ru-RU" sz="2400" dirty="0"/>
              <a:t> </a:t>
            </a:r>
            <a:r>
              <a:rPr lang="ru-RU" sz="2400" dirty="0" err="1"/>
              <a:t>функція</a:t>
            </a:r>
            <a:r>
              <a:rPr lang="ru-RU" sz="2400" dirty="0"/>
              <a:t> </a:t>
            </a:r>
            <a:r>
              <a:rPr lang="ru-RU" sz="2400" dirty="0" err="1"/>
              <a:t>мови</a:t>
            </a:r>
            <a:r>
              <a:rPr lang="uk-UA" sz="2400" dirty="0"/>
              <a:t> та її реалізація в </a:t>
            </a:r>
            <a:r>
              <a:rPr lang="ru-RU" sz="2400" dirty="0" err="1"/>
              <a:t>конфесійному</a:t>
            </a:r>
            <a:r>
              <a:rPr lang="ru-RU" sz="2400" dirty="0"/>
              <a:t> </a:t>
            </a:r>
            <a:r>
              <a:rPr lang="ru-RU" sz="2400" dirty="0" err="1"/>
              <a:t>стилі</a:t>
            </a:r>
            <a:r>
              <a:rPr lang="ru-RU" sz="2400" i="1" dirty="0"/>
              <a:t> </a:t>
            </a:r>
            <a:r>
              <a:rPr lang="ru-RU" sz="2400" dirty="0" err="1"/>
              <a:t>староукраїнської</a:t>
            </a:r>
            <a:r>
              <a:rPr lang="ru-RU" sz="2400" dirty="0"/>
              <a:t> </a:t>
            </a:r>
            <a:r>
              <a:rPr lang="ru-RU" sz="2400" dirty="0" err="1"/>
              <a:t>мови</a:t>
            </a:r>
            <a:r>
              <a:rPr lang="ru-RU" sz="2400" dirty="0"/>
              <a:t>.</a:t>
            </a:r>
            <a:r>
              <a:rPr lang="uk-UA" sz="2400" dirty="0"/>
              <a:t> 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Питання мови конфесійного стилю у староукраїнську добу. </a:t>
            </a:r>
          </a:p>
          <a:p>
            <a:r>
              <a:rPr lang="uk-UA" dirty="0"/>
              <a:t>Специфіка жанрів церковної літератури (</a:t>
            </a:r>
            <a:r>
              <a:rPr lang="ru-RU" dirty="0" err="1"/>
              <a:t>перекладної</a:t>
            </a:r>
            <a:r>
              <a:rPr lang="ru-RU" dirty="0"/>
              <a:t> </a:t>
            </a:r>
            <a:r>
              <a:rPr lang="uk-UA" dirty="0"/>
              <a:t>та </a:t>
            </a:r>
            <a:r>
              <a:rPr lang="ru-RU" dirty="0" err="1"/>
              <a:t>оригінальної</a:t>
            </a:r>
            <a:r>
              <a:rPr lang="ru-RU" dirty="0"/>
              <a:t> </a:t>
            </a:r>
            <a:r>
              <a:rPr lang="ru-RU" dirty="0" err="1"/>
              <a:t>культової</a:t>
            </a:r>
            <a:r>
              <a:rPr lang="ru-RU" dirty="0"/>
              <a:t> </a:t>
            </a:r>
            <a:r>
              <a:rPr lang="ru-RU" dirty="0" err="1"/>
              <a:t>літератури</a:t>
            </a:r>
            <a:r>
              <a:rPr lang="uk-UA" dirty="0"/>
              <a:t>, </a:t>
            </a:r>
            <a:r>
              <a:rPr lang="ru-RU" dirty="0" err="1"/>
              <a:t>літургій</a:t>
            </a:r>
            <a:r>
              <a:rPr lang="uk-UA" dirty="0" err="1"/>
              <a:t>ного</a:t>
            </a:r>
            <a:r>
              <a:rPr lang="uk-UA" dirty="0"/>
              <a:t>)</a:t>
            </a:r>
            <a:r>
              <a:rPr lang="ru-RU" dirty="0"/>
              <a:t>. </a:t>
            </a:r>
          </a:p>
          <a:p>
            <a:r>
              <a:rPr lang="uk-UA" dirty="0"/>
              <a:t>Переклади </a:t>
            </a:r>
            <a:r>
              <a:rPr lang="ru-RU" dirty="0"/>
              <a:t>«простою </a:t>
            </a:r>
            <a:r>
              <a:rPr lang="ru-RU" dirty="0" err="1"/>
              <a:t>мовою</a:t>
            </a:r>
            <a:r>
              <a:rPr lang="ru-RU" dirty="0"/>
              <a:t>» </a:t>
            </a:r>
            <a:r>
              <a:rPr lang="ru-RU" dirty="0" err="1"/>
              <a:t>конфесійн</a:t>
            </a:r>
            <a:r>
              <a:rPr lang="uk-UA" dirty="0" err="1"/>
              <a:t>их</a:t>
            </a:r>
            <a:r>
              <a:rPr lang="uk-UA" dirty="0"/>
              <a:t> </a:t>
            </a:r>
            <a:r>
              <a:rPr lang="ru-RU" dirty="0" err="1"/>
              <a:t>твор</a:t>
            </a:r>
            <a:r>
              <a:rPr lang="uk-UA" dirty="0" err="1"/>
              <a:t>ів</a:t>
            </a:r>
            <a:r>
              <a:rPr lang="uk-UA" dirty="0"/>
              <a:t> </a:t>
            </a:r>
            <a:r>
              <a:rPr lang="uk-UA" dirty="0" err="1"/>
              <a:t>ХУ-ХУІІІ</a:t>
            </a:r>
            <a:r>
              <a:rPr lang="uk-UA" dirty="0"/>
              <a:t> століть. </a:t>
            </a:r>
          </a:p>
          <a:p>
            <a:r>
              <a:rPr lang="uk-UA" dirty="0"/>
              <a:t>Розвиток конфесійного стилю </a:t>
            </a:r>
            <a:r>
              <a:rPr lang="uk-UA" dirty="0" err="1"/>
              <a:t>новоукраїнської</a:t>
            </a:r>
            <a:r>
              <a:rPr lang="uk-UA" dirty="0"/>
              <a:t> доби.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203" y="3933056"/>
            <a:ext cx="2373797" cy="2924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Тема 7.</a:t>
            </a:r>
            <a:r>
              <a:rPr lang="ru-RU" i="1" dirty="0"/>
              <a:t> </a:t>
            </a:r>
            <a:r>
              <a:rPr lang="uk-UA" dirty="0"/>
              <a:t>Е</a:t>
            </a:r>
            <a:r>
              <a:rPr lang="ru-RU" dirty="0" err="1"/>
              <a:t>стетичн</a:t>
            </a:r>
            <a:r>
              <a:rPr lang="uk-UA" dirty="0"/>
              <a:t>а</a:t>
            </a:r>
            <a:r>
              <a:rPr lang="ru-RU" dirty="0"/>
              <a:t> </a:t>
            </a:r>
            <a:r>
              <a:rPr lang="ru-RU" dirty="0" err="1"/>
              <a:t>функці</a:t>
            </a:r>
            <a:r>
              <a:rPr lang="uk-UA" dirty="0"/>
              <a:t>я л</a:t>
            </a:r>
            <a:r>
              <a:rPr lang="ru-RU" dirty="0" err="1"/>
              <a:t>ітературно-художн</a:t>
            </a:r>
            <a:r>
              <a:rPr lang="uk-UA" dirty="0" err="1"/>
              <a:t>ього</a:t>
            </a:r>
            <a:r>
              <a:rPr lang="ru-RU" dirty="0"/>
              <a:t> </a:t>
            </a:r>
            <a:r>
              <a:rPr lang="ru-RU" dirty="0" err="1"/>
              <a:t>стил</a:t>
            </a:r>
            <a:r>
              <a:rPr lang="uk-UA" dirty="0"/>
              <a:t>ю</a:t>
            </a:r>
            <a:r>
              <a:rPr lang="uk-UA" i="1" dirty="0"/>
              <a:t>.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Мова й г</a:t>
            </a:r>
            <a:r>
              <a:rPr lang="ru-RU" dirty="0" err="1"/>
              <a:t>оловні</a:t>
            </a:r>
            <a:r>
              <a:rPr lang="ru-RU" dirty="0"/>
              <a:t> </a:t>
            </a:r>
            <a:r>
              <a:rPr lang="ru-RU" dirty="0" err="1"/>
              <a:t>ознаки</a:t>
            </a:r>
            <a:r>
              <a:rPr lang="uk-UA" dirty="0"/>
              <a:t> художнього стилю староукраїнської доби</a:t>
            </a:r>
            <a:r>
              <a:rPr lang="ru-RU" dirty="0"/>
              <a:t>. </a:t>
            </a:r>
          </a:p>
          <a:p>
            <a:r>
              <a:rPr lang="ru-RU" dirty="0" err="1"/>
              <a:t>Мовні</a:t>
            </a:r>
            <a:r>
              <a:rPr lang="uk-UA" dirty="0"/>
              <a:t> засоби й </a:t>
            </a:r>
            <a:r>
              <a:rPr lang="ru-RU" dirty="0"/>
              <a:t> </a:t>
            </a:r>
            <a:r>
              <a:rPr lang="ru-RU" dirty="0" err="1"/>
              <a:t>особливості</a:t>
            </a:r>
            <a:r>
              <a:rPr lang="ru-RU" dirty="0"/>
              <a:t> </a:t>
            </a:r>
            <a:r>
              <a:rPr lang="ru-RU" dirty="0" err="1"/>
              <a:t>літературно-художнього</a:t>
            </a:r>
            <a:r>
              <a:rPr lang="ru-RU" dirty="0"/>
              <a:t> стилю</a:t>
            </a:r>
            <a:r>
              <a:rPr lang="uk-UA" dirty="0"/>
              <a:t> нової української мови.</a:t>
            </a:r>
          </a:p>
          <a:p>
            <a:r>
              <a:rPr lang="uk-UA" dirty="0" err="1"/>
              <a:t>Дифузивна</a:t>
            </a:r>
            <a:r>
              <a:rPr lang="uk-UA" dirty="0"/>
              <a:t> та </a:t>
            </a:r>
            <a:r>
              <a:rPr lang="uk-UA" dirty="0" err="1"/>
              <a:t>узагальнювальна</a:t>
            </a:r>
            <a:r>
              <a:rPr lang="uk-UA" dirty="0"/>
              <a:t> специфіка сучасного художнього стилю. </a:t>
            </a:r>
          </a:p>
          <a:p>
            <a:r>
              <a:rPr lang="uk-UA" dirty="0" err="1"/>
              <a:t>Підстилі</a:t>
            </a:r>
            <a:r>
              <a:rPr lang="uk-UA" dirty="0"/>
              <a:t> сучасного художнього стилю.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4682481" cy="13208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Тема </a:t>
            </a:r>
            <a:r>
              <a:rPr lang="uk-UA" b="1" dirty="0"/>
              <a:t>8</a:t>
            </a:r>
            <a:r>
              <a:rPr lang="ru-RU" b="1" dirty="0"/>
              <a:t>. </a:t>
            </a:r>
            <a:r>
              <a:rPr lang="uk-UA" sz="2200" b="1" dirty="0"/>
              <a:t>Специфіка розвитку й причини занепаду інших стилів української мови староукраїнської доби. Ознаки стильової дифузії.</a:t>
            </a:r>
            <a:br>
              <a:rPr lang="uk-UA" sz="2200" b="1" dirty="0"/>
            </a:b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276872"/>
            <a:ext cx="6347714" cy="4484571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Студентський </a:t>
            </a:r>
            <a:r>
              <a:rPr lang="uk-UA" dirty="0"/>
              <a:t>лекторій за темами: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1.Становлення й занепад літописного стилю.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Особливості функціювання полемічного стилю.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3.Специфіка риторичного стилю.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Історія становлення теорії трьох стилів у навчальних закладах середньовічної України.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Становлення епістолярного стилю.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Трансформація сучасного епістолярного стилю.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Ознаки стильової дифузії.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-51202"/>
            <a:ext cx="3563888" cy="3114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Тема 1. </a:t>
            </a:r>
            <a:r>
              <a:rPr lang="uk-UA" b="1" dirty="0" smtClean="0"/>
              <a:t>Вступ </a:t>
            </a:r>
            <a:r>
              <a:rPr lang="uk-UA" b="1" dirty="0"/>
              <a:t>до курсу «Історія стилів української мови»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977227"/>
            <a:ext cx="6347714" cy="3880773"/>
          </a:xfrm>
        </p:spPr>
        <p:txBody>
          <a:bodyPr/>
          <a:lstStyle/>
          <a:p>
            <a:pPr lvl="0"/>
            <a:r>
              <a:rPr lang="uk-UA" dirty="0"/>
              <a:t>Поняття про </a:t>
            </a:r>
            <a:r>
              <a:rPr lang="uk-UA" dirty="0" err="1"/>
              <a:t>функційний</a:t>
            </a:r>
            <a:r>
              <a:rPr lang="uk-UA" dirty="0"/>
              <a:t> стиль в його історичній </a:t>
            </a:r>
            <a:r>
              <a:rPr lang="uk-UA" dirty="0" err="1"/>
              <a:t>проєкції</a:t>
            </a:r>
            <a:r>
              <a:rPr lang="uk-UA" dirty="0"/>
              <a:t>. </a:t>
            </a:r>
            <a:endParaRPr lang="ru-RU" dirty="0"/>
          </a:p>
          <a:p>
            <a:pPr lvl="0"/>
            <a:r>
              <a:rPr lang="uk-UA" dirty="0"/>
              <a:t>Проблеми </a:t>
            </a:r>
            <a:r>
              <a:rPr lang="uk-UA" dirty="0" err="1"/>
              <a:t>стильоподілу</a:t>
            </a:r>
            <a:r>
              <a:rPr lang="uk-UA" dirty="0"/>
              <a:t> в різні періоди розвитку української мови. </a:t>
            </a:r>
            <a:endParaRPr lang="ru-RU" dirty="0"/>
          </a:p>
          <a:p>
            <a:pPr lvl="0"/>
            <a:r>
              <a:rPr lang="uk-UA" dirty="0"/>
              <a:t>Проблема стильових норм та їх стабільності.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427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ВИКЛАДАЧ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8642921" cy="3952781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Світлана  </a:t>
            </a:r>
            <a:r>
              <a:rPr lang="uk-UA" sz="2800" b="1" dirty="0">
                <a:solidFill>
                  <a:srgbClr val="7030A0"/>
                </a:solidFill>
              </a:rPr>
              <a:t>Володимирівна </a:t>
            </a:r>
            <a:r>
              <a:rPr lang="uk-UA" sz="2800" b="1" dirty="0" err="1" smtClean="0">
                <a:solidFill>
                  <a:srgbClr val="7030A0"/>
                </a:solidFill>
              </a:rPr>
              <a:t>Сабліна</a:t>
            </a:r>
            <a:r>
              <a:rPr lang="uk-UA" sz="2800" dirty="0">
                <a:solidFill>
                  <a:srgbClr val="7030A0"/>
                </a:solidFill>
              </a:rPr>
              <a:t>– кандидат філологічних наук, доцент</a:t>
            </a:r>
            <a:r>
              <a:rPr lang="uk-UA" sz="2800" b="1" dirty="0">
                <a:solidFill>
                  <a:srgbClr val="7030A0"/>
                </a:solidFill>
              </a:rPr>
              <a:t> </a:t>
            </a:r>
          </a:p>
          <a:p>
            <a:pPr algn="ctr"/>
            <a:endParaRPr lang="uk-UA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solidFill>
                  <a:srgbClr val="7030A0"/>
                </a:solidFill>
              </a:rPr>
              <a:t>кафедра </a:t>
            </a:r>
            <a:r>
              <a:rPr lang="ru-RU" dirty="0" err="1">
                <a:solidFill>
                  <a:srgbClr val="7030A0"/>
                </a:solidFill>
              </a:rPr>
              <a:t>української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мови</a:t>
            </a:r>
            <a:r>
              <a:rPr lang="ru-RU" dirty="0">
                <a:solidFill>
                  <a:srgbClr val="7030A0"/>
                </a:solidFill>
              </a:rPr>
              <a:t>, ІІ корпус, ауд. 237 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E-mail: </a:t>
            </a:r>
            <a:r>
              <a:rPr lang="en-US" b="1" dirty="0">
                <a:solidFill>
                  <a:srgbClr val="7030A0"/>
                </a:solidFill>
              </a:rPr>
              <a:t>sablina_sv@meta.ua </a:t>
            </a:r>
          </a:p>
          <a:p>
            <a:r>
              <a:rPr lang="ru-RU" dirty="0">
                <a:solidFill>
                  <a:srgbClr val="7030A0"/>
                </a:solidFill>
              </a:rPr>
              <a:t>Телефон: 0986244587</a:t>
            </a:r>
            <a:r>
              <a:rPr lang="uk-UA" dirty="0">
                <a:solidFill>
                  <a:srgbClr val="7030A0"/>
                </a:solidFill>
              </a:rPr>
              <a:t>;  </a:t>
            </a:r>
            <a:r>
              <a:rPr lang="en-US" b="1" dirty="0">
                <a:solidFill>
                  <a:srgbClr val="7030A0"/>
                </a:solidFill>
              </a:rPr>
              <a:t>0959081471</a:t>
            </a:r>
            <a:r>
              <a:rPr lang="uk-UA" b="1" dirty="0">
                <a:solidFill>
                  <a:srgbClr val="7030A0"/>
                </a:solidFill>
              </a:rPr>
              <a:t>          (</a:t>
            </a:r>
            <a:r>
              <a:rPr lang="en-US" b="1" dirty="0">
                <a:solidFill>
                  <a:srgbClr val="7030A0"/>
                </a:solidFill>
              </a:rPr>
              <a:t>Viber; Telegram</a:t>
            </a:r>
            <a:r>
              <a:rPr lang="uk-UA" b="1" dirty="0">
                <a:solidFill>
                  <a:srgbClr val="7030A0"/>
                </a:solidFill>
              </a:rPr>
              <a:t>)</a:t>
            </a:r>
            <a:endParaRPr lang="en-US" b="1" dirty="0">
              <a:solidFill>
                <a:srgbClr val="7030A0"/>
              </a:solidFill>
            </a:endParaRPr>
          </a:p>
          <a:p>
            <a:r>
              <a:rPr lang="ru-RU" dirty="0" err="1">
                <a:solidFill>
                  <a:srgbClr val="7030A0"/>
                </a:solidFill>
              </a:rPr>
              <a:t>Інші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засоби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зв’язку</a:t>
            </a:r>
            <a:r>
              <a:rPr lang="ru-RU" dirty="0">
                <a:solidFill>
                  <a:srgbClr val="7030A0"/>
                </a:solidFill>
              </a:rPr>
              <a:t>: </a:t>
            </a:r>
            <a:r>
              <a:rPr lang="en-US" b="1" dirty="0" err="1">
                <a:solidFill>
                  <a:srgbClr val="7030A0"/>
                </a:solidFill>
              </a:rPr>
              <a:t>Moodl</a:t>
            </a:r>
            <a:r>
              <a:rPr lang="uk-UA" b="1" dirty="0">
                <a:solidFill>
                  <a:srgbClr val="7030A0"/>
                </a:solidFill>
              </a:rPr>
              <a:t>е: </a:t>
            </a:r>
            <a:r>
              <a:rPr lang="en-US" b="1" dirty="0">
                <a:solidFill>
                  <a:srgbClr val="7030A0"/>
                </a:solidFill>
                <a:hlinkClick r:id="rId2"/>
              </a:rPr>
              <a:t>https://epkmoodle.znu.edu.ua/course/view.php?id=388</a:t>
            </a:r>
            <a:r>
              <a:rPr lang="ru-RU" dirty="0">
                <a:solidFill>
                  <a:srgbClr val="7030A0"/>
                </a:solidFill>
              </a:rPr>
              <a:t>;</a:t>
            </a:r>
          </a:p>
          <a:p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Facebook Messenger: https://moodle.znu.edu.ua/course/view.php?id=9948</a:t>
            </a:r>
            <a:endParaRPr lang="ru-RU" dirty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24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/>
              <a:t>Головні поняття</a:t>
            </a:r>
            <a:r>
              <a:rPr lang="uk-UA" i="1" dirty="0"/>
              <a:t>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err="1" smtClean="0"/>
              <a:t>функційний</a:t>
            </a:r>
            <a:r>
              <a:rPr lang="uk-UA" dirty="0" smtClean="0"/>
              <a:t> </a:t>
            </a:r>
            <a:r>
              <a:rPr lang="uk-UA" dirty="0"/>
              <a:t>стиль, </a:t>
            </a:r>
            <a:endParaRPr lang="uk-UA" dirty="0" smtClean="0"/>
          </a:p>
          <a:p>
            <a:r>
              <a:rPr lang="uk-UA" dirty="0" smtClean="0"/>
              <a:t>жанр</a:t>
            </a:r>
            <a:r>
              <a:rPr lang="uk-UA" dirty="0"/>
              <a:t>,</a:t>
            </a:r>
            <a:r>
              <a:rPr lang="uk-UA" i="1" dirty="0"/>
              <a:t> </a:t>
            </a:r>
            <a:r>
              <a:rPr lang="uk-UA" dirty="0"/>
              <a:t>експресивний стиль, </a:t>
            </a:r>
            <a:endParaRPr lang="uk-UA" dirty="0" smtClean="0"/>
          </a:p>
          <a:p>
            <a:r>
              <a:rPr lang="uk-UA" dirty="0" err="1" smtClean="0"/>
              <a:t>діджитальний</a:t>
            </a:r>
            <a:r>
              <a:rPr lang="uk-UA" dirty="0" smtClean="0"/>
              <a:t> </a:t>
            </a:r>
            <a:r>
              <a:rPr lang="uk-UA" dirty="0"/>
              <a:t>стиль</a:t>
            </a:r>
            <a:r>
              <a:rPr lang="uk-UA" dirty="0" smtClean="0"/>
              <a:t>,</a:t>
            </a:r>
          </a:p>
          <a:p>
            <a:r>
              <a:rPr lang="uk-UA" dirty="0" smtClean="0"/>
              <a:t> </a:t>
            </a:r>
            <a:r>
              <a:rPr lang="uk-UA" dirty="0"/>
              <a:t>високий, середній, низький </a:t>
            </a:r>
            <a:r>
              <a:rPr lang="uk-UA" dirty="0" err="1"/>
              <a:t>слог</a:t>
            </a:r>
            <a:r>
              <a:rPr lang="uk-UA" dirty="0"/>
              <a:t>(стиль</a:t>
            </a:r>
            <a:r>
              <a:rPr lang="uk-UA" dirty="0" smtClean="0"/>
              <a:t>),</a:t>
            </a:r>
          </a:p>
          <a:p>
            <a:r>
              <a:rPr lang="uk-UA" dirty="0" smtClean="0"/>
              <a:t> </a:t>
            </a:r>
            <a:r>
              <a:rPr lang="uk-UA" dirty="0" err="1"/>
              <a:t>мовна</a:t>
            </a:r>
            <a:r>
              <a:rPr lang="uk-UA" dirty="0"/>
              <a:t> норма</a:t>
            </a:r>
            <a:r>
              <a:rPr lang="uk-UA" dirty="0" smtClean="0"/>
              <a:t>,</a:t>
            </a:r>
          </a:p>
          <a:p>
            <a:r>
              <a:rPr lang="uk-UA" dirty="0" smtClean="0"/>
              <a:t> </a:t>
            </a:r>
            <a:r>
              <a:rPr lang="uk-UA" dirty="0"/>
              <a:t>стильова норма, </a:t>
            </a:r>
            <a:endParaRPr lang="uk-UA" dirty="0" smtClean="0"/>
          </a:p>
          <a:p>
            <a:r>
              <a:rPr lang="uk-UA" dirty="0" err="1" smtClean="0"/>
              <a:t>мовний</a:t>
            </a:r>
            <a:r>
              <a:rPr lang="uk-UA" dirty="0" smtClean="0"/>
              <a:t> </a:t>
            </a:r>
            <a:r>
              <a:rPr lang="uk-UA" dirty="0"/>
              <a:t>регістр.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688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Література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268760"/>
            <a:ext cx="3302173" cy="4772601"/>
          </a:xfrm>
        </p:spPr>
        <p:txBody>
          <a:bodyPr>
            <a:normAutofit fontScale="92500" lnSpcReduction="20000"/>
          </a:bodyPr>
          <a:lstStyle/>
          <a:p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Основна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Городиловська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Г. Проблема стилів в українському мовознавстві. Вісник Львівського університету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Серія Журналістика. 2003.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Вип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23. С. 136-143.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ru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Жанри і стилі в історії української літературної мови </a:t>
            </a:r>
            <a:r>
              <a:rPr lang="ru-UA" dirty="0">
                <a:solidFill>
                  <a:srgbClr val="000000"/>
                </a:solidFill>
                <a:latin typeface="EKPGMB+TimesNewRoman"/>
                <a:ea typeface="Times New Roman" panose="02020603050405020304" pitchFamily="18" charset="0"/>
                <a:cs typeface="EKPGMB+TimesNewRoman"/>
              </a:rPr>
              <a:t>/ </a:t>
            </a:r>
            <a:r>
              <a:rPr lang="ru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В</a:t>
            </a:r>
            <a:r>
              <a:rPr lang="ru-UA" dirty="0">
                <a:solidFill>
                  <a:srgbClr val="000000"/>
                </a:solidFill>
                <a:latin typeface="EKPGMB+TimesNewRoman"/>
                <a:ea typeface="Times New Roman" panose="02020603050405020304" pitchFamily="18" charset="0"/>
                <a:cs typeface="EKPGMB+TimesNewRoman"/>
              </a:rPr>
              <a:t>.</a:t>
            </a:r>
            <a:r>
              <a:rPr lang="ru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В</a:t>
            </a:r>
            <a:r>
              <a:rPr lang="ru-UA" dirty="0">
                <a:solidFill>
                  <a:srgbClr val="000000"/>
                </a:solidFill>
                <a:latin typeface="EKPGMB+TimesNewRoman"/>
                <a:ea typeface="Times New Roman" panose="02020603050405020304" pitchFamily="18" charset="0"/>
                <a:cs typeface="EKPGMB+TimesNewRoman"/>
              </a:rPr>
              <a:t>. </a:t>
            </a:r>
            <a:r>
              <a:rPr lang="ru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Німчук</a:t>
            </a:r>
            <a:r>
              <a:rPr lang="ru-UA" dirty="0">
                <a:solidFill>
                  <a:srgbClr val="000000"/>
                </a:solidFill>
                <a:latin typeface="EKPGMB+TimesNewRoman"/>
                <a:ea typeface="Times New Roman" panose="02020603050405020304" pitchFamily="18" charset="0"/>
                <a:cs typeface="EKPGMB+TimesNewRoman"/>
              </a:rPr>
              <a:t>, </a:t>
            </a:r>
            <a:r>
              <a:rPr lang="ru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В</a:t>
            </a:r>
            <a:r>
              <a:rPr lang="ru-UA" dirty="0">
                <a:solidFill>
                  <a:srgbClr val="000000"/>
                </a:solidFill>
                <a:latin typeface="EKPGMB+TimesNewRoman"/>
                <a:ea typeface="Times New Roman" panose="02020603050405020304" pitchFamily="18" charset="0"/>
                <a:cs typeface="EKPGMB+TimesNewRoman"/>
              </a:rPr>
              <a:t>.</a:t>
            </a:r>
            <a:r>
              <a:rPr lang="ru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М</a:t>
            </a:r>
            <a:r>
              <a:rPr lang="ru-UA" dirty="0">
                <a:solidFill>
                  <a:srgbClr val="000000"/>
                </a:solidFill>
                <a:latin typeface="EKPGMB+TimesNewRoman"/>
                <a:ea typeface="Times New Roman" panose="02020603050405020304" pitchFamily="18" charset="0"/>
                <a:cs typeface="EKPGMB+TimesNewRoman"/>
              </a:rPr>
              <a:t>. </a:t>
            </a:r>
            <a:r>
              <a:rPr lang="ru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Русанівський</a:t>
            </a:r>
            <a:r>
              <a:rPr lang="ru-UA" dirty="0">
                <a:solidFill>
                  <a:srgbClr val="000000"/>
                </a:solidFill>
                <a:latin typeface="EKPGMB+TimesNewRoman"/>
                <a:ea typeface="Times New Roman" panose="02020603050405020304" pitchFamily="18" charset="0"/>
                <a:cs typeface="EKPGMB+TimesNewRoman"/>
              </a:rPr>
              <a:t>, </a:t>
            </a:r>
            <a:r>
              <a:rPr lang="ru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І</a:t>
            </a:r>
            <a:r>
              <a:rPr lang="ru-UA" dirty="0">
                <a:solidFill>
                  <a:srgbClr val="000000"/>
                </a:solidFill>
                <a:latin typeface="EKPGMB+TimesNewRoman"/>
                <a:ea typeface="Times New Roman" panose="02020603050405020304" pitchFamily="18" charset="0"/>
                <a:cs typeface="EKPGMB+TimesNewRoman"/>
              </a:rPr>
              <a:t>.</a:t>
            </a:r>
            <a:r>
              <a:rPr lang="ru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П</a:t>
            </a:r>
            <a:r>
              <a:rPr lang="ru-UA" dirty="0">
                <a:solidFill>
                  <a:srgbClr val="000000"/>
                </a:solidFill>
                <a:latin typeface="EKPGMB+TimesNewRoman"/>
                <a:ea typeface="Times New Roman" panose="02020603050405020304" pitchFamily="18" charset="0"/>
                <a:cs typeface="EKPGMB+TimesNewRoman"/>
              </a:rPr>
              <a:t>. </a:t>
            </a:r>
            <a:r>
              <a:rPr lang="ru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Чепіга та ін</a:t>
            </a:r>
            <a:r>
              <a:rPr lang="ru-UA" dirty="0">
                <a:solidFill>
                  <a:srgbClr val="000000"/>
                </a:solidFill>
                <a:latin typeface="EKPGMB+TimesNewRoman"/>
                <a:ea typeface="Times New Roman" panose="02020603050405020304" pitchFamily="18" charset="0"/>
                <a:cs typeface="EKPGMB+TimesNewRoman"/>
              </a:rPr>
              <a:t>..- </a:t>
            </a:r>
            <a:r>
              <a:rPr lang="ru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К</a:t>
            </a:r>
            <a:r>
              <a:rPr lang="ru-UA" dirty="0">
                <a:solidFill>
                  <a:srgbClr val="000000"/>
                </a:solidFill>
                <a:latin typeface="EKPGMB+TimesNewRoman"/>
                <a:ea typeface="Times New Roman" panose="02020603050405020304" pitchFamily="18" charset="0"/>
                <a:cs typeface="EKPGMB+TimesNewRoman"/>
              </a:rPr>
              <a:t>.: </a:t>
            </a:r>
            <a:r>
              <a:rPr lang="ru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Наукова думка</a:t>
            </a:r>
            <a:r>
              <a:rPr lang="ru-UA" dirty="0">
                <a:solidFill>
                  <a:srgbClr val="000000"/>
                </a:solidFill>
                <a:latin typeface="EKPGMB+TimesNewRoman"/>
                <a:ea typeface="Times New Roman" panose="02020603050405020304" pitchFamily="18" charset="0"/>
                <a:cs typeface="EKPGMB+TimesNewRoman"/>
              </a:rPr>
              <a:t>,1989.- 288 </a:t>
            </a:r>
            <a:r>
              <a:rPr lang="ru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с</a:t>
            </a:r>
            <a:r>
              <a:rPr lang="ru-UA" dirty="0">
                <a:solidFill>
                  <a:srgbClr val="000000"/>
                </a:solidFill>
                <a:latin typeface="EKPGMB+TimesNewRoman"/>
                <a:ea typeface="Times New Roman" panose="02020603050405020304" pitchFamily="18" charset="0"/>
                <a:cs typeface="EKPGMB+TimesNewRoman"/>
              </a:rPr>
              <a:t>.. 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Пилинський М</a:t>
            </a:r>
            <a:r>
              <a:rPr lang="ru-UA" dirty="0">
                <a:latin typeface="EKPGMB+TimesNewRoman"/>
                <a:ea typeface="Times New Roman" panose="02020603050405020304" pitchFamily="18" charset="0"/>
                <a:cs typeface="EKPGMB+TimesNewRoman"/>
              </a:rPr>
              <a:t>.</a:t>
            </a: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UA" dirty="0">
                <a:latin typeface="EKPGMB+TimesNewRoman"/>
                <a:ea typeface="Times New Roman" panose="02020603050405020304" pitchFamily="18" charset="0"/>
                <a:cs typeface="EKPGMB+TimesNewRoman"/>
              </a:rPr>
              <a:t>. </a:t>
            </a: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Мовна норма і стиль</a:t>
            </a:r>
            <a:r>
              <a:rPr lang="ru-UA" dirty="0">
                <a:latin typeface="EKPGMB+TimesNewRoman"/>
                <a:ea typeface="Times New Roman" panose="02020603050405020304" pitchFamily="18" charset="0"/>
                <a:cs typeface="EKPGMB+TimesNewRoman"/>
              </a:rPr>
              <a:t>.- </a:t>
            </a: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UA" dirty="0">
                <a:latin typeface="EKPGMB+TimesNewRoman"/>
                <a:ea typeface="Times New Roman" panose="02020603050405020304" pitchFamily="18" charset="0"/>
                <a:cs typeface="EKPGMB+TimesNewRoman"/>
              </a:rPr>
              <a:t>.: </a:t>
            </a: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Наукова думка</a:t>
            </a:r>
            <a:r>
              <a:rPr lang="ru-UA" dirty="0">
                <a:latin typeface="EKPGMB+TimesNewRoman"/>
                <a:ea typeface="Times New Roman" panose="02020603050405020304" pitchFamily="18" charset="0"/>
                <a:cs typeface="EKPGMB+TimesNewRoman"/>
              </a:rPr>
              <a:t>, 1976.- 288 </a:t>
            </a:r>
            <a:r>
              <a:rPr lang="ru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UA" dirty="0">
                <a:latin typeface="EKPGMB+TimesNewRoman"/>
                <a:ea typeface="Times New Roman" panose="02020603050405020304" pitchFamily="18" charset="0"/>
                <a:cs typeface="EKPGMB+TimesNewRoman"/>
              </a:rPr>
              <a:t>. 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ru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Пономарів О</a:t>
            </a:r>
            <a:r>
              <a:rPr lang="ru-UA" dirty="0">
                <a:solidFill>
                  <a:srgbClr val="000000"/>
                </a:solidFill>
                <a:latin typeface="EKPGMB+TimesNewRoman"/>
                <a:ea typeface="Times New Roman" panose="02020603050405020304" pitchFamily="18" charset="0"/>
                <a:cs typeface="EKPGMB+TimesNewRoman"/>
              </a:rPr>
              <a:t>.</a:t>
            </a:r>
            <a:r>
              <a:rPr lang="ru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Д</a:t>
            </a:r>
            <a:r>
              <a:rPr lang="ru-UA" dirty="0">
                <a:solidFill>
                  <a:srgbClr val="000000"/>
                </a:solidFill>
                <a:latin typeface="EKPGMB+TimesNewRoman"/>
                <a:ea typeface="Times New Roman" panose="02020603050405020304" pitchFamily="18" charset="0"/>
                <a:cs typeface="EKPGMB+TimesNewRoman"/>
              </a:rPr>
              <a:t>. </a:t>
            </a:r>
            <a:r>
              <a:rPr lang="ru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Стилістика сучасної української мови</a:t>
            </a:r>
            <a:r>
              <a:rPr lang="ru-UA" dirty="0">
                <a:solidFill>
                  <a:srgbClr val="000000"/>
                </a:solidFill>
                <a:latin typeface="EKPGMB+TimesNewRoman"/>
                <a:ea typeface="Times New Roman" panose="02020603050405020304" pitchFamily="18" charset="0"/>
                <a:cs typeface="EKPGMB+TimesNewRoman"/>
              </a:rPr>
              <a:t>.- </a:t>
            </a:r>
            <a:r>
              <a:rPr lang="ru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К</a:t>
            </a:r>
            <a:r>
              <a:rPr lang="ru-UA" dirty="0">
                <a:solidFill>
                  <a:srgbClr val="000000"/>
                </a:solidFill>
                <a:latin typeface="EKPGMB+TimesNewRoman"/>
                <a:ea typeface="Times New Roman" panose="02020603050405020304" pitchFamily="18" charset="0"/>
                <a:cs typeface="EKPGMB+TimesNewRoman"/>
              </a:rPr>
              <a:t>.: </a:t>
            </a:r>
            <a:r>
              <a:rPr lang="ru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Либідь</a:t>
            </a:r>
            <a:r>
              <a:rPr lang="ru-UA" dirty="0">
                <a:solidFill>
                  <a:srgbClr val="000000"/>
                </a:solidFill>
                <a:latin typeface="EKPGMB+TimesNewRoman"/>
                <a:ea typeface="Times New Roman" panose="02020603050405020304" pitchFamily="18" charset="0"/>
                <a:cs typeface="EKPGMB+TimesNewRoman"/>
              </a:rPr>
              <a:t>,1992.- 248 </a:t>
            </a:r>
            <a:r>
              <a:rPr lang="ru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EKPGLG+TimesNewRoman+1"/>
              </a:rPr>
              <a:t>с</a:t>
            </a:r>
            <a:r>
              <a:rPr lang="ru-UA" dirty="0">
                <a:solidFill>
                  <a:srgbClr val="000000"/>
                </a:solidFill>
                <a:latin typeface="EKPGMB+TimesNewRoman"/>
                <a:ea typeface="Times New Roman" panose="02020603050405020304" pitchFamily="18" charset="0"/>
                <a:cs typeface="EKPGMB+TimesNewRoman"/>
              </a:rPr>
              <a:t>. 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UA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69204" y="260648"/>
            <a:ext cx="4807252" cy="5780715"/>
          </a:xfrm>
        </p:spPr>
        <p:txBody>
          <a:bodyPr>
            <a:normAutofit fontScale="92500" lnSpcReduction="20000"/>
          </a:bodyPr>
          <a:lstStyle/>
          <a:p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Додаткова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169545" algn="l"/>
              </a:tabLst>
            </a:pP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Арешенков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Ю. Класифікація функціональних стилів і вивчення стилістики у вищій та середній школі. Мовознавство. 1993. №1.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169545" algn="l"/>
              </a:tabLst>
            </a:pP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Арешенков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Ю. “Стиль” як категоріальне поняття стилістичної науки. Науковий вісник Чернівецького університету.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Вип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117-118. Слов’янська філологія. Збірник наукових праць. Чернівці, 2001.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172720" algn="l"/>
              </a:tabLs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Виноградов В. Проблеми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русской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стилистики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Москва, 1981. 320 с.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172720" algn="l"/>
              </a:tabLs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Виноградов В.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Стилистика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Теория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позтической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речи.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Позтика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Москва, 1963. 256 с.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172720" algn="l"/>
              </a:tabLst>
            </a:pPr>
            <a:r>
              <a:rPr lang="ru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Горошко Е. И. Теоретический анализ Интернет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жанров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Жанры речи</a:t>
            </a:r>
            <a:r>
              <a:rPr lang="ru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Вып. “Жанр и</a:t>
            </a:r>
            <a:r>
              <a:rPr lang="ru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культура”. Саратов, 2007.  С. 370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389.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172720" algn="l"/>
              </a:tabLst>
            </a:pP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Грималовський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І.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Мовостиль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Василя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Ферлеєвича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Науковий вісник Чернівецького університету.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Вип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119. Слов’янська філологія. Чернівці, 2001.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UA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5570182"/>
            <a:ext cx="2304256" cy="128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Додаткова література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700808"/>
            <a:ext cx="6698705" cy="4340555"/>
          </a:xfrm>
        </p:spPr>
        <p:txBody>
          <a:bodyPr>
            <a:normAutofit fontScale="70000" lnSpcReduction="20000"/>
          </a:bodyPr>
          <a:lstStyle/>
          <a:p>
            <a:pPr lvl="0" algn="just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172720" algn="l"/>
              </a:tabLs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Єрмоленко С. Стилістика сучасної української літературної мови в контексті слов’янських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стилістик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Мовознавство. 1998. №2-3.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172720" algn="l"/>
              </a:tabLs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Коваль А. Практична стилістика сучасної української мови. Київ, 1978. 375 с.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212090" algn="l"/>
              </a:tabLst>
            </a:pP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Ленець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К. Епістолярний стиль. Стиль і час. Хрестоматія / Відп. ред. М.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Пилинський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К., 1983.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215265" algn="l"/>
              </a:tabLst>
            </a:pP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Лингвистический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енциклопедический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словарь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ред. В.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Ярцевой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Москва, 1990. 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215265" algn="l"/>
              </a:tabLst>
            </a:pP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Непийвода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Я. Мова української науково-технічної літератури (функціонально-стилістичний аспект). К., 1997. 303 с.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215265" algn="l"/>
              </a:tabLs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Озерова Н.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Взаимодействие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функциональных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стилей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русском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украинском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язиках.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Русский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язык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учебных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заведеннях. 2000. №1.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215265" algn="l"/>
              </a:tabLst>
            </a:pP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Русанівський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 Співвідношення функціональних і експресивних стилів мови. Слово і труд. Київ, 1976.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215265" algn="l"/>
              </a:tabLst>
            </a:pPr>
            <a:r>
              <a:rPr lang="ru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Чемеркін С. Г. Репрезентативність гіпертексту у функціонально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стильових різновидах української мови в Інтернеті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UA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Актуальні проблеми української лінгвістики: теорія і практика:</a:t>
            </a:r>
            <a:r>
              <a:rPr lang="ru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Зб. наук. праць. К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иїв</a:t>
            </a:r>
            <a:r>
              <a:rPr lang="ru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2009. Вип. 19.  С. 111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116.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5000"/>
              </a:lnSpc>
              <a:buClr>
                <a:srgbClr val="000000"/>
              </a:buClr>
              <a:buSzPts val="900"/>
              <a:buFont typeface="+mj-lt"/>
              <a:buAutoNum type="arabicPeriod"/>
              <a:tabLst>
                <a:tab pos="215265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ередниченко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І. Нариси з загальної стилістики сучасної української мови. Київ, 1962. 495 с.</a:t>
            </a:r>
            <a:endParaRPr lang="ru-UA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454" y="33048"/>
            <a:ext cx="3194581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Ключові слова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UA" b="1" i="1" dirty="0"/>
              <a:t>Функці</a:t>
            </a:r>
            <a:r>
              <a:rPr lang="uk-UA" b="1" i="1" dirty="0"/>
              <a:t>й</a:t>
            </a:r>
            <a:r>
              <a:rPr lang="ru-UA" b="1" i="1" dirty="0"/>
              <a:t>ний стиль </a:t>
            </a:r>
            <a:r>
              <a:rPr lang="ru-UA" b="1" dirty="0"/>
              <a:t>– це різновид літературної мови, що має певне функці</a:t>
            </a:r>
            <a:r>
              <a:rPr lang="uk-UA" b="1" dirty="0"/>
              <a:t>й</a:t>
            </a:r>
            <a:r>
              <a:rPr lang="ru-UA" b="1" dirty="0"/>
              <a:t>не призначення, систему мовних елементів, способи їх добору, вживання, взаємного поєднання </a:t>
            </a:r>
            <a:r>
              <a:rPr lang="uk-UA" b="1" dirty="0"/>
              <a:t>та</a:t>
            </a:r>
            <a:r>
              <a:rPr lang="ru-UA" b="1" dirty="0"/>
              <a:t> зв’язку.</a:t>
            </a:r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4663236" cy="3880773"/>
          </a:xfrm>
        </p:spPr>
        <p:txBody>
          <a:bodyPr>
            <a:normAutofit/>
          </a:bodyPr>
          <a:lstStyle/>
          <a:p>
            <a:r>
              <a:rPr lang="ru-UA" b="1" i="1" dirty="0"/>
              <a:t>Експресивні стилі</a:t>
            </a:r>
            <a:r>
              <a:rPr lang="ru-UA" i="1" dirty="0"/>
              <a:t>  </a:t>
            </a:r>
            <a:r>
              <a:rPr lang="ru-UA" dirty="0"/>
              <a:t>в сучасному розумінні — це використання таких засобів мови, які або викликають у співрозмовників почуття піднесеності, урочистості, співвідносне з високим стилем, або становлять нейтральну інформацію, звичне спілкування (пор. середній стиль, нейтральний стиль) чи орієнтовані на досягнення ефекту іронії, зневаги (пор. низький стиль). 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4983220"/>
            <a:ext cx="2466975" cy="1847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13" y="4959703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7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Ключові слова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268760"/>
            <a:ext cx="6347714" cy="4772603"/>
          </a:xfrm>
        </p:spPr>
        <p:txBody>
          <a:bodyPr/>
          <a:lstStyle/>
          <a:p>
            <a:r>
              <a:rPr lang="uk-UA" b="1" i="1" dirty="0"/>
              <a:t>Ж</a:t>
            </a:r>
            <a:r>
              <a:rPr lang="ru-RU" b="1" i="1" dirty="0" err="1"/>
              <a:t>анр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різновид</a:t>
            </a:r>
            <a:r>
              <a:rPr lang="ru-RU" dirty="0"/>
              <a:t> </a:t>
            </a:r>
            <a:r>
              <a:rPr lang="ru-RU" dirty="0" err="1" smtClean="0"/>
              <a:t>функційно-мовленнєвого</a:t>
            </a:r>
            <a:r>
              <a:rPr lang="ru-RU" dirty="0" smtClean="0"/>
              <a:t> </a:t>
            </a:r>
            <a:r>
              <a:rPr lang="ru-RU" dirty="0"/>
              <a:t>стилю,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детермінується</a:t>
            </a:r>
            <a:r>
              <a:rPr lang="ru-RU" dirty="0"/>
              <a:t> </a:t>
            </a:r>
            <a:r>
              <a:rPr lang="ru-RU" dirty="0" err="1"/>
              <a:t>пʼятьма</a:t>
            </a:r>
            <a:r>
              <a:rPr lang="ru-RU" dirty="0"/>
              <a:t> факторами: а) формою </a:t>
            </a:r>
            <a:r>
              <a:rPr lang="ru-RU" dirty="0" err="1"/>
              <a:t>будови</a:t>
            </a:r>
            <a:r>
              <a:rPr lang="ru-RU" dirty="0"/>
              <a:t>; б) характером </a:t>
            </a:r>
            <a:r>
              <a:rPr lang="ru-RU" dirty="0" err="1"/>
              <a:t>наявної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; в) </a:t>
            </a:r>
            <a:r>
              <a:rPr lang="ru-RU" dirty="0" err="1"/>
              <a:t>емоційною</a:t>
            </a:r>
            <a:r>
              <a:rPr lang="ru-RU" dirty="0"/>
              <a:t> </a:t>
            </a:r>
            <a:r>
              <a:rPr lang="ru-RU" dirty="0" err="1"/>
              <a:t>забарвленістю</a:t>
            </a:r>
            <a:r>
              <a:rPr lang="ru-RU" dirty="0"/>
              <a:t>, г) </a:t>
            </a:r>
            <a:r>
              <a:rPr lang="ru-RU" dirty="0" err="1"/>
              <a:t>засобами</a:t>
            </a:r>
            <a:r>
              <a:rPr lang="ru-RU" dirty="0"/>
              <a:t> </a:t>
            </a:r>
            <a:r>
              <a:rPr lang="ru-RU" dirty="0" err="1"/>
              <a:t>вираження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, д)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цільовою</a:t>
            </a:r>
            <a:r>
              <a:rPr lang="ru-RU" dirty="0"/>
              <a:t> </a:t>
            </a:r>
            <a:r>
              <a:rPr lang="ru-RU" dirty="0" err="1"/>
              <a:t>спрямованістю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941928"/>
            <a:ext cx="4941596" cy="37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3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Функційні</a:t>
            </a:r>
            <a:r>
              <a:rPr lang="uk-UA" dirty="0" smtClean="0"/>
              <a:t> </a:t>
            </a:r>
            <a:r>
              <a:rPr lang="uk-UA" dirty="0"/>
              <a:t>та </a:t>
            </a:r>
            <a:r>
              <a:rPr lang="uk-UA" dirty="0" smtClean="0"/>
              <a:t>експресивні стилі реалізуються </a:t>
            </a:r>
            <a:r>
              <a:rPr lang="uk-UA" b="1" dirty="0"/>
              <a:t>у двох формах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567982"/>
              </p:ext>
            </p:extLst>
          </p:nvPr>
        </p:nvGraphicFramePr>
        <p:xfrm>
          <a:off x="609600" y="2160588"/>
          <a:ext cx="6348413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216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058745" cy="1320800"/>
          </a:xfrm>
        </p:spPr>
        <p:txBody>
          <a:bodyPr>
            <a:normAutofit fontScale="90000"/>
          </a:bodyPr>
          <a:lstStyle/>
          <a:p>
            <a:pPr lvl="0"/>
            <a:r>
              <a:rPr lang="uk-UA" b="1" dirty="0" smtClean="0"/>
              <a:t>Питання 2. Проблеми </a:t>
            </a:r>
            <a:r>
              <a:rPr lang="uk-UA" b="1" dirty="0" err="1"/>
              <a:t>стильоподілу</a:t>
            </a:r>
            <a:r>
              <a:rPr lang="uk-UA" b="1" dirty="0"/>
              <a:t> в різні періоди розвитку української мови.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786123">
            <a:off x="-194944" y="2635554"/>
            <a:ext cx="4629608" cy="28837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56202">
            <a:off x="5751853" y="1923492"/>
            <a:ext cx="3103133" cy="4511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5013176"/>
            <a:ext cx="285927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0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8354889" cy="1320800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FF0000"/>
                </a:solidFill>
              </a:rPr>
              <a:t>У період розвитку української мови, який припадає на ХІ-ХУІІІ століття  реалізовувалася теорія трьох стилів — традиційне для Європи доби Відродження і бароко вчення про поділ мови на три стилі («</a:t>
            </a:r>
            <a:r>
              <a:rPr lang="uk-UA" sz="2400" dirty="0" err="1">
                <a:solidFill>
                  <a:srgbClr val="FF0000"/>
                </a:solidFill>
              </a:rPr>
              <a:t>слоги</a:t>
            </a:r>
            <a:r>
              <a:rPr lang="uk-UA" sz="2400" dirty="0">
                <a:solidFill>
                  <a:srgbClr val="FF0000"/>
                </a:solidFill>
              </a:rPr>
              <a:t>»): 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1899000"/>
              </p:ext>
            </p:extLst>
          </p:nvPr>
        </p:nvGraphicFramePr>
        <p:xfrm>
          <a:off x="609600" y="2160588"/>
          <a:ext cx="6348413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647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Високий стиль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538" y="1204312"/>
            <a:ext cx="6347714" cy="3880773"/>
          </a:xfrm>
        </p:spPr>
        <p:txBody>
          <a:bodyPr/>
          <a:lstStyle/>
          <a:p>
            <a:r>
              <a:rPr lang="ru-RU" b="1" dirty="0"/>
              <a:t> </a:t>
            </a:r>
            <a:r>
              <a:rPr lang="ru-RU" dirty="0"/>
              <a:t>один з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традиц</a:t>
            </a:r>
            <a:r>
              <a:rPr lang="uk-UA" dirty="0" err="1"/>
              <a:t>ійних</a:t>
            </a:r>
            <a:r>
              <a:rPr lang="uk-UA" dirty="0"/>
              <a:t> </a:t>
            </a:r>
            <a:r>
              <a:rPr lang="ru-RU" dirty="0" err="1"/>
              <a:t>стилів</a:t>
            </a:r>
            <a:r>
              <a:rPr lang="ru-RU" dirty="0"/>
              <a:t> («</a:t>
            </a:r>
            <a:r>
              <a:rPr lang="ru-RU" dirty="0" err="1"/>
              <a:t>слогів</a:t>
            </a:r>
            <a:r>
              <a:rPr lang="ru-RU" dirty="0"/>
              <a:t>»), </a:t>
            </a:r>
            <a:r>
              <a:rPr lang="ru-RU" dirty="0" err="1"/>
              <a:t>що</a:t>
            </a:r>
            <a:r>
              <a:rPr lang="ru-RU" dirty="0"/>
              <a:t> теоретично </a:t>
            </a:r>
            <a:r>
              <a:rPr lang="ru-RU" dirty="0" err="1"/>
              <a:t>розроблялися</a:t>
            </a:r>
            <a:r>
              <a:rPr lang="ru-RU" dirty="0"/>
              <a:t> і практично </a:t>
            </a:r>
            <a:r>
              <a:rPr lang="ru-RU" dirty="0" err="1"/>
              <a:t>функці</a:t>
            </a:r>
            <a:r>
              <a:rPr lang="uk-UA" dirty="0"/>
              <a:t>ю</a:t>
            </a:r>
            <a:r>
              <a:rPr lang="ru-RU" dirty="0"/>
              <a:t>вали в </a:t>
            </a:r>
            <a:r>
              <a:rPr lang="ru-RU" dirty="0" err="1"/>
              <a:t>Україні</a:t>
            </a:r>
            <a:r>
              <a:rPr lang="ru-RU" dirty="0"/>
              <a:t> у 17 — 18 ст.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9521"/>
            <a:ext cx="2409825" cy="3314700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76583710"/>
              </p:ext>
            </p:extLst>
          </p:nvPr>
        </p:nvGraphicFramePr>
        <p:xfrm>
          <a:off x="-324544" y="2060848"/>
          <a:ext cx="842493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47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7418785" cy="1368152"/>
          </a:xfrm>
        </p:spPr>
        <p:txBody>
          <a:bodyPr>
            <a:noAutofit/>
          </a:bodyPr>
          <a:lstStyle/>
          <a:p>
            <a:r>
              <a:rPr lang="ru-RU" sz="2400" b="1" i="1" dirty="0" err="1" smtClean="0"/>
              <a:t>Середній</a:t>
            </a:r>
            <a:r>
              <a:rPr lang="ru-RU" sz="2400" b="1" i="1" dirty="0" smtClean="0"/>
              <a:t> </a:t>
            </a:r>
            <a:r>
              <a:rPr lang="ru-RU" sz="2400" i="1" dirty="0"/>
              <a:t>стиль</a:t>
            </a:r>
            <a:r>
              <a:rPr lang="ru-RU" sz="2400" dirty="0"/>
              <a:t> </a:t>
            </a:r>
            <a:r>
              <a:rPr lang="ru-RU" sz="2400" dirty="0" err="1" smtClean="0"/>
              <a:t>передбачав</a:t>
            </a:r>
            <a:r>
              <a:rPr lang="ru-RU" sz="2400" dirty="0" smtClean="0"/>
              <a:t> </a:t>
            </a:r>
            <a:r>
              <a:rPr lang="ru-RU" sz="2400" dirty="0" err="1"/>
              <a:t>емоційно</a:t>
            </a:r>
            <a:r>
              <a:rPr lang="ru-RU" sz="2400" dirty="0"/>
              <a:t> </a:t>
            </a:r>
            <a:r>
              <a:rPr lang="ru-RU" sz="2400" dirty="0" err="1"/>
              <a:t>спокійний</a:t>
            </a:r>
            <a:r>
              <a:rPr lang="ru-RU" sz="2400" dirty="0"/>
              <a:t>, </a:t>
            </a:r>
            <a:r>
              <a:rPr lang="ru-RU" sz="2400" dirty="0" err="1"/>
              <a:t>помірно</a:t>
            </a:r>
            <a:r>
              <a:rPr lang="ru-RU" sz="2400" dirty="0"/>
              <a:t> </a:t>
            </a:r>
            <a:r>
              <a:rPr lang="ru-RU" sz="2400" dirty="0" err="1"/>
              <a:t>прикрашувальний</a:t>
            </a:r>
            <a:r>
              <a:rPr lang="ru-RU" sz="2400" dirty="0"/>
              <a:t> </a:t>
            </a:r>
            <a:r>
              <a:rPr lang="ru-RU" sz="2400" dirty="0" err="1"/>
              <a:t>виклад</a:t>
            </a:r>
            <a:r>
              <a:rPr lang="ru-RU" sz="2400" dirty="0"/>
              <a:t>, </a:t>
            </a:r>
            <a:r>
              <a:rPr lang="ru-RU" sz="2400" dirty="0" err="1"/>
              <a:t>присвячений</a:t>
            </a:r>
            <a:r>
              <a:rPr lang="ru-RU" sz="2400" dirty="0"/>
              <a:t> </a:t>
            </a:r>
            <a:r>
              <a:rPr lang="ru-RU" sz="2400" dirty="0" err="1"/>
              <a:t>менш</a:t>
            </a:r>
            <a:r>
              <a:rPr lang="ru-RU" sz="2400" dirty="0"/>
              <a:t> </a:t>
            </a:r>
            <a:r>
              <a:rPr lang="ru-RU" sz="2400" dirty="0" err="1"/>
              <a:t>важливим</a:t>
            </a:r>
            <a:r>
              <a:rPr lang="ru-RU" sz="2400" dirty="0"/>
              <a:t> предметам і темам, </a:t>
            </a:r>
            <a:r>
              <a:rPr lang="ru-RU" sz="2400" dirty="0" err="1"/>
              <a:t>ніж</a:t>
            </a:r>
            <a:r>
              <a:rPr lang="ru-RU" sz="2400" dirty="0"/>
              <a:t> у </a:t>
            </a:r>
            <a:r>
              <a:rPr lang="ru-RU" sz="2400" dirty="0" err="1"/>
              <a:t>високому</a:t>
            </a:r>
            <a:r>
              <a:rPr lang="ru-RU" sz="2400" dirty="0"/>
              <a:t> </a:t>
            </a:r>
            <a:r>
              <a:rPr lang="ru-RU" sz="2400" dirty="0" err="1" smtClean="0"/>
              <a:t>стилі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4439854"/>
              </p:ext>
            </p:extLst>
          </p:nvPr>
        </p:nvGraphicFramePr>
        <p:xfrm>
          <a:off x="609600" y="908720"/>
          <a:ext cx="828288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58965957"/>
              </p:ext>
            </p:extLst>
          </p:nvPr>
        </p:nvGraphicFramePr>
        <p:xfrm>
          <a:off x="323528" y="2081076"/>
          <a:ext cx="84249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93679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731168"/>
          </a:xfrm>
        </p:spPr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Графік навчання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0986" y="1254565"/>
            <a:ext cx="84516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26.09.2022  до 13.11.2022 – </a:t>
            </a:r>
            <a:r>
              <a:rPr lang="uk-UA" b="1" dirty="0" err="1">
                <a:solidFill>
                  <a:srgbClr val="FF0000"/>
                </a:solidFill>
              </a:rPr>
              <a:t>лекційно</a:t>
            </a:r>
            <a:r>
              <a:rPr lang="uk-UA" b="1" dirty="0">
                <a:solidFill>
                  <a:srgbClr val="FF0000"/>
                </a:solidFill>
              </a:rPr>
              <a:t>-практичні заняття дистанційно</a:t>
            </a:r>
          </a:p>
          <a:p>
            <a:r>
              <a:rPr lang="uk-UA" dirty="0"/>
              <a:t>Із 13.12.2022 </a:t>
            </a:r>
            <a:r>
              <a:rPr lang="uk-UA" dirty="0" smtClean="0"/>
              <a:t>- </a:t>
            </a:r>
            <a:r>
              <a:rPr lang="uk-UA" sz="2400" dirty="0" smtClean="0">
                <a:solidFill>
                  <a:srgbClr val="FF0000"/>
                </a:solidFill>
              </a:rPr>
              <a:t>екзамен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486451"/>
            <a:ext cx="4680520" cy="2687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278" y="2348880"/>
            <a:ext cx="3877392" cy="2481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7" y="1896210"/>
            <a:ext cx="884062" cy="17302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1533281"/>
            <a:ext cx="1298905" cy="110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7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562800" cy="1320800"/>
          </a:xfrm>
        </p:spPr>
        <p:txBody>
          <a:bodyPr>
            <a:noAutofit/>
          </a:bodyPr>
          <a:lstStyle/>
          <a:p>
            <a:r>
              <a:rPr lang="uk-UA" sz="2000" b="1" i="1" dirty="0"/>
              <a:t>Н</a:t>
            </a:r>
            <a:r>
              <a:rPr lang="ru-UA" sz="2000" b="1" i="1" dirty="0"/>
              <a:t>изьки</a:t>
            </a:r>
            <a:r>
              <a:rPr lang="ru-UA" sz="2000" i="1" dirty="0"/>
              <a:t>й стиль чи "подлий"</a:t>
            </a:r>
            <a:r>
              <a:rPr lang="ru-UA" sz="2000" dirty="0"/>
              <a:t> — це мова народна, якою можна писати тільки речі неповажні, наприклад, т. зв. </a:t>
            </a:r>
            <a:r>
              <a:rPr lang="ru-UA" sz="2000" u="sng" dirty="0">
                <a:hlinkClick r:id="rId2"/>
              </a:rPr>
              <a:t>інтермедії чи інтерлюдії</a:t>
            </a:r>
            <a:r>
              <a:rPr lang="ru-UA" sz="2000" dirty="0"/>
              <a:t>, призначені на посміх для поважних </a:t>
            </a:r>
            <a:r>
              <a:rPr lang="ru-UA" sz="2000" dirty="0" smtClean="0"/>
              <a:t>людей</a:t>
            </a: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> </a:t>
            </a:r>
            <a:r>
              <a:rPr lang="uk-UA" sz="2000" dirty="0"/>
              <a:t>(І. Огієнко)</a:t>
            </a:r>
            <a:r>
              <a:rPr lang="ru-UA" sz="2000" dirty="0"/>
              <a:t>.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8326" y="1589932"/>
            <a:ext cx="4898504" cy="5151435"/>
          </a:xfrm>
        </p:spPr>
        <p:txBody>
          <a:bodyPr>
            <a:normAutofit fontScale="47500" lnSpcReduction="20000"/>
          </a:bodyPr>
          <a:lstStyle/>
          <a:p>
            <a:r>
              <a:rPr lang="ru-RU" sz="2900" b="1" dirty="0"/>
              <a:t>НТЕРМЕДІЯ НА ТРИ ПЕРСОНИ: БАБА, ДІД І ЧОРТ</a:t>
            </a:r>
            <a:endParaRPr lang="ru-RU" sz="2900" dirty="0"/>
          </a:p>
          <a:p>
            <a:pPr marL="0" indent="0">
              <a:buNone/>
            </a:pPr>
            <a:endParaRPr lang="ru-RU" sz="2900" dirty="0"/>
          </a:p>
          <a:p>
            <a:pPr marL="0" indent="0">
              <a:buNone/>
            </a:pPr>
            <a:r>
              <a:rPr lang="ru-RU" sz="2900" i="1" dirty="0"/>
              <a:t>Баба</a:t>
            </a:r>
          </a:p>
          <a:p>
            <a:pPr marL="0" indent="0">
              <a:buNone/>
            </a:pPr>
            <a:r>
              <a:rPr lang="ru-RU" sz="2900" i="1" dirty="0"/>
              <a:t>(</a:t>
            </a:r>
            <a:r>
              <a:rPr lang="ru-RU" sz="2900" i="1" dirty="0" err="1"/>
              <a:t>виходить</a:t>
            </a:r>
            <a:r>
              <a:rPr lang="ru-RU" sz="2900" i="1" dirty="0"/>
              <a:t> і </a:t>
            </a:r>
            <a:r>
              <a:rPr lang="ru-RU" sz="2900" i="1" dirty="0" err="1"/>
              <a:t>мовить</a:t>
            </a:r>
            <a:r>
              <a:rPr lang="ru-RU" sz="2900" i="1" dirty="0"/>
              <a:t>)</a:t>
            </a:r>
            <a:endParaRPr lang="ru-RU" sz="2900" dirty="0"/>
          </a:p>
          <a:p>
            <a:pPr marL="0" indent="0">
              <a:buNone/>
            </a:pPr>
            <a:r>
              <a:rPr lang="ru-RU" sz="2900" dirty="0" err="1"/>
              <a:t>Дідушу</a:t>
            </a:r>
            <a:r>
              <a:rPr lang="ru-RU" sz="2900" dirty="0"/>
              <a:t> мой, </a:t>
            </a:r>
            <a:r>
              <a:rPr lang="ru-RU" sz="2900" dirty="0" err="1"/>
              <a:t>порадо</a:t>
            </a:r>
            <a:r>
              <a:rPr lang="ru-RU" sz="2900" dirty="0"/>
              <a:t> моя, </a:t>
            </a:r>
            <a:r>
              <a:rPr lang="ru-RU" sz="2900" dirty="0" err="1"/>
              <a:t>юж</a:t>
            </a:r>
            <a:r>
              <a:rPr lang="ru-RU" sz="2900" dirty="0"/>
              <a:t> </a:t>
            </a:r>
            <a:r>
              <a:rPr lang="ru-RU" sz="2900" dirty="0" err="1"/>
              <a:t>дикіє</a:t>
            </a:r>
            <a:r>
              <a:rPr lang="ru-RU" sz="2900" dirty="0"/>
              <a:t> минули-</a:t>
            </a:r>
            <a:r>
              <a:rPr lang="ru-RU" sz="2900" dirty="0" err="1"/>
              <a:t>сьмо</a:t>
            </a:r>
            <a:r>
              <a:rPr lang="ru-RU" sz="2900" dirty="0"/>
              <a:t> поля,</a:t>
            </a:r>
          </a:p>
          <a:p>
            <a:pPr marL="0" indent="0">
              <a:buNone/>
            </a:pPr>
            <a:r>
              <a:rPr lang="ru-RU" sz="2900" dirty="0"/>
              <a:t>А то нам вше </a:t>
            </a:r>
            <a:r>
              <a:rPr lang="ru-RU" sz="2900" dirty="0" err="1"/>
              <a:t>вкажала</a:t>
            </a:r>
            <a:r>
              <a:rPr lang="ru-RU" sz="2900" dirty="0"/>
              <a:t> там </a:t>
            </a:r>
            <a:r>
              <a:rPr lang="ru-RU" sz="2900" dirty="0" err="1"/>
              <a:t>божая</a:t>
            </a:r>
            <a:r>
              <a:rPr lang="ru-RU" sz="2900" dirty="0"/>
              <a:t> воля.</a:t>
            </a:r>
          </a:p>
          <a:p>
            <a:pPr marL="0" indent="0">
              <a:buNone/>
            </a:pPr>
            <a:r>
              <a:rPr lang="ru-RU" sz="2900" dirty="0" err="1"/>
              <a:t>Уважаймо</a:t>
            </a:r>
            <a:r>
              <a:rPr lang="ru-RU" sz="2900" dirty="0"/>
              <a:t> ж, </a:t>
            </a:r>
            <a:r>
              <a:rPr lang="ru-RU" sz="2900" dirty="0" err="1"/>
              <a:t>дідоньку</a:t>
            </a:r>
            <a:r>
              <a:rPr lang="ru-RU" sz="2900" dirty="0"/>
              <a:t>, же-</a:t>
            </a:r>
            <a:r>
              <a:rPr lang="ru-RU" sz="2900" dirty="0" err="1"/>
              <a:t>шми</a:t>
            </a:r>
            <a:r>
              <a:rPr lang="ru-RU" sz="2900" dirty="0"/>
              <a:t> межи </a:t>
            </a:r>
            <a:r>
              <a:rPr lang="ru-RU" sz="2900" dirty="0" err="1"/>
              <a:t>людми</a:t>
            </a:r>
            <a:r>
              <a:rPr lang="ru-RU" sz="2900" dirty="0"/>
              <a:t>,</a:t>
            </a:r>
          </a:p>
          <a:p>
            <a:pPr marL="0" indent="0">
              <a:buNone/>
            </a:pPr>
            <a:r>
              <a:rPr lang="ru-RU" sz="2900" dirty="0"/>
              <a:t>От </a:t>
            </a:r>
            <a:r>
              <a:rPr lang="ru-RU" sz="2900" dirty="0" err="1"/>
              <a:t>тепер</a:t>
            </a:r>
            <a:r>
              <a:rPr lang="ru-RU" sz="2900" dirty="0"/>
              <a:t> же </a:t>
            </a:r>
            <a:r>
              <a:rPr lang="ru-RU" sz="2900" dirty="0" err="1"/>
              <a:t>вешелими</a:t>
            </a:r>
            <a:r>
              <a:rPr lang="ru-RU" sz="2900" dirty="0"/>
              <a:t> </a:t>
            </a:r>
            <a:r>
              <a:rPr lang="ru-RU" sz="2900" dirty="0" err="1"/>
              <a:t>іш</a:t>
            </a:r>
            <a:r>
              <a:rPr lang="ru-RU" sz="2900" dirty="0"/>
              <a:t> </a:t>
            </a:r>
            <a:r>
              <a:rPr lang="ru-RU" sz="2900" dirty="0" err="1"/>
              <a:t>шобою</a:t>
            </a:r>
            <a:r>
              <a:rPr lang="ru-RU" sz="2900" dirty="0"/>
              <a:t> </a:t>
            </a:r>
            <a:r>
              <a:rPr lang="ru-RU" sz="2900" dirty="0" err="1"/>
              <a:t>будми</a:t>
            </a:r>
            <a:r>
              <a:rPr lang="ru-RU" sz="2900" dirty="0"/>
              <a:t>,</a:t>
            </a:r>
          </a:p>
          <a:p>
            <a:pPr marL="0" indent="0">
              <a:buNone/>
            </a:pPr>
            <a:r>
              <a:rPr lang="ru-RU" sz="2900" dirty="0" err="1"/>
              <a:t>Бо</a:t>
            </a:r>
            <a:r>
              <a:rPr lang="ru-RU" sz="2900" dirty="0"/>
              <a:t>, як вижу, же і люде </a:t>
            </a:r>
            <a:r>
              <a:rPr lang="ru-RU" sz="2900" dirty="0" err="1"/>
              <a:t>вешеля</a:t>
            </a:r>
            <a:r>
              <a:rPr lang="ru-RU" sz="2900" dirty="0"/>
              <a:t> </a:t>
            </a:r>
            <a:r>
              <a:rPr lang="ru-RU" sz="2900" dirty="0" err="1"/>
              <a:t>вживают</a:t>
            </a:r>
            <a:r>
              <a:rPr lang="ru-RU" sz="2900" dirty="0"/>
              <a:t>,</a:t>
            </a:r>
          </a:p>
          <a:p>
            <a:pPr marL="0" indent="0">
              <a:buNone/>
            </a:pPr>
            <a:r>
              <a:rPr lang="ru-RU" sz="2900" dirty="0" err="1"/>
              <a:t>Попитаймо</a:t>
            </a:r>
            <a:r>
              <a:rPr lang="ru-RU" sz="2900" dirty="0"/>
              <a:t> ж </a:t>
            </a:r>
            <a:r>
              <a:rPr lang="ru-RU" sz="2900" dirty="0" err="1"/>
              <a:t>ша</a:t>
            </a:r>
            <a:r>
              <a:rPr lang="ru-RU" sz="2900" dirty="0"/>
              <a:t> </a:t>
            </a:r>
            <a:r>
              <a:rPr lang="ru-RU" sz="2900" dirty="0" err="1"/>
              <a:t>їх</a:t>
            </a:r>
            <a:r>
              <a:rPr lang="ru-RU" sz="2900" dirty="0"/>
              <a:t>, </a:t>
            </a:r>
            <a:r>
              <a:rPr lang="ru-RU" sz="2900" dirty="0" err="1"/>
              <a:t>ци</a:t>
            </a:r>
            <a:r>
              <a:rPr lang="ru-RU" sz="2900" dirty="0"/>
              <a:t> </a:t>
            </a:r>
            <a:r>
              <a:rPr lang="ru-RU" sz="2900" dirty="0" err="1"/>
              <a:t>гаражд</a:t>
            </a:r>
            <a:r>
              <a:rPr lang="ru-RU" sz="2900" dirty="0"/>
              <a:t> </a:t>
            </a:r>
            <a:r>
              <a:rPr lang="ru-RU" sz="2900" dirty="0" err="1"/>
              <a:t>ся</a:t>
            </a:r>
            <a:r>
              <a:rPr lang="ru-RU" sz="2900" dirty="0"/>
              <a:t> мают.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60032" y="1581448"/>
            <a:ext cx="3880198" cy="443686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2900" i="1" dirty="0" err="1"/>
              <a:t>Дід</a:t>
            </a:r>
            <a:endParaRPr lang="ru-RU" sz="2900" i="1" dirty="0"/>
          </a:p>
          <a:p>
            <a:pPr marL="0" indent="0">
              <a:buNone/>
            </a:pPr>
            <a:r>
              <a:rPr lang="ru-RU" sz="2900" dirty="0"/>
              <a:t>Боже, дай же </a:t>
            </a:r>
            <a:r>
              <a:rPr lang="ru-RU" sz="2900" dirty="0" err="1"/>
              <a:t>добридень</a:t>
            </a:r>
            <a:r>
              <a:rPr lang="ru-RU" sz="2900" dirty="0"/>
              <a:t> і як </a:t>
            </a:r>
            <a:r>
              <a:rPr lang="ru-RU" sz="2900" dirty="0" err="1"/>
              <a:t>ша</a:t>
            </a:r>
            <a:r>
              <a:rPr lang="ru-RU" sz="2900" dirty="0"/>
              <a:t> </a:t>
            </a:r>
            <a:r>
              <a:rPr lang="ru-RU" sz="2900" dirty="0" err="1"/>
              <a:t>маєте</a:t>
            </a:r>
            <a:r>
              <a:rPr lang="ru-RU" sz="2900" dirty="0"/>
              <a:t>?</a:t>
            </a:r>
          </a:p>
          <a:p>
            <a:pPr marL="0" indent="0">
              <a:buNone/>
            </a:pPr>
            <a:r>
              <a:rPr lang="ru-RU" sz="2900" dirty="0" err="1"/>
              <a:t>Хоч</a:t>
            </a:r>
            <a:r>
              <a:rPr lang="ru-RU" sz="2900" dirty="0"/>
              <a:t> </a:t>
            </a:r>
            <a:r>
              <a:rPr lang="ru-RU" sz="2900" dirty="0" err="1"/>
              <a:t>єдин</a:t>
            </a:r>
            <a:r>
              <a:rPr lang="ru-RU" sz="2900" dirty="0"/>
              <a:t> </a:t>
            </a:r>
            <a:r>
              <a:rPr lang="ru-RU" sz="2900" dirty="0" err="1"/>
              <a:t>ізмеже</a:t>
            </a:r>
            <a:r>
              <a:rPr lang="ru-RU" sz="2900" dirty="0"/>
              <a:t> ваш мене </a:t>
            </a:r>
            <a:r>
              <a:rPr lang="ru-RU" sz="2900" dirty="0" err="1"/>
              <a:t>ци</a:t>
            </a:r>
            <a:r>
              <a:rPr lang="ru-RU" sz="2900" dirty="0"/>
              <a:t> </a:t>
            </a:r>
            <a:r>
              <a:rPr lang="ru-RU" sz="2900" dirty="0" err="1"/>
              <a:t>знаєте</a:t>
            </a:r>
            <a:r>
              <a:rPr lang="ru-RU" sz="2900" dirty="0"/>
              <a:t>?</a:t>
            </a:r>
          </a:p>
          <a:p>
            <a:pPr marL="0" indent="0">
              <a:buNone/>
            </a:pPr>
            <a:r>
              <a:rPr lang="ru-RU" sz="2900" dirty="0" err="1"/>
              <a:t>Шавлук</a:t>
            </a:r>
            <a:r>
              <a:rPr lang="ru-RU" sz="2900" dirty="0"/>
              <a:t> </a:t>
            </a:r>
            <a:r>
              <a:rPr lang="ru-RU" sz="2900" dirty="0" err="1"/>
              <a:t>ся</a:t>
            </a:r>
            <a:r>
              <a:rPr lang="ru-RU" sz="2900" dirty="0"/>
              <a:t> </a:t>
            </a:r>
            <a:r>
              <a:rPr lang="ru-RU" sz="2900" dirty="0" err="1"/>
              <a:t>дід</a:t>
            </a:r>
            <a:r>
              <a:rPr lang="ru-RU" sz="2900" dirty="0"/>
              <a:t> ж бабою до ваш тут </a:t>
            </a:r>
            <a:r>
              <a:rPr lang="ru-RU" sz="2900" dirty="0" err="1"/>
              <a:t>жавитав</a:t>
            </a:r>
            <a:r>
              <a:rPr lang="ru-RU" sz="2900" dirty="0"/>
              <a:t>.</a:t>
            </a:r>
          </a:p>
          <a:p>
            <a:pPr marL="0" indent="0">
              <a:buNone/>
            </a:pPr>
            <a:r>
              <a:rPr lang="ru-RU" sz="2900" dirty="0"/>
              <a:t>Ж[е]би-м </a:t>
            </a:r>
            <a:r>
              <a:rPr lang="ru-RU" sz="2900" dirty="0" err="1"/>
              <a:t>ша</a:t>
            </a:r>
            <a:r>
              <a:rPr lang="ru-RU" sz="2900" dirty="0"/>
              <a:t> на </a:t>
            </a:r>
            <a:r>
              <a:rPr lang="ru-RU" sz="2900" dirty="0" err="1"/>
              <a:t>ждоров’я</a:t>
            </a:r>
            <a:r>
              <a:rPr lang="ru-RU" sz="2900" dirty="0"/>
              <a:t> ваш </a:t>
            </a:r>
            <a:r>
              <a:rPr lang="ru-RU" sz="2900" dirty="0" err="1"/>
              <a:t>усіх</a:t>
            </a:r>
            <a:r>
              <a:rPr lang="ru-RU" sz="2900" dirty="0"/>
              <a:t> </a:t>
            </a:r>
            <a:r>
              <a:rPr lang="ru-RU" sz="2900" dirty="0" err="1"/>
              <a:t>іспитав</a:t>
            </a:r>
            <a:r>
              <a:rPr lang="ru-RU" sz="2900" dirty="0"/>
              <a:t>.</a:t>
            </a:r>
          </a:p>
          <a:p>
            <a:pPr marL="0" indent="0">
              <a:buNone/>
            </a:pPr>
            <a:r>
              <a:rPr lang="ru-RU" sz="2900" dirty="0"/>
              <a:t>Як вас вижу, не </a:t>
            </a:r>
            <a:r>
              <a:rPr lang="ru-RU" sz="2900" dirty="0" err="1"/>
              <a:t>дармо</a:t>
            </a:r>
            <a:r>
              <a:rPr lang="ru-RU" sz="2900" dirty="0"/>
              <a:t> </a:t>
            </a:r>
            <a:r>
              <a:rPr lang="ru-RU" sz="2900" dirty="0" err="1"/>
              <a:t>ви</a:t>
            </a:r>
            <a:r>
              <a:rPr lang="ru-RU" sz="2900" dirty="0"/>
              <a:t> </a:t>
            </a:r>
            <a:r>
              <a:rPr lang="ru-RU" sz="2900" dirty="0" err="1"/>
              <a:t>ша</a:t>
            </a:r>
            <a:r>
              <a:rPr lang="ru-RU" sz="2900" dirty="0"/>
              <a:t> тут </a:t>
            </a:r>
            <a:r>
              <a:rPr lang="ru-RU" sz="2900" dirty="0" err="1"/>
              <a:t>жобрали</a:t>
            </a:r>
            <a:r>
              <a:rPr lang="ru-RU" sz="2900" dirty="0"/>
              <a:t>,</a:t>
            </a:r>
          </a:p>
          <a:p>
            <a:pPr marL="0" indent="0">
              <a:buNone/>
            </a:pPr>
            <a:r>
              <a:rPr lang="ru-RU" sz="2900" dirty="0"/>
              <a:t>Чачей би-</a:t>
            </a:r>
            <a:r>
              <a:rPr lang="ru-RU" sz="2900" dirty="0" err="1"/>
              <a:t>ште</a:t>
            </a:r>
            <a:r>
              <a:rPr lang="ru-RU" sz="2900" dirty="0"/>
              <a:t> </a:t>
            </a:r>
            <a:r>
              <a:rPr lang="ru-RU" sz="2900" dirty="0" err="1"/>
              <a:t>тоє</a:t>
            </a:r>
            <a:r>
              <a:rPr lang="ru-RU" sz="2900" dirty="0"/>
              <a:t> й нам ж бабою </a:t>
            </a:r>
            <a:r>
              <a:rPr lang="ru-RU" sz="2900" dirty="0" err="1"/>
              <a:t>шкажали</a:t>
            </a:r>
            <a:r>
              <a:rPr lang="ru-RU" sz="2900" dirty="0"/>
              <a:t>.</a:t>
            </a:r>
          </a:p>
          <a:p>
            <a:pPr marL="0" indent="0">
              <a:buNone/>
            </a:pPr>
            <a:r>
              <a:rPr lang="ru-RU" sz="2900" dirty="0"/>
              <a:t>Не </a:t>
            </a:r>
            <a:r>
              <a:rPr lang="ru-RU" sz="2900" dirty="0" err="1"/>
              <a:t>дбайте</a:t>
            </a:r>
            <a:r>
              <a:rPr lang="ru-RU" sz="2900" dirty="0"/>
              <a:t>, </a:t>
            </a:r>
            <a:r>
              <a:rPr lang="ru-RU" sz="2900" dirty="0" err="1"/>
              <a:t>що</a:t>
            </a:r>
            <a:r>
              <a:rPr lang="ru-RU" sz="2900" dirty="0"/>
              <a:t> на </a:t>
            </a:r>
            <a:r>
              <a:rPr lang="ru-RU" sz="2900" dirty="0" err="1"/>
              <a:t>мнє</a:t>
            </a:r>
            <a:r>
              <a:rPr lang="ru-RU" sz="2900" dirty="0"/>
              <a:t> </a:t>
            </a:r>
            <a:r>
              <a:rPr lang="ru-RU" sz="2900" dirty="0" err="1"/>
              <a:t>курман</a:t>
            </a:r>
            <a:r>
              <a:rPr lang="ru-RU" sz="2900" dirty="0"/>
              <a:t> </a:t>
            </a:r>
            <a:r>
              <a:rPr lang="ru-RU" sz="2900" dirty="0" err="1"/>
              <a:t>лати</a:t>
            </a:r>
            <a:r>
              <a:rPr lang="ru-RU" sz="2900" dirty="0"/>
              <a:t>,</a:t>
            </a:r>
          </a:p>
          <a:p>
            <a:pPr marL="0" indent="0">
              <a:buNone/>
            </a:pPr>
            <a:r>
              <a:rPr lang="ru-RU" sz="2900" dirty="0"/>
              <a:t>Мене </a:t>
            </a:r>
            <a:r>
              <a:rPr lang="ru-RU" sz="2900" dirty="0" err="1"/>
              <a:t>колиш</a:t>
            </a:r>
            <a:r>
              <a:rPr lang="ru-RU" sz="2900" dirty="0"/>
              <a:t> </a:t>
            </a:r>
            <a:r>
              <a:rPr lang="ru-RU" sz="2900" dirty="0" err="1"/>
              <a:t>бирали</a:t>
            </a:r>
            <a:r>
              <a:rPr lang="ru-RU" sz="2900" dirty="0"/>
              <a:t> </a:t>
            </a:r>
            <a:r>
              <a:rPr lang="ru-RU" sz="2900" dirty="0" err="1"/>
              <a:t>усі</a:t>
            </a:r>
            <a:r>
              <a:rPr lang="ru-RU" sz="2900" dirty="0"/>
              <a:t> люде в </a:t>
            </a:r>
            <a:r>
              <a:rPr lang="ru-RU" sz="2900" dirty="0" err="1"/>
              <a:t>швати</a:t>
            </a:r>
            <a:r>
              <a:rPr lang="ru-RU" sz="2900" dirty="0"/>
              <a:t>.</a:t>
            </a:r>
          </a:p>
          <a:p>
            <a:pPr marL="0" indent="0">
              <a:buNone/>
            </a:pPr>
            <a:r>
              <a:rPr lang="ru-RU" sz="2900" dirty="0"/>
              <a:t>Я-то </a:t>
            </a:r>
            <a:r>
              <a:rPr lang="ru-RU" sz="2900" dirty="0" err="1"/>
              <a:t>вмівав</a:t>
            </a:r>
            <a:r>
              <a:rPr lang="ru-RU" sz="2900" dirty="0"/>
              <a:t> ж </a:t>
            </a:r>
            <a:r>
              <a:rPr lang="ru-RU" sz="2900" dirty="0" err="1"/>
              <a:t>людми</a:t>
            </a:r>
            <a:r>
              <a:rPr lang="ru-RU" sz="2900" dirty="0"/>
              <a:t> </a:t>
            </a:r>
            <a:r>
              <a:rPr lang="ru-RU" sz="2900" dirty="0" err="1"/>
              <a:t>розмови</a:t>
            </a:r>
            <a:r>
              <a:rPr lang="ru-RU" sz="2900" dirty="0"/>
              <a:t> чини[</a:t>
            </a:r>
            <a:r>
              <a:rPr lang="ru-RU" sz="2900" dirty="0" err="1"/>
              <a:t>ти</a:t>
            </a:r>
            <a:r>
              <a:rPr lang="ru-RU" sz="2900" dirty="0"/>
              <a:t>],</a:t>
            </a:r>
          </a:p>
          <a:p>
            <a:pPr marL="0" indent="0">
              <a:buNone/>
            </a:pPr>
            <a:r>
              <a:rPr lang="ru-RU" sz="2900" dirty="0"/>
              <a:t>І </a:t>
            </a:r>
            <a:r>
              <a:rPr lang="ru-RU" sz="2900" dirty="0" err="1"/>
              <a:t>кождого</a:t>
            </a:r>
            <a:r>
              <a:rPr lang="ru-RU" sz="2900" dirty="0"/>
              <a:t> </a:t>
            </a:r>
            <a:r>
              <a:rPr lang="ru-RU" sz="2900" dirty="0" err="1"/>
              <a:t>молодча</a:t>
            </a:r>
            <a:r>
              <a:rPr lang="ru-RU" sz="2900" dirty="0"/>
              <a:t> мог я </a:t>
            </a:r>
            <a:r>
              <a:rPr lang="ru-RU" sz="2900" dirty="0" err="1"/>
              <a:t>оже</a:t>
            </a:r>
            <a:r>
              <a:rPr lang="ru-RU" sz="2900" dirty="0"/>
              <a:t>[нити].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184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В основу виділення сучасних стилів  покладено такі лінгвістичні критерії: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4279420"/>
              </p:ext>
            </p:extLst>
          </p:nvPr>
        </p:nvGraphicFramePr>
        <p:xfrm>
          <a:off x="609600" y="2160588"/>
          <a:ext cx="6348413" cy="4114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48413">
                  <a:extLst>
                    <a:ext uri="{9D8B030D-6E8A-4147-A177-3AD203B41FA5}">
                      <a16:colId xmlns:a16="http://schemas.microsoft.com/office/drawing/2014/main" val="2694712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функція мови, яка реалізується в тому чи тому стилі й його специфіці </a:t>
                      </a:r>
                      <a:r>
                        <a:rPr lang="uk-UA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мовних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і мовленнєвих одиниць;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985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мовні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засоби створення й  оформлення стилів;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262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комунікативна функція;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18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сфера </a:t>
                      </a:r>
                      <a:r>
                        <a:rPr lang="uk-UA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мовного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спілкування;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705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екстралінгвістичні принципи + функція мови;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891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спеціального / неспеціального спілкування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936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1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п’ять основних стилів мови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3376664"/>
              </p:ext>
            </p:extLst>
          </p:nvPr>
        </p:nvGraphicFramePr>
        <p:xfrm>
          <a:off x="609600" y="2160588"/>
          <a:ext cx="6348413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236296" y="5085184"/>
            <a:ext cx="1728192" cy="15624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002">
            <a:schemeClr val="dk2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конфесійний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422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Експресивні стилі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5496675"/>
              </p:ext>
            </p:extLst>
          </p:nvPr>
        </p:nvGraphicFramePr>
        <p:xfrm>
          <a:off x="609600" y="2160588"/>
          <a:ext cx="6348413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736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Система накопичення балів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442" y="1772817"/>
            <a:ext cx="895186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0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539"/>
            <a:ext cx="6347713" cy="1320800"/>
          </a:xfrm>
        </p:spPr>
        <p:txBody>
          <a:bodyPr/>
          <a:lstStyle/>
          <a:p>
            <a:pPr algn="ctr"/>
            <a:r>
              <a:rPr lang="uk-UA" dirty="0" smtClean="0"/>
              <a:t>Форми контролю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287453"/>
            <a:ext cx="4437655" cy="3881437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647857310"/>
              </p:ext>
            </p:extLst>
          </p:nvPr>
        </p:nvGraphicFramePr>
        <p:xfrm>
          <a:off x="3983281" y="110489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054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Метою</a:t>
            </a:r>
            <a:r>
              <a:rPr lang="uk-UA" sz="3200" dirty="0">
                <a:solidFill>
                  <a:srgbClr val="FF0000"/>
                </a:solidFill>
              </a:rPr>
              <a:t> </a:t>
            </a:r>
            <a:r>
              <a:rPr lang="uk-UA" sz="3200" dirty="0" smtClean="0">
                <a:solidFill>
                  <a:srgbClr val="FF0000"/>
                </a:solidFill>
              </a:rPr>
              <a:t>вивчення </a:t>
            </a:r>
            <a:r>
              <a:rPr lang="uk-UA" sz="3200" dirty="0">
                <a:solidFill>
                  <a:srgbClr val="FF0000"/>
                </a:solidFill>
              </a:rPr>
              <a:t>навчальної дисципліни «Історія стилів української мови» є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вивчення відомостей  про  формування,  розвиток  і  збагачення   стилів української  мови  в  руслі  історичних  та  суспільно-політичних  процесів,  контактування  з  іншими  мовами; </a:t>
            </a:r>
          </a:p>
          <a:p>
            <a:r>
              <a:rPr lang="uk-UA" dirty="0"/>
              <a:t>з’ясування   особливостей </a:t>
            </a:r>
            <a:r>
              <a:rPr lang="uk-UA" dirty="0" err="1"/>
              <a:t>діахронного</a:t>
            </a:r>
            <a:r>
              <a:rPr lang="uk-UA" dirty="0"/>
              <a:t>  розвитку  стилістичної  системи  української  літературної  мови.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У </a:t>
            </a:r>
            <a:r>
              <a:rPr lang="ru-RU" sz="3200" dirty="0" err="1"/>
              <a:t>результаті</a:t>
            </a:r>
            <a:r>
              <a:rPr lang="ru-RU" sz="3200" dirty="0"/>
              <a:t> </a:t>
            </a:r>
            <a:r>
              <a:rPr lang="ru-RU" sz="3200" dirty="0" err="1"/>
              <a:t>вивчення</a:t>
            </a:r>
            <a:r>
              <a:rPr lang="ru-RU" sz="3200" dirty="0"/>
              <a:t> </a:t>
            </a:r>
            <a:r>
              <a:rPr lang="ru-RU" sz="3200" dirty="0" err="1"/>
              <a:t>навчальної</a:t>
            </a:r>
            <a:r>
              <a:rPr lang="ru-RU" sz="3200" dirty="0"/>
              <a:t> </a:t>
            </a:r>
            <a:r>
              <a:rPr lang="ru-RU" sz="3200" dirty="0" err="1"/>
              <a:t>дисципліни</a:t>
            </a:r>
            <a:r>
              <a:rPr lang="ru-RU" sz="3200" dirty="0"/>
              <a:t> студент повинен </a:t>
            </a:r>
            <a:r>
              <a:rPr lang="ru-RU" sz="3200" b="1" dirty="0"/>
              <a:t>знати:</a:t>
            </a:r>
            <a:r>
              <a:rPr lang="ru-RU" sz="3200" dirty="0"/>
              <a:t> 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-</a:t>
            </a:r>
            <a:r>
              <a:rPr lang="ru-RU" dirty="0"/>
              <a:t> </a:t>
            </a:r>
            <a:r>
              <a:rPr lang="ru-RU" dirty="0" err="1"/>
              <a:t>основні</a:t>
            </a:r>
            <a:r>
              <a:rPr lang="ru-RU" dirty="0"/>
              <a:t>   </a:t>
            </a:r>
            <a:r>
              <a:rPr lang="ru-RU" dirty="0" err="1"/>
              <a:t>етапи</a:t>
            </a:r>
            <a:r>
              <a:rPr lang="ru-RU" dirty="0"/>
              <a:t>      </a:t>
            </a:r>
            <a:r>
              <a:rPr lang="ru-RU" dirty="0" err="1"/>
              <a:t>розвитку</a:t>
            </a:r>
            <a:r>
              <a:rPr lang="ru-RU" dirty="0"/>
              <a:t>   </a:t>
            </a:r>
            <a:r>
              <a:rPr lang="uk-UA" dirty="0"/>
              <a:t>кожного зі стилів </a:t>
            </a:r>
            <a:r>
              <a:rPr lang="ru-RU" dirty="0" err="1"/>
              <a:t>української</a:t>
            </a:r>
            <a:r>
              <a:rPr lang="ru-RU" dirty="0"/>
              <a:t>  </a:t>
            </a:r>
            <a:r>
              <a:rPr lang="ru-RU" dirty="0" err="1"/>
              <a:t>мови</a:t>
            </a:r>
            <a:r>
              <a:rPr lang="ru-RU" dirty="0"/>
              <a:t>;	</a:t>
            </a:r>
          </a:p>
          <a:p>
            <a:r>
              <a:rPr lang="uk-UA" dirty="0"/>
              <a:t>- </a:t>
            </a:r>
            <a:r>
              <a:rPr lang="ru-RU" dirty="0" err="1"/>
              <a:t>мовні</a:t>
            </a:r>
            <a:r>
              <a:rPr lang="ru-RU" dirty="0"/>
              <a:t>  та  </a:t>
            </a:r>
            <a:r>
              <a:rPr lang="ru-RU" dirty="0" err="1"/>
              <a:t>позамовні</a:t>
            </a:r>
            <a:r>
              <a:rPr lang="ru-RU" dirty="0"/>
              <a:t>  </a:t>
            </a:r>
            <a:r>
              <a:rPr lang="ru-RU" dirty="0" err="1"/>
              <a:t>фактори</a:t>
            </a:r>
            <a:r>
              <a:rPr lang="ru-RU" dirty="0"/>
              <a:t>,  </a:t>
            </a:r>
            <a:r>
              <a:rPr lang="ru-RU" dirty="0" err="1"/>
              <a:t>що</a:t>
            </a:r>
            <a:r>
              <a:rPr lang="ru-RU" dirty="0"/>
              <a:t>  </a:t>
            </a:r>
            <a:r>
              <a:rPr lang="ru-RU" dirty="0" err="1"/>
              <a:t>вплинули</a:t>
            </a:r>
            <a:r>
              <a:rPr lang="ru-RU" dirty="0"/>
              <a:t>  на 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uk-UA" dirty="0"/>
              <a:t>того чи того стилю 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    </a:t>
            </a:r>
            <a:r>
              <a:rPr lang="ru-RU" dirty="0" err="1"/>
              <a:t>мови</a:t>
            </a:r>
            <a:r>
              <a:rPr lang="ru-RU" dirty="0"/>
              <a:t>;</a:t>
            </a:r>
          </a:p>
          <a:p>
            <a:r>
              <a:rPr lang="ru-RU" dirty="0"/>
              <a:t>- </a:t>
            </a:r>
            <a:r>
              <a:rPr lang="ru-RU" dirty="0" err="1"/>
              <a:t>фактори</a:t>
            </a:r>
            <a:r>
              <a:rPr lang="ru-RU" dirty="0"/>
              <a:t>  </a:t>
            </a:r>
            <a:r>
              <a:rPr lang="ru-RU" dirty="0" err="1"/>
              <a:t>впливу</a:t>
            </a:r>
            <a:r>
              <a:rPr lang="ru-RU" dirty="0"/>
              <a:t>  </a:t>
            </a:r>
            <a:r>
              <a:rPr lang="uk-UA" dirty="0"/>
              <a:t>сучасних інституцій на </a:t>
            </a:r>
            <a:r>
              <a:rPr lang="ru-RU" dirty="0"/>
              <a:t> </a:t>
            </a:r>
            <a:r>
              <a:rPr lang="ru-RU" dirty="0" err="1"/>
              <a:t>функціонування</a:t>
            </a:r>
            <a:r>
              <a:rPr lang="ru-RU" dirty="0"/>
              <a:t> </a:t>
            </a:r>
            <a:r>
              <a:rPr lang="uk-UA" dirty="0"/>
              <a:t>стилістичної системи</a:t>
            </a:r>
            <a:r>
              <a:rPr lang="ru-RU" dirty="0"/>
              <a:t>  </a:t>
            </a:r>
            <a:r>
              <a:rPr lang="ru-RU" dirty="0" err="1"/>
              <a:t>української</a:t>
            </a:r>
            <a:r>
              <a:rPr lang="ru-RU" dirty="0"/>
              <a:t>    </a:t>
            </a:r>
            <a:r>
              <a:rPr lang="ru-RU" dirty="0" err="1"/>
              <a:t>літературної</a:t>
            </a:r>
            <a:r>
              <a:rPr lang="ru-RU" dirty="0"/>
              <a:t>  </a:t>
            </a:r>
            <a:r>
              <a:rPr lang="ru-RU" dirty="0" err="1"/>
              <a:t>мови</a:t>
            </a:r>
            <a:r>
              <a:rPr lang="ru-RU" dirty="0"/>
              <a:t>.</a:t>
            </a:r>
          </a:p>
          <a:p>
            <a:r>
              <a:rPr lang="ru-RU" dirty="0"/>
              <a:t>- роль 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представників</a:t>
            </a:r>
            <a:r>
              <a:rPr lang="ru-RU" dirty="0"/>
              <a:t>  красного  </a:t>
            </a:r>
            <a:r>
              <a:rPr lang="ru-RU" dirty="0" err="1"/>
              <a:t>письменства</a:t>
            </a:r>
            <a:r>
              <a:rPr lang="ru-RU" dirty="0"/>
              <a:t>,   науки</a:t>
            </a:r>
            <a:r>
              <a:rPr lang="uk-UA" dirty="0"/>
              <a:t>, публіцистики, політики, церкви</a:t>
            </a:r>
            <a:r>
              <a:rPr lang="ru-RU" dirty="0"/>
              <a:t>    у   </a:t>
            </a:r>
            <a:r>
              <a:rPr lang="ru-RU" dirty="0" err="1"/>
              <a:t>формуванні</a:t>
            </a:r>
            <a:r>
              <a:rPr lang="ru-RU" dirty="0"/>
              <a:t> </a:t>
            </a:r>
            <a:r>
              <a:rPr lang="uk-UA" dirty="0"/>
              <a:t>стилів</a:t>
            </a:r>
            <a:r>
              <a:rPr lang="ru-RU" dirty="0"/>
              <a:t>  </a:t>
            </a:r>
            <a:r>
              <a:rPr lang="ru-RU" dirty="0" err="1"/>
              <a:t>української</a:t>
            </a:r>
            <a:r>
              <a:rPr lang="ru-RU" dirty="0"/>
              <a:t>  </a:t>
            </a:r>
            <a:r>
              <a:rPr lang="ru-RU" dirty="0" err="1"/>
              <a:t>мови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У </a:t>
            </a:r>
            <a:r>
              <a:rPr lang="ru-RU" sz="2800" dirty="0" err="1"/>
              <a:t>результаті</a:t>
            </a:r>
            <a:r>
              <a:rPr lang="ru-RU" sz="2800" dirty="0"/>
              <a:t> </a:t>
            </a:r>
            <a:r>
              <a:rPr lang="ru-RU" sz="2800" dirty="0" err="1"/>
              <a:t>вивчення</a:t>
            </a:r>
            <a:r>
              <a:rPr lang="ru-RU" sz="2800" dirty="0"/>
              <a:t> </a:t>
            </a:r>
            <a:r>
              <a:rPr lang="ru-RU" sz="2800" dirty="0" err="1"/>
              <a:t>навчальної</a:t>
            </a:r>
            <a:r>
              <a:rPr lang="ru-RU" sz="2800" dirty="0"/>
              <a:t> </a:t>
            </a:r>
            <a:r>
              <a:rPr lang="ru-RU" sz="2800" dirty="0" err="1"/>
              <a:t>дисципліни</a:t>
            </a:r>
            <a:r>
              <a:rPr lang="ru-RU" sz="2800" dirty="0"/>
              <a:t> студент повинен </a:t>
            </a:r>
            <a:r>
              <a:rPr lang="uk-UA" sz="2800" b="1" dirty="0"/>
              <a:t>вміти:</a:t>
            </a:r>
            <a:r>
              <a:rPr lang="uk-UA" sz="2800" dirty="0"/>
              <a:t>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/>
              <a:t>- аналізувати  пам’ятки  церковно-релігійного та  світського змісту  </a:t>
            </a:r>
            <a:r>
              <a:rPr lang="uk-UA" dirty="0" err="1"/>
              <a:t>ХІ-ХХІст</a:t>
            </a:r>
            <a:r>
              <a:rPr lang="uk-UA" dirty="0"/>
              <a:t>., з’ясовувати   стилістичну  й  жанрову  специфіку   цих творів;</a:t>
            </a:r>
            <a:endParaRPr lang="ru-RU" dirty="0"/>
          </a:p>
          <a:p>
            <a:r>
              <a:rPr lang="uk-UA" dirty="0" err="1"/>
              <a:t>-виявляти</a:t>
            </a:r>
            <a:r>
              <a:rPr lang="uk-UA" dirty="0"/>
              <a:t>  </a:t>
            </a:r>
            <a:r>
              <a:rPr lang="uk-UA" dirty="0" err="1"/>
              <a:t>стилетвірні</a:t>
            </a:r>
            <a:r>
              <a:rPr lang="uk-UA" dirty="0"/>
              <a:t> риси  </a:t>
            </a:r>
            <a:r>
              <a:rPr lang="uk-UA" dirty="0" err="1"/>
              <a:t>памяток</a:t>
            </a:r>
            <a:r>
              <a:rPr lang="uk-UA" dirty="0"/>
              <a:t> писемності;</a:t>
            </a:r>
            <a:endParaRPr lang="ru-RU" dirty="0"/>
          </a:p>
          <a:p>
            <a:r>
              <a:rPr lang="ru-RU" dirty="0"/>
              <a:t>-</a:t>
            </a:r>
            <a:r>
              <a:rPr lang="ru-RU" dirty="0" err="1"/>
              <a:t>встановлювати</a:t>
            </a:r>
            <a:r>
              <a:rPr lang="ru-RU" dirty="0"/>
              <a:t>  за  </a:t>
            </a:r>
            <a:r>
              <a:rPr lang="ru-RU" dirty="0" err="1"/>
              <a:t>мовностилістичними</a:t>
            </a:r>
            <a:r>
              <a:rPr lang="ru-RU" dirty="0"/>
              <a:t>  </a:t>
            </a:r>
            <a:r>
              <a:rPr lang="ru-RU" dirty="0" err="1"/>
              <a:t>особливостями</a:t>
            </a:r>
            <a:r>
              <a:rPr lang="ru-RU" dirty="0"/>
              <a:t>  </a:t>
            </a:r>
            <a:r>
              <a:rPr lang="ru-RU" dirty="0" err="1"/>
              <a:t>історичну</a:t>
            </a:r>
            <a:r>
              <a:rPr lang="ru-RU" dirty="0"/>
              <a:t> </a:t>
            </a:r>
            <a:r>
              <a:rPr lang="ru-RU" dirty="0" err="1"/>
              <a:t>специфіку</a:t>
            </a:r>
            <a:r>
              <a:rPr lang="ru-RU" dirty="0"/>
              <a:t>  жанру  </a:t>
            </a:r>
            <a:r>
              <a:rPr lang="ru-RU" dirty="0" err="1"/>
              <a:t>чи</a:t>
            </a:r>
            <a:r>
              <a:rPr lang="ru-RU" dirty="0"/>
              <a:t>  стилю,    </a:t>
            </a:r>
            <a:r>
              <a:rPr lang="ru-RU" dirty="0" err="1"/>
              <a:t>оцінюючи</a:t>
            </a:r>
            <a:r>
              <a:rPr lang="ru-RU" dirty="0"/>
              <a:t>  </a:t>
            </a:r>
            <a:r>
              <a:rPr lang="ru-RU" dirty="0" err="1"/>
              <a:t>внесок</a:t>
            </a:r>
            <a:r>
              <a:rPr lang="ru-RU" dirty="0"/>
              <a:t>  </a:t>
            </a:r>
            <a:r>
              <a:rPr lang="ru-RU" dirty="0" err="1"/>
              <a:t>окремих</a:t>
            </a:r>
            <a:r>
              <a:rPr lang="ru-RU" dirty="0"/>
              <a:t>  </a:t>
            </a:r>
            <a:r>
              <a:rPr lang="ru-RU" dirty="0" err="1"/>
              <a:t>персоналій</a:t>
            </a:r>
            <a:r>
              <a:rPr lang="ru-RU" dirty="0"/>
              <a:t>  в  </a:t>
            </a:r>
            <a:r>
              <a:rPr lang="ru-RU" dirty="0" err="1"/>
              <a:t>історію</a:t>
            </a:r>
            <a:r>
              <a:rPr lang="ru-RU" dirty="0"/>
              <a:t>  </a:t>
            </a:r>
            <a:r>
              <a:rPr lang="uk-UA" dirty="0"/>
              <a:t>його розвитку</a:t>
            </a:r>
            <a:r>
              <a:rPr lang="ru-RU" dirty="0"/>
              <a:t>;</a:t>
            </a:r>
          </a:p>
          <a:p>
            <a:r>
              <a:rPr lang="ru-RU" dirty="0"/>
              <a:t>-</a:t>
            </a:r>
            <a:r>
              <a:rPr lang="ru-RU" dirty="0" err="1"/>
              <a:t>зіставляючи</a:t>
            </a:r>
            <a:r>
              <a:rPr lang="ru-RU" dirty="0"/>
              <a:t> </a:t>
            </a:r>
            <a:r>
              <a:rPr lang="ru-RU" dirty="0" err="1"/>
              <a:t>мовні</a:t>
            </a:r>
            <a:r>
              <a:rPr lang="ru-RU" dirty="0"/>
              <a:t>  </a:t>
            </a:r>
            <a:r>
              <a:rPr lang="ru-RU" dirty="0" err="1"/>
              <a:t>факти</a:t>
            </a:r>
            <a:r>
              <a:rPr lang="ru-RU" dirty="0"/>
              <a:t>,  </a:t>
            </a:r>
            <a:r>
              <a:rPr lang="ru-RU" dirty="0" err="1"/>
              <a:t>давати</a:t>
            </a:r>
            <a:r>
              <a:rPr lang="ru-RU" dirty="0"/>
              <a:t>  </a:t>
            </a:r>
            <a:r>
              <a:rPr lang="ru-RU" dirty="0" err="1"/>
              <a:t>оцінку</a:t>
            </a:r>
            <a:r>
              <a:rPr lang="ru-RU" dirty="0"/>
              <a:t>  </a:t>
            </a:r>
            <a:r>
              <a:rPr lang="ru-RU" dirty="0" err="1"/>
              <a:t>тим</a:t>
            </a:r>
            <a:r>
              <a:rPr lang="ru-RU" dirty="0"/>
              <a:t>  </a:t>
            </a:r>
            <a:r>
              <a:rPr lang="uk-UA" dirty="0"/>
              <a:t>суспільним і </a:t>
            </a:r>
            <a:r>
              <a:rPr lang="ru-RU" dirty="0" err="1"/>
              <a:t>мовним</a:t>
            </a:r>
            <a:r>
              <a:rPr lang="ru-RU" dirty="0"/>
              <a:t>  </a:t>
            </a:r>
            <a:r>
              <a:rPr lang="uk-UA" dirty="0"/>
              <a:t>фактам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 </a:t>
            </a:r>
            <a:r>
              <a:rPr lang="uk-UA" dirty="0"/>
              <a:t>сприяли або гальмували</a:t>
            </a:r>
            <a:r>
              <a:rPr lang="ru-RU" dirty="0"/>
              <a:t> </a:t>
            </a:r>
            <a:r>
              <a:rPr lang="ru-RU" dirty="0" err="1"/>
              <a:t>розвит</a:t>
            </a:r>
            <a:r>
              <a:rPr lang="uk-UA" dirty="0"/>
              <a:t>о</a:t>
            </a:r>
            <a:r>
              <a:rPr lang="ru-RU" dirty="0"/>
              <a:t>к  </a:t>
            </a:r>
            <a:r>
              <a:rPr lang="uk-UA" dirty="0"/>
              <a:t>стильових </a:t>
            </a:r>
            <a:r>
              <a:rPr lang="ru-RU" dirty="0"/>
              <a:t>форм </a:t>
            </a:r>
            <a:r>
              <a:rPr lang="ru-RU" dirty="0" err="1"/>
              <a:t>українській</a:t>
            </a:r>
            <a:r>
              <a:rPr lang="ru-RU" dirty="0"/>
              <a:t>  </a:t>
            </a:r>
            <a:r>
              <a:rPr lang="ru-RU" dirty="0" err="1"/>
              <a:t>мови</a:t>
            </a:r>
            <a:r>
              <a:rPr lang="ru-RU" dirty="0"/>
              <a:t>;</a:t>
            </a:r>
          </a:p>
          <a:p>
            <a:r>
              <a:rPr lang="ru-RU" dirty="0"/>
              <a:t>-</a:t>
            </a:r>
            <a:r>
              <a:rPr lang="ru-RU" dirty="0" err="1"/>
              <a:t>диференціювати</a:t>
            </a:r>
            <a:r>
              <a:rPr lang="ru-RU" dirty="0"/>
              <a:t> </a:t>
            </a:r>
            <a:r>
              <a:rPr lang="ru-RU" dirty="0" err="1"/>
              <a:t>літературне</a:t>
            </a:r>
            <a:r>
              <a:rPr lang="ru-RU" dirty="0"/>
              <a:t>/</a:t>
            </a:r>
            <a:r>
              <a:rPr lang="ru-RU" dirty="0" err="1"/>
              <a:t>нелітературне</a:t>
            </a:r>
            <a:r>
              <a:rPr lang="ru-RU" dirty="0"/>
              <a:t> у  </a:t>
            </a:r>
            <a:r>
              <a:rPr lang="ru-RU" dirty="0" err="1"/>
              <a:t>проекції</a:t>
            </a:r>
            <a:r>
              <a:rPr lang="ru-RU" dirty="0"/>
              <a:t> на </a:t>
            </a:r>
            <a:r>
              <a:rPr lang="ru-RU" dirty="0" err="1"/>
              <a:t>різнорівневі</a:t>
            </a:r>
            <a:r>
              <a:rPr lang="ru-RU" dirty="0"/>
              <a:t>  </a:t>
            </a:r>
            <a:r>
              <a:rPr lang="ru-RU" dirty="0" err="1"/>
              <a:t>мовні</a:t>
            </a:r>
            <a:r>
              <a:rPr lang="ru-RU" dirty="0"/>
              <a:t>  </a:t>
            </a:r>
            <a:r>
              <a:rPr lang="ru-RU" dirty="0" err="1"/>
              <a:t>одиниці</a:t>
            </a:r>
            <a:r>
              <a:rPr lang="ru-RU" dirty="0"/>
              <a:t>  у  </a:t>
            </a:r>
            <a:r>
              <a:rPr lang="uk-UA" dirty="0"/>
              <a:t>конкретному мовному стилі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ЛІТЕРАТУРА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uk-UA" dirty="0" err="1"/>
              <a:t>Городиловська</a:t>
            </a:r>
            <a:r>
              <a:rPr lang="uk-UA" dirty="0"/>
              <a:t> Г. Проблема стилів в українському мовознавстві. Вісник Львівського університету. Серія Журналістика. 2003. </a:t>
            </a:r>
            <a:r>
              <a:rPr lang="uk-UA" dirty="0" err="1"/>
              <a:t>Вип</a:t>
            </a:r>
            <a:r>
              <a:rPr lang="uk-UA" dirty="0"/>
              <a:t>. 23. С. 136-143.</a:t>
            </a:r>
            <a:endParaRPr lang="ru-RU" dirty="0"/>
          </a:p>
          <a:p>
            <a:pPr lvl="0"/>
            <a:r>
              <a:rPr lang="ru-UA" dirty="0"/>
              <a:t>Жанри і стилі в історії української літературної мови / В.В. Німчук, В.М. Русанівський, І.П. Чепіга та ін..- К.: Наукова думка,1989.- 288 с.. </a:t>
            </a:r>
            <a:endParaRPr lang="ru-RU" dirty="0"/>
          </a:p>
          <a:p>
            <a:pPr lvl="0"/>
            <a:r>
              <a:rPr lang="ru-UA" dirty="0"/>
              <a:t>Пилинський М.М. Мовна норма і стиль.- К.: Наукова думка, 1976.- 288 с. </a:t>
            </a:r>
            <a:endParaRPr lang="ru-RU" dirty="0"/>
          </a:p>
          <a:p>
            <a:pPr lvl="0"/>
            <a:r>
              <a:rPr lang="ru-UA" dirty="0"/>
              <a:t>Пономарів О.Д. Стилістика сучасної української мови.- К.: Либідь,1992.- 248 с. </a:t>
            </a:r>
            <a:endParaRPr lang="ru-RU" dirty="0"/>
          </a:p>
          <a:p>
            <a:pPr lvl="0"/>
            <a:r>
              <a:rPr lang="ru-UA" dirty="0"/>
              <a:t>Селігей П. О. С</a:t>
            </a:r>
            <a:r>
              <a:rPr lang="uk-UA" dirty="0" err="1"/>
              <a:t>тильова</a:t>
            </a:r>
            <a:r>
              <a:rPr lang="uk-UA" dirty="0"/>
              <a:t> норма як різновид </a:t>
            </a:r>
            <a:r>
              <a:rPr lang="uk-UA" dirty="0" err="1"/>
              <a:t>мовної</a:t>
            </a:r>
            <a:r>
              <a:rPr lang="uk-UA" dirty="0"/>
              <a:t> норми. </a:t>
            </a:r>
            <a:r>
              <a:rPr lang="ru-UA" dirty="0"/>
              <a:t>Н</a:t>
            </a:r>
            <a:r>
              <a:rPr lang="uk-UA" dirty="0" err="1"/>
              <a:t>аукові</a:t>
            </a:r>
            <a:r>
              <a:rPr lang="uk-UA" dirty="0"/>
              <a:t> записки</a:t>
            </a:r>
            <a:r>
              <a:rPr lang="ru-UA" dirty="0"/>
              <a:t> НаУКМА. 2016. Том 189.</a:t>
            </a:r>
            <a:r>
              <a:rPr lang="uk-UA" dirty="0"/>
              <a:t> С.83-86.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339206"/>
            <a:ext cx="2847079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8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360</TotalTime>
  <Words>1872</Words>
  <Application>Microsoft Office PowerPoint</Application>
  <PresentationFormat>Экран (4:3)</PresentationFormat>
  <Paragraphs>179</Paragraphs>
  <Slides>33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Calibri</vt:lpstr>
      <vt:lpstr>EKPGLG+TimesNewRoman+1</vt:lpstr>
      <vt:lpstr>EKPGMB+TimesNewRoman</vt:lpstr>
      <vt:lpstr>Times New Roman</vt:lpstr>
      <vt:lpstr>Trebuchet MS</vt:lpstr>
      <vt:lpstr>Wingdings 3</vt:lpstr>
      <vt:lpstr>Аспект</vt:lpstr>
      <vt:lpstr>  ІСТОРІЯ    СТИЛІВ УКРАЇНСЬКОЇ  МОВИ </vt:lpstr>
      <vt:lpstr>ВИКЛАДАЧ </vt:lpstr>
      <vt:lpstr>Графік навчання</vt:lpstr>
      <vt:lpstr>Система накопичення балів</vt:lpstr>
      <vt:lpstr>Форми контролю</vt:lpstr>
      <vt:lpstr>Метою вивчення навчальної дисципліни «Історія стилів української мови» є </vt:lpstr>
      <vt:lpstr>У результаті вивчення навчальної дисципліни студент повинен знати:  </vt:lpstr>
      <vt:lpstr>У результаті вивчення навчальної дисципліни студент повинен вміти:  </vt:lpstr>
      <vt:lpstr>ЛІТЕРАТУРА</vt:lpstr>
      <vt:lpstr>Тема 1. Вступ до курсу «Історія стилів української мови». Поняття про функційний стиль в його історичній проєкції. Проблеми стильоподілу в донаціональний та національний періоди української мови. Проблема стильових норм та їх стабільності. </vt:lpstr>
      <vt:lpstr>Тема 2. Культурно-стильова еволюція розмовного стилю. </vt:lpstr>
      <vt:lpstr>«Від говенової /тобто дружини Говена/ до Нежнича. Дай 60 кун лодієвих. Сказав Говен і подав на суд, а піп записав. А дай Луці. Коли не віддаси, то я у князя візьму отрока… і приїду, а то тобі в більше увійде» Йдеться про борг в 60 кун, який Нежнич має віддати дружині, ймовірно, померлого Говена, що подав позов до суду. Говенова погрожує, що якщо він гроші не віддасть, то вона приїде сама, взявши князівського «отрока», тобто слугу-свідка. </vt:lpstr>
      <vt:lpstr>Тема 3. Становлення й розвиток ділового стилю. Жанрово-стильова специфіка  ділових  документів ХІ-ХІУ та ХУ-ХУІІІст. Норми ділового стилю староукраїнської доби та сфера його застосування. Розвиток ділового стилю в новій українській мові. Основні риси сучасного ділового стилю  та сфера його застосування, підстилі офіційно-ділового стилю.</vt:lpstr>
      <vt:lpstr>Тема 3-4. Специфіка розвитку наукового стилю української мови. </vt:lpstr>
      <vt:lpstr>Тема 5.  Становлення функцій публіцистичного стилю. </vt:lpstr>
      <vt:lpstr>Тема  6. Ритуальна функція мови та її реалізація в конфесійному стилі староукраїнської мови. </vt:lpstr>
      <vt:lpstr>Тема 7. Естетична функція літературно-художнього стилю. </vt:lpstr>
      <vt:lpstr>Тема 8. Специфіка розвитку й причини занепаду інших стилів української мови староукраїнської доби. Ознаки стильової дифузії. </vt:lpstr>
      <vt:lpstr>Тема 1. Вступ до курсу «Історія стилів української мови» </vt:lpstr>
      <vt:lpstr>Головні поняття: </vt:lpstr>
      <vt:lpstr>Література  </vt:lpstr>
      <vt:lpstr>Додаткова література</vt:lpstr>
      <vt:lpstr>Ключові слова</vt:lpstr>
      <vt:lpstr>Ключові слова</vt:lpstr>
      <vt:lpstr>Функційні та експресивні стилі реалізуються у двох формах</vt:lpstr>
      <vt:lpstr>Питання 2. Проблеми стильоподілу в різні періоди розвитку української мови.  </vt:lpstr>
      <vt:lpstr>У період розвитку української мови, який припадає на ХІ-ХУІІІ століття  реалізовувалася теорія трьох стилів — традиційне для Європи доби Відродження і бароко вчення про поділ мови на три стилі («слоги»): </vt:lpstr>
      <vt:lpstr>Високий стиль</vt:lpstr>
      <vt:lpstr>Середній стиль передбачав емоційно спокійний, помірно прикрашувальний виклад, присвячений менш важливим предметам і темам, ніж у високому стилі.</vt:lpstr>
      <vt:lpstr>Низький стиль чи "подлий" — це мова народна, якою можна писати тільки речі неповажні, наприклад, т. зв. інтермедії чи інтерлюдії, призначені на посміх для поважних людей  (І. Огієнко).  </vt:lpstr>
      <vt:lpstr>В основу виділення сучасних стилів  покладено такі лінгвістичні критерії: </vt:lpstr>
      <vt:lpstr>п’ять основних стилів мови</vt:lpstr>
      <vt:lpstr>Експресивні стилі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ІСТОРІЯ    УКРАЇНСЬКОГО  ОФІЦІЙНО-ДІЛОВОГО     СТИЛЮ </dc:title>
  <dc:creator>Светлана</dc:creator>
  <cp:lastModifiedBy>admin</cp:lastModifiedBy>
  <cp:revision>29</cp:revision>
  <dcterms:created xsi:type="dcterms:W3CDTF">2015-11-25T19:10:32Z</dcterms:created>
  <dcterms:modified xsi:type="dcterms:W3CDTF">2022-09-27T11:19:57Z</dcterms:modified>
</cp:coreProperties>
</file>