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71" r:id="rId13"/>
    <p:sldId id="268" r:id="rId14"/>
    <p:sldId id="267" r:id="rId15"/>
    <p:sldId id="270" r:id="rId16"/>
    <p:sldId id="269" r:id="rId17"/>
    <p:sldId id="273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8A02C-44F6-425E-AB81-C2617E34308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58642A-F320-44DB-9C92-E0026E60017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noProof="0" dirty="0" smtClean="0">
              <a:solidFill>
                <a:srgbClr val="4E3B30"/>
              </a:solidFill>
            </a:rPr>
            <a:t>Адаптований взаємозв'язок з природою</a:t>
          </a:r>
          <a:endParaRPr lang="uk-UA" sz="2800" b="1" noProof="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814C938-285E-4BF0-9B8F-8776CB3EC6AD}" type="parTrans" cxnId="{2B1DFDDE-D10A-4189-99B1-144034E98D51}">
      <dgm:prSet/>
      <dgm:spPr/>
      <dgm:t>
        <a:bodyPr/>
        <a:lstStyle/>
        <a:p>
          <a:endParaRPr lang="ru-RU"/>
        </a:p>
      </dgm:t>
    </dgm:pt>
    <dgm:pt modelId="{EA63D73C-D544-416C-80D4-F6594268A42E}" type="sibTrans" cxnId="{2B1DFDDE-D10A-4189-99B1-144034E98D51}">
      <dgm:prSet/>
      <dgm:spPr/>
      <dgm:t>
        <a:bodyPr/>
        <a:lstStyle/>
        <a:p>
          <a:endParaRPr lang="ru-RU"/>
        </a:p>
      </dgm:t>
    </dgm:pt>
    <dgm:pt modelId="{98B26965-4F4F-4EE7-9177-00507B377C7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noProof="0" dirty="0" smtClean="0">
              <a:solidFill>
                <a:srgbClr val="4E3B30"/>
              </a:solidFill>
            </a:rPr>
            <a:t>Акомодація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noProof="0" dirty="0" smtClean="0">
              <a:solidFill>
                <a:srgbClr val="4E3B30"/>
              </a:solidFill>
            </a:rPr>
            <a:t>(</a:t>
          </a:r>
          <a:r>
            <a:rPr lang="uk-UA" sz="1800" noProof="0" dirty="0" smtClean="0"/>
            <a:t>через зміну стилю мислення</a:t>
          </a:r>
          <a:r>
            <a:rPr lang="ru-RU" sz="1800" b="1" dirty="0" smtClean="0">
              <a:solidFill>
                <a:srgbClr val="4E3B30"/>
              </a:solidFill>
            </a:rPr>
            <a:t>)</a:t>
          </a:r>
          <a:endParaRPr lang="ru-RU" sz="1800" b="1" dirty="0" smtClean="0"/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F5B5EC3-D511-4DA4-A3A8-6218B712F338}" type="parTrans" cxnId="{AEBAC4EF-E9D8-49AE-8C40-F4E88CCE1280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EBCB1269-8708-4CD7-9D77-22FF16D0390C}" type="sibTrans" cxnId="{AEBAC4EF-E9D8-49AE-8C40-F4E88CCE1280}">
      <dgm:prSet/>
      <dgm:spPr/>
      <dgm:t>
        <a:bodyPr/>
        <a:lstStyle/>
        <a:p>
          <a:endParaRPr lang="ru-RU"/>
        </a:p>
      </dgm:t>
    </dgm:pt>
    <dgm:pt modelId="{D2542366-CCD8-4951-9952-E6FEC20C1C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noProof="0" dirty="0" smtClean="0">
              <a:solidFill>
                <a:srgbClr val="4E3B30"/>
              </a:solidFill>
            </a:rPr>
            <a:t>Асиміляція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noProof="0" dirty="0" smtClean="0">
              <a:solidFill>
                <a:srgbClr val="4E3B30"/>
              </a:solidFill>
            </a:rPr>
            <a:t>(</a:t>
          </a:r>
          <a:r>
            <a:rPr lang="uk-UA" sz="1800" noProof="0" dirty="0" smtClean="0"/>
            <a:t>через зміну умов</a:t>
          </a:r>
          <a:r>
            <a:rPr lang="ru-RU" sz="1800" b="1" dirty="0" smtClean="0">
              <a:solidFill>
                <a:srgbClr val="4E3B30"/>
              </a:solidFill>
            </a:rPr>
            <a:t>) </a:t>
          </a:r>
          <a:endParaRPr lang="ru-RU" sz="1800" b="1" dirty="0" smtClean="0"/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C7ECDDD-079D-49D0-A595-9C6B71877775}" type="parTrans" cxnId="{374066D0-005F-411E-B333-1F43FC111B6A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64A1347-581B-4617-88A1-A2AD0FA549BF}" type="sibTrans" cxnId="{374066D0-005F-411E-B333-1F43FC111B6A}">
      <dgm:prSet/>
      <dgm:spPr/>
      <dgm:t>
        <a:bodyPr/>
        <a:lstStyle/>
        <a:p>
          <a:endParaRPr lang="ru-RU"/>
        </a:p>
      </dgm:t>
    </dgm:pt>
    <dgm:pt modelId="{691C6AD0-1ECA-4EF7-9E52-7266AAF4D59B}" type="pres">
      <dgm:prSet presAssocID="{6E98A02C-44F6-425E-AB81-C2617E3430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3F8A4A-63C3-446A-91F3-E08B785D82A0}" type="pres">
      <dgm:prSet presAssocID="{9758642A-F320-44DB-9C92-E0026E600171}" presName="centerShape" presStyleLbl="node0" presStyleIdx="0" presStyleCnt="1" custScaleX="136147" custScaleY="124662" custLinFactNeighborX="-2460" custLinFactNeighborY="10711"/>
      <dgm:spPr/>
      <dgm:t>
        <a:bodyPr/>
        <a:lstStyle/>
        <a:p>
          <a:endParaRPr lang="ru-RU"/>
        </a:p>
      </dgm:t>
    </dgm:pt>
    <dgm:pt modelId="{6856F94D-CAF2-403D-B9D0-AB39B06B157C}" type="pres">
      <dgm:prSet presAssocID="{7F5B5EC3-D511-4DA4-A3A8-6218B712F338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7A03AA16-5A7A-49B6-B6ED-464A55116A64}" type="pres">
      <dgm:prSet presAssocID="{98B26965-4F4F-4EE7-9177-00507B377C7D}" presName="node" presStyleLbl="node1" presStyleIdx="0" presStyleCnt="2" custAng="10800000" custFlipVert="1" custFlipHor="1" custScaleX="88755" custScaleY="88556" custRadScaleRad="109415" custRadScaleInc="-3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A38F2-90D3-49FA-AAD2-ED236471860C}" type="pres">
      <dgm:prSet presAssocID="{7C7ECDDD-079D-49D0-A595-9C6B71877775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82F89645-1330-4A57-9593-A8A0DA303DCF}" type="pres">
      <dgm:prSet presAssocID="{D2542366-CCD8-4951-9952-E6FEC20C1C5D}" presName="node" presStyleLbl="node1" presStyleIdx="1" presStyleCnt="2" custScaleX="88777" custScaleY="88778" custRadScaleRad="100603" custRadScaleInc="-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AC4EF-E9D8-49AE-8C40-F4E88CCE1280}" srcId="{9758642A-F320-44DB-9C92-E0026E600171}" destId="{98B26965-4F4F-4EE7-9177-00507B377C7D}" srcOrd="0" destOrd="0" parTransId="{7F5B5EC3-D511-4DA4-A3A8-6218B712F338}" sibTransId="{EBCB1269-8708-4CD7-9D77-22FF16D0390C}"/>
    <dgm:cxn modelId="{8B9BA87B-480E-4D07-8C99-74E58612586B}" type="presOf" srcId="{7F5B5EC3-D511-4DA4-A3A8-6218B712F338}" destId="{6856F94D-CAF2-403D-B9D0-AB39B06B157C}" srcOrd="0" destOrd="0" presId="urn:microsoft.com/office/officeart/2005/8/layout/radial4"/>
    <dgm:cxn modelId="{D07952A1-9B2E-45F3-8048-8942213794AE}" type="presOf" srcId="{D2542366-CCD8-4951-9952-E6FEC20C1C5D}" destId="{82F89645-1330-4A57-9593-A8A0DA303DCF}" srcOrd="0" destOrd="0" presId="urn:microsoft.com/office/officeart/2005/8/layout/radial4"/>
    <dgm:cxn modelId="{A17C739B-44F6-43E8-8956-22420457C8DD}" type="presOf" srcId="{7C7ECDDD-079D-49D0-A595-9C6B71877775}" destId="{D2DA38F2-90D3-49FA-AAD2-ED236471860C}" srcOrd="0" destOrd="0" presId="urn:microsoft.com/office/officeart/2005/8/layout/radial4"/>
    <dgm:cxn modelId="{149CDEE4-CFAB-4515-8D04-811BE68279E5}" type="presOf" srcId="{98B26965-4F4F-4EE7-9177-00507B377C7D}" destId="{7A03AA16-5A7A-49B6-B6ED-464A55116A64}" srcOrd="0" destOrd="0" presId="urn:microsoft.com/office/officeart/2005/8/layout/radial4"/>
    <dgm:cxn modelId="{2B1DFDDE-D10A-4189-99B1-144034E98D51}" srcId="{6E98A02C-44F6-425E-AB81-C2617E343086}" destId="{9758642A-F320-44DB-9C92-E0026E600171}" srcOrd="0" destOrd="0" parTransId="{4814C938-285E-4BF0-9B8F-8776CB3EC6AD}" sibTransId="{EA63D73C-D544-416C-80D4-F6594268A42E}"/>
    <dgm:cxn modelId="{3FAC7CA3-0F3B-40F1-9999-EEBF9887B230}" type="presOf" srcId="{9758642A-F320-44DB-9C92-E0026E600171}" destId="{C83F8A4A-63C3-446A-91F3-E08B785D82A0}" srcOrd="0" destOrd="0" presId="urn:microsoft.com/office/officeart/2005/8/layout/radial4"/>
    <dgm:cxn modelId="{F6573542-010D-4292-ADFC-640D12517B3E}" type="presOf" srcId="{6E98A02C-44F6-425E-AB81-C2617E343086}" destId="{691C6AD0-1ECA-4EF7-9E52-7266AAF4D59B}" srcOrd="0" destOrd="0" presId="urn:microsoft.com/office/officeart/2005/8/layout/radial4"/>
    <dgm:cxn modelId="{374066D0-005F-411E-B333-1F43FC111B6A}" srcId="{9758642A-F320-44DB-9C92-E0026E600171}" destId="{D2542366-CCD8-4951-9952-E6FEC20C1C5D}" srcOrd="1" destOrd="0" parTransId="{7C7ECDDD-079D-49D0-A595-9C6B71877775}" sibTransId="{264A1347-581B-4617-88A1-A2AD0FA549BF}"/>
    <dgm:cxn modelId="{4E5AE921-0458-4776-9DBF-9253ABEE3D23}" type="presParOf" srcId="{691C6AD0-1ECA-4EF7-9E52-7266AAF4D59B}" destId="{C83F8A4A-63C3-446A-91F3-E08B785D82A0}" srcOrd="0" destOrd="0" presId="urn:microsoft.com/office/officeart/2005/8/layout/radial4"/>
    <dgm:cxn modelId="{3333DFD3-9139-41C7-8754-2C419C71CAB2}" type="presParOf" srcId="{691C6AD0-1ECA-4EF7-9E52-7266AAF4D59B}" destId="{6856F94D-CAF2-403D-B9D0-AB39B06B157C}" srcOrd="1" destOrd="0" presId="urn:microsoft.com/office/officeart/2005/8/layout/radial4"/>
    <dgm:cxn modelId="{A884B672-E176-4A84-86BA-1AB86100A020}" type="presParOf" srcId="{691C6AD0-1ECA-4EF7-9E52-7266AAF4D59B}" destId="{7A03AA16-5A7A-49B6-B6ED-464A55116A64}" srcOrd="2" destOrd="0" presId="urn:microsoft.com/office/officeart/2005/8/layout/radial4"/>
    <dgm:cxn modelId="{51520485-4BC5-459B-9322-DC2F0FA33C54}" type="presParOf" srcId="{691C6AD0-1ECA-4EF7-9E52-7266AAF4D59B}" destId="{D2DA38F2-90D3-49FA-AAD2-ED236471860C}" srcOrd="3" destOrd="0" presId="urn:microsoft.com/office/officeart/2005/8/layout/radial4"/>
    <dgm:cxn modelId="{E24F9526-A468-4AD4-8D10-7165C596DFCB}" type="presParOf" srcId="{691C6AD0-1ECA-4EF7-9E52-7266AAF4D59B}" destId="{82F89645-1330-4A57-9593-A8A0DA303DC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73BFD-9F2D-454F-B0C4-05AFFC77F82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DCB2B-E6F2-496F-BA80-1E28981C384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3600" i="1" u="none" dirty="0" smtClean="0"/>
        </a:p>
        <a:p>
          <a:r>
            <a:rPr lang="ru-RU" sz="3600" i="1" u="none" dirty="0" err="1" smtClean="0"/>
            <a:t>аналіз</a:t>
          </a:r>
          <a:r>
            <a:rPr lang="ru-RU" sz="3600" i="1" u="none" dirty="0" smtClean="0"/>
            <a:t> </a:t>
          </a:r>
          <a:r>
            <a:rPr lang="ru-RU" sz="3600" i="1" u="none" dirty="0" err="1" smtClean="0"/>
            <a:t>і</a:t>
          </a:r>
          <a:r>
            <a:rPr lang="ru-RU" sz="3600" i="1" u="none" dirty="0" smtClean="0"/>
            <a:t> синтез</a:t>
          </a:r>
          <a:endParaRPr lang="uk-UA" sz="3600" u="none" dirty="0" smtClean="0"/>
        </a:p>
        <a:p>
          <a:endParaRPr lang="ru-RU" sz="2400" dirty="0"/>
        </a:p>
      </dgm:t>
    </dgm:pt>
    <dgm:pt modelId="{295A277B-A540-4E3E-BA7A-88A5BF9EB28B}" type="parTrans" cxnId="{6D054448-0120-4BAF-A17D-BD58B9A18C44}">
      <dgm:prSet/>
      <dgm:spPr/>
      <dgm:t>
        <a:bodyPr/>
        <a:lstStyle/>
        <a:p>
          <a:endParaRPr lang="ru-RU"/>
        </a:p>
      </dgm:t>
    </dgm:pt>
    <dgm:pt modelId="{1759EC0C-6825-434E-B641-5436C3499A77}" type="sibTrans" cxnId="{6D054448-0120-4BAF-A17D-BD58B9A18C44}">
      <dgm:prSet/>
      <dgm:spPr/>
      <dgm:t>
        <a:bodyPr/>
        <a:lstStyle/>
        <a:p>
          <a:endParaRPr lang="ru-RU"/>
        </a:p>
      </dgm:t>
    </dgm:pt>
    <dgm:pt modelId="{BDC6EF3C-86F1-42FE-993D-4F4D5D1B8BE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0" i="0" u="none" dirty="0" err="1" smtClean="0">
              <a:latin typeface="+mj-lt"/>
            </a:rPr>
            <a:t>порівняння</a:t>
          </a:r>
          <a:r>
            <a:rPr lang="ru-RU" sz="1800" b="0" i="0" u="none" dirty="0" smtClean="0">
              <a:latin typeface="+mj-lt"/>
            </a:rPr>
            <a:t> </a:t>
          </a:r>
          <a:r>
            <a:rPr lang="ru-RU" sz="1800" b="0" i="0" u="none" dirty="0" err="1" smtClean="0">
              <a:latin typeface="+mj-lt"/>
            </a:rPr>
            <a:t>і</a:t>
          </a:r>
          <a:r>
            <a:rPr lang="ru-RU" sz="1800" b="0" i="0" u="none" dirty="0" smtClean="0">
              <a:latin typeface="+mj-lt"/>
            </a:rPr>
            <a:t> </a:t>
          </a:r>
          <a:r>
            <a:rPr lang="ru-RU" sz="1800" b="0" i="0" u="none" dirty="0" err="1" smtClean="0">
              <a:latin typeface="+mj-lt"/>
            </a:rPr>
            <a:t>узагальнення</a:t>
          </a:r>
          <a:endParaRPr lang="ru-RU" sz="1800" b="0" i="0" u="none" dirty="0">
            <a:latin typeface="+mj-lt"/>
          </a:endParaRPr>
        </a:p>
      </dgm:t>
    </dgm:pt>
    <dgm:pt modelId="{7085D0BC-C0E5-4767-BBF2-648E1BA1283B}" type="parTrans" cxnId="{946537E1-7F95-4F77-A400-A3177A457E85}">
      <dgm:prSet/>
      <dgm:spPr/>
      <dgm:t>
        <a:bodyPr/>
        <a:lstStyle/>
        <a:p>
          <a:endParaRPr lang="ru-RU"/>
        </a:p>
      </dgm:t>
    </dgm:pt>
    <dgm:pt modelId="{A93A7EFC-15D9-4E87-90CB-260A8848DA3C}" type="sibTrans" cxnId="{946537E1-7F95-4F77-A400-A3177A457E85}">
      <dgm:prSet/>
      <dgm:spPr/>
      <dgm:t>
        <a:bodyPr/>
        <a:lstStyle/>
        <a:p>
          <a:endParaRPr lang="ru-RU"/>
        </a:p>
      </dgm:t>
    </dgm:pt>
    <dgm:pt modelId="{3A28817D-0B7D-483B-8080-7B7E5B3CECDA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i="0" u="none" dirty="0" err="1" smtClean="0"/>
            <a:t>докази</a:t>
          </a:r>
          <a:endParaRPr lang="ru-RU" i="0" u="none" dirty="0"/>
        </a:p>
      </dgm:t>
    </dgm:pt>
    <dgm:pt modelId="{E9615F08-6DC2-4A7E-A4E1-7AE8D1B392A8}" type="parTrans" cxnId="{9744C661-D78A-4DCF-AE5B-1347FB48A899}">
      <dgm:prSet/>
      <dgm:spPr/>
      <dgm:t>
        <a:bodyPr/>
        <a:lstStyle/>
        <a:p>
          <a:endParaRPr lang="ru-RU"/>
        </a:p>
      </dgm:t>
    </dgm:pt>
    <dgm:pt modelId="{E3E5B0D1-95B5-4547-B450-C2709A86ED27}" type="sibTrans" cxnId="{9744C661-D78A-4DCF-AE5B-1347FB48A899}">
      <dgm:prSet/>
      <dgm:spPr/>
      <dgm:t>
        <a:bodyPr/>
        <a:lstStyle/>
        <a:p>
          <a:endParaRPr lang="ru-RU"/>
        </a:p>
      </dgm:t>
    </dgm:pt>
    <dgm:pt modelId="{E8C61032-FA45-4417-AA73-21264A2C5846}">
      <dgm:prSet phldrT="[Текст]" phldr="1" custAng="21420763" custLinFactNeighborX="-2866" custLinFactNeighborY="12376"/>
      <dgm:spPr/>
      <dgm:t>
        <a:bodyPr/>
        <a:lstStyle/>
        <a:p>
          <a:endParaRPr lang="ru-RU" dirty="0"/>
        </a:p>
      </dgm:t>
    </dgm:pt>
    <dgm:pt modelId="{FAE3962F-2F2C-4A73-B698-75193B0757ED}" type="parTrans" cxnId="{C2427ED1-7855-428C-AA61-EB0C28003248}">
      <dgm:prSet/>
      <dgm:spPr/>
      <dgm:t>
        <a:bodyPr/>
        <a:lstStyle/>
        <a:p>
          <a:endParaRPr lang="ru-RU"/>
        </a:p>
      </dgm:t>
    </dgm:pt>
    <dgm:pt modelId="{FF7FB49D-7437-4D77-8482-9DB1D8F82D93}" type="sibTrans" cxnId="{C2427ED1-7855-428C-AA61-EB0C28003248}">
      <dgm:prSet custAng="2220398" custFlipVert="1" custScaleX="1515" custScaleY="4344" custLinFactNeighborX="-42049" custLinFactNeighborY="70731"/>
      <dgm:spPr/>
      <dgm:t>
        <a:bodyPr/>
        <a:lstStyle/>
        <a:p>
          <a:endParaRPr lang="ru-RU"/>
        </a:p>
      </dgm:t>
    </dgm:pt>
    <dgm:pt modelId="{46D516F1-C82E-45B1-B564-250AC38E38B6}" type="pres">
      <dgm:prSet presAssocID="{51C73BFD-9F2D-454F-B0C4-05AFFC77F8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59C52F-58CF-4C55-A1E1-91F68F634722}" type="pres">
      <dgm:prSet presAssocID="{8D5DCB2B-E6F2-496F-BA80-1E28981C3840}" presName="gear1" presStyleLbl="node1" presStyleIdx="0" presStyleCnt="3" custScaleX="99744" custScaleY="97531" custLinFactX="-42806" custLinFactNeighborX="-100000" custLinFactNeighborY="-889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241E6-CD3B-47AF-9807-67B872764328}" type="pres">
      <dgm:prSet presAssocID="{8D5DCB2B-E6F2-496F-BA80-1E28981C3840}" presName="gear1srcNode" presStyleLbl="node1" presStyleIdx="0" presStyleCnt="3"/>
      <dgm:spPr/>
      <dgm:t>
        <a:bodyPr/>
        <a:lstStyle/>
        <a:p>
          <a:endParaRPr lang="ru-RU"/>
        </a:p>
      </dgm:t>
    </dgm:pt>
    <dgm:pt modelId="{8639E76C-C31F-4ACA-BD9C-F8F5E184AC45}" type="pres">
      <dgm:prSet presAssocID="{8D5DCB2B-E6F2-496F-BA80-1E28981C3840}" presName="gear1dstNode" presStyleLbl="node1" presStyleIdx="0" presStyleCnt="3"/>
      <dgm:spPr/>
      <dgm:t>
        <a:bodyPr/>
        <a:lstStyle/>
        <a:p>
          <a:endParaRPr lang="ru-RU"/>
        </a:p>
      </dgm:t>
    </dgm:pt>
    <dgm:pt modelId="{18A0BF5A-19E9-491D-8C21-3C8B4E43F412}" type="pres">
      <dgm:prSet presAssocID="{BDC6EF3C-86F1-42FE-993D-4F4D5D1B8BE3}" presName="gear2" presStyleLbl="node1" presStyleIdx="1" presStyleCnt="3" custAng="274394" custScaleX="118078" custScaleY="107773" custLinFactNeighborX="-15" custLinFactNeighborY="19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B63E3-CA1D-43C6-9A98-3F9EC4084312}" type="pres">
      <dgm:prSet presAssocID="{BDC6EF3C-86F1-42FE-993D-4F4D5D1B8BE3}" presName="gear2srcNode" presStyleLbl="node1" presStyleIdx="1" presStyleCnt="3"/>
      <dgm:spPr/>
      <dgm:t>
        <a:bodyPr/>
        <a:lstStyle/>
        <a:p>
          <a:endParaRPr lang="ru-RU"/>
        </a:p>
      </dgm:t>
    </dgm:pt>
    <dgm:pt modelId="{B3C67C53-1D08-4D0C-997E-4A2658AC3EC5}" type="pres">
      <dgm:prSet presAssocID="{BDC6EF3C-86F1-42FE-993D-4F4D5D1B8BE3}" presName="gear2dstNode" presStyleLbl="node1" presStyleIdx="1" presStyleCnt="3"/>
      <dgm:spPr/>
      <dgm:t>
        <a:bodyPr/>
        <a:lstStyle/>
        <a:p>
          <a:endParaRPr lang="ru-RU"/>
        </a:p>
      </dgm:t>
    </dgm:pt>
    <dgm:pt modelId="{CCFA7F43-D664-4940-83E9-C139FA2D6B42}" type="pres">
      <dgm:prSet presAssocID="{3A28817D-0B7D-483B-8080-7B7E5B3CECDA}" presName="gear3" presStyleLbl="node1" presStyleIdx="2" presStyleCnt="3" custAng="21420763" custLinFactNeighborX="-2866" custLinFactNeighborY="12376"/>
      <dgm:spPr/>
      <dgm:t>
        <a:bodyPr/>
        <a:lstStyle/>
        <a:p>
          <a:endParaRPr lang="ru-RU"/>
        </a:p>
      </dgm:t>
    </dgm:pt>
    <dgm:pt modelId="{363A67A2-981D-415A-A90B-B1D1DE29CBF6}" type="pres">
      <dgm:prSet presAssocID="{3A28817D-0B7D-483B-8080-7B7E5B3CEC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EBFB9-E0F1-4A4F-9E78-1EB35756A7AB}" type="pres">
      <dgm:prSet presAssocID="{3A28817D-0B7D-483B-8080-7B7E5B3CECDA}" presName="gear3srcNode" presStyleLbl="node1" presStyleIdx="2" presStyleCnt="3"/>
      <dgm:spPr/>
      <dgm:t>
        <a:bodyPr/>
        <a:lstStyle/>
        <a:p>
          <a:endParaRPr lang="ru-RU"/>
        </a:p>
      </dgm:t>
    </dgm:pt>
    <dgm:pt modelId="{162AC628-2409-41DE-B881-B295DC941D80}" type="pres">
      <dgm:prSet presAssocID="{3A28817D-0B7D-483B-8080-7B7E5B3CECDA}" presName="gear3dstNode" presStyleLbl="node1" presStyleIdx="2" presStyleCnt="3"/>
      <dgm:spPr/>
      <dgm:t>
        <a:bodyPr/>
        <a:lstStyle/>
        <a:p>
          <a:endParaRPr lang="ru-RU"/>
        </a:p>
      </dgm:t>
    </dgm:pt>
    <dgm:pt modelId="{A505E1BF-1D2B-470F-8F1F-37955FC14904}" type="pres">
      <dgm:prSet presAssocID="{1759EC0C-6825-434E-B641-5436C3499A77}" presName="connector1" presStyleLbl="sibTrans2D1" presStyleIdx="0" presStyleCnt="3" custFlipVert="0" custFlipHor="0" custScaleX="7713" custScaleY="1755" custLinFactNeighborX="-87843" custLinFactNeighborY="-31774"/>
      <dgm:spPr/>
      <dgm:t>
        <a:bodyPr/>
        <a:lstStyle/>
        <a:p>
          <a:endParaRPr lang="ru-RU"/>
        </a:p>
      </dgm:t>
    </dgm:pt>
    <dgm:pt modelId="{7F09F822-7331-49B1-A394-551F00F4B710}" type="pres">
      <dgm:prSet presAssocID="{A93A7EFC-15D9-4E87-90CB-260A8848DA3C}" presName="connector2" presStyleLbl="sibTrans2D1" presStyleIdx="1" presStyleCnt="3" custAng="7132886" custFlipVert="0" custFlipHor="0" custScaleX="1911" custScaleY="1633" custLinFactX="5582" custLinFactNeighborX="100000" custLinFactNeighborY="32435"/>
      <dgm:spPr/>
      <dgm:t>
        <a:bodyPr/>
        <a:lstStyle/>
        <a:p>
          <a:endParaRPr lang="ru-RU"/>
        </a:p>
      </dgm:t>
    </dgm:pt>
    <dgm:pt modelId="{C7325D47-AC00-4AE7-8EC1-4196F59B132F}" type="pres">
      <dgm:prSet presAssocID="{E3E5B0D1-95B5-4547-B450-C2709A86ED27}" presName="connector3" presStyleLbl="sibTrans2D1" presStyleIdx="2" presStyleCnt="3" custAng="2220398" custFlipVert="1" custScaleX="1515" custScaleY="4344" custLinFactNeighborX="-42049" custLinFactNeighborY="70731"/>
      <dgm:spPr/>
      <dgm:t>
        <a:bodyPr/>
        <a:lstStyle/>
        <a:p>
          <a:endParaRPr lang="ru-RU"/>
        </a:p>
      </dgm:t>
    </dgm:pt>
  </dgm:ptLst>
  <dgm:cxnLst>
    <dgm:cxn modelId="{946537E1-7F95-4F77-A400-A3177A457E85}" srcId="{51C73BFD-9F2D-454F-B0C4-05AFFC77F828}" destId="{BDC6EF3C-86F1-42FE-993D-4F4D5D1B8BE3}" srcOrd="1" destOrd="0" parTransId="{7085D0BC-C0E5-4767-BBF2-648E1BA1283B}" sibTransId="{A93A7EFC-15D9-4E87-90CB-260A8848DA3C}"/>
    <dgm:cxn modelId="{E97F5117-5147-435C-89E5-265DE06607E7}" type="presOf" srcId="{1759EC0C-6825-434E-B641-5436C3499A77}" destId="{A505E1BF-1D2B-470F-8F1F-37955FC14904}" srcOrd="0" destOrd="0" presId="urn:microsoft.com/office/officeart/2005/8/layout/gear1"/>
    <dgm:cxn modelId="{6BFD2982-FF06-4795-9AFF-E2AB8E904523}" type="presOf" srcId="{51C73BFD-9F2D-454F-B0C4-05AFFC77F828}" destId="{46D516F1-C82E-45B1-B564-250AC38E38B6}" srcOrd="0" destOrd="0" presId="urn:microsoft.com/office/officeart/2005/8/layout/gear1"/>
    <dgm:cxn modelId="{B4FFF92C-2E83-47AA-864E-1939572CFC1C}" type="presOf" srcId="{3A28817D-0B7D-483B-8080-7B7E5B3CECDA}" destId="{CCFA7F43-D664-4940-83E9-C139FA2D6B42}" srcOrd="0" destOrd="0" presId="urn:microsoft.com/office/officeart/2005/8/layout/gear1"/>
    <dgm:cxn modelId="{20BEE90C-CB64-4D46-B817-6EDFB4E18D94}" type="presOf" srcId="{BDC6EF3C-86F1-42FE-993D-4F4D5D1B8BE3}" destId="{69FB63E3-CA1D-43C6-9A98-3F9EC4084312}" srcOrd="1" destOrd="0" presId="urn:microsoft.com/office/officeart/2005/8/layout/gear1"/>
    <dgm:cxn modelId="{6D054448-0120-4BAF-A17D-BD58B9A18C44}" srcId="{51C73BFD-9F2D-454F-B0C4-05AFFC77F828}" destId="{8D5DCB2B-E6F2-496F-BA80-1E28981C3840}" srcOrd="0" destOrd="0" parTransId="{295A277B-A540-4E3E-BA7A-88A5BF9EB28B}" sibTransId="{1759EC0C-6825-434E-B641-5436C3499A77}"/>
    <dgm:cxn modelId="{327804A9-554F-4B2D-BB85-49D0C9D69E86}" type="presOf" srcId="{8D5DCB2B-E6F2-496F-BA80-1E28981C3840}" destId="{7F0241E6-CD3B-47AF-9807-67B872764328}" srcOrd="1" destOrd="0" presId="urn:microsoft.com/office/officeart/2005/8/layout/gear1"/>
    <dgm:cxn modelId="{41159019-118A-406D-A63C-09FC11C4D6EA}" type="presOf" srcId="{8D5DCB2B-E6F2-496F-BA80-1E28981C3840}" destId="{1F59C52F-58CF-4C55-A1E1-91F68F634722}" srcOrd="0" destOrd="0" presId="urn:microsoft.com/office/officeart/2005/8/layout/gear1"/>
    <dgm:cxn modelId="{9744C661-D78A-4DCF-AE5B-1347FB48A899}" srcId="{51C73BFD-9F2D-454F-B0C4-05AFFC77F828}" destId="{3A28817D-0B7D-483B-8080-7B7E5B3CECDA}" srcOrd="2" destOrd="0" parTransId="{E9615F08-6DC2-4A7E-A4E1-7AE8D1B392A8}" sibTransId="{E3E5B0D1-95B5-4547-B450-C2709A86ED27}"/>
    <dgm:cxn modelId="{70E9F2B6-4454-430D-B63F-839BFB492078}" type="presOf" srcId="{8D5DCB2B-E6F2-496F-BA80-1E28981C3840}" destId="{8639E76C-C31F-4ACA-BD9C-F8F5E184AC45}" srcOrd="2" destOrd="0" presId="urn:microsoft.com/office/officeart/2005/8/layout/gear1"/>
    <dgm:cxn modelId="{398C38FA-0C25-4562-B2E2-24A1A58AB27A}" type="presOf" srcId="{3A28817D-0B7D-483B-8080-7B7E5B3CECDA}" destId="{162AC628-2409-41DE-B881-B295DC941D80}" srcOrd="3" destOrd="0" presId="urn:microsoft.com/office/officeart/2005/8/layout/gear1"/>
    <dgm:cxn modelId="{C2427ED1-7855-428C-AA61-EB0C28003248}" srcId="{51C73BFD-9F2D-454F-B0C4-05AFFC77F828}" destId="{E8C61032-FA45-4417-AA73-21264A2C5846}" srcOrd="3" destOrd="0" parTransId="{FAE3962F-2F2C-4A73-B698-75193B0757ED}" sibTransId="{FF7FB49D-7437-4D77-8482-9DB1D8F82D93}"/>
    <dgm:cxn modelId="{8B5DAD87-A915-45B4-AACA-CF3E327CAA8A}" type="presOf" srcId="{3A28817D-0B7D-483B-8080-7B7E5B3CECDA}" destId="{363A67A2-981D-415A-A90B-B1D1DE29CBF6}" srcOrd="1" destOrd="0" presId="urn:microsoft.com/office/officeart/2005/8/layout/gear1"/>
    <dgm:cxn modelId="{BE178F91-31D5-4111-BC0F-AAB945DB83C9}" type="presOf" srcId="{E3E5B0D1-95B5-4547-B450-C2709A86ED27}" destId="{C7325D47-AC00-4AE7-8EC1-4196F59B132F}" srcOrd="0" destOrd="0" presId="urn:microsoft.com/office/officeart/2005/8/layout/gear1"/>
    <dgm:cxn modelId="{3FCA5AE4-A1AB-446E-B5E6-46737C2C2173}" type="presOf" srcId="{BDC6EF3C-86F1-42FE-993D-4F4D5D1B8BE3}" destId="{B3C67C53-1D08-4D0C-997E-4A2658AC3EC5}" srcOrd="2" destOrd="0" presId="urn:microsoft.com/office/officeart/2005/8/layout/gear1"/>
    <dgm:cxn modelId="{788E61CB-BE23-48F3-BF1D-8F92CB377DC1}" type="presOf" srcId="{BDC6EF3C-86F1-42FE-993D-4F4D5D1B8BE3}" destId="{18A0BF5A-19E9-491D-8C21-3C8B4E43F412}" srcOrd="0" destOrd="0" presId="urn:microsoft.com/office/officeart/2005/8/layout/gear1"/>
    <dgm:cxn modelId="{326F2A35-6D1A-4511-8BD9-9A63F06EAA56}" type="presOf" srcId="{3A28817D-0B7D-483B-8080-7B7E5B3CECDA}" destId="{1BFEBFB9-E0F1-4A4F-9E78-1EB35756A7AB}" srcOrd="2" destOrd="0" presId="urn:microsoft.com/office/officeart/2005/8/layout/gear1"/>
    <dgm:cxn modelId="{3A9E85E2-E9ED-4627-9534-1721B339067F}" type="presOf" srcId="{A93A7EFC-15D9-4E87-90CB-260A8848DA3C}" destId="{7F09F822-7331-49B1-A394-551F00F4B710}" srcOrd="0" destOrd="0" presId="urn:microsoft.com/office/officeart/2005/8/layout/gear1"/>
    <dgm:cxn modelId="{7EC710E1-4D40-4D07-B631-AFE92493C212}" type="presParOf" srcId="{46D516F1-C82E-45B1-B564-250AC38E38B6}" destId="{1F59C52F-58CF-4C55-A1E1-91F68F634722}" srcOrd="0" destOrd="0" presId="urn:microsoft.com/office/officeart/2005/8/layout/gear1"/>
    <dgm:cxn modelId="{B084FB91-BDC3-4031-AE05-147F420C22D0}" type="presParOf" srcId="{46D516F1-C82E-45B1-B564-250AC38E38B6}" destId="{7F0241E6-CD3B-47AF-9807-67B872764328}" srcOrd="1" destOrd="0" presId="urn:microsoft.com/office/officeart/2005/8/layout/gear1"/>
    <dgm:cxn modelId="{55AD24E2-1CFA-4B7E-9FC8-FDDFACC0412E}" type="presParOf" srcId="{46D516F1-C82E-45B1-B564-250AC38E38B6}" destId="{8639E76C-C31F-4ACA-BD9C-F8F5E184AC45}" srcOrd="2" destOrd="0" presId="urn:microsoft.com/office/officeart/2005/8/layout/gear1"/>
    <dgm:cxn modelId="{A44A0F30-6725-4A07-89CC-744991B1FE0C}" type="presParOf" srcId="{46D516F1-C82E-45B1-B564-250AC38E38B6}" destId="{18A0BF5A-19E9-491D-8C21-3C8B4E43F412}" srcOrd="3" destOrd="0" presId="urn:microsoft.com/office/officeart/2005/8/layout/gear1"/>
    <dgm:cxn modelId="{7EE9D557-7423-4D22-B89B-064D4ABD2302}" type="presParOf" srcId="{46D516F1-C82E-45B1-B564-250AC38E38B6}" destId="{69FB63E3-CA1D-43C6-9A98-3F9EC4084312}" srcOrd="4" destOrd="0" presId="urn:microsoft.com/office/officeart/2005/8/layout/gear1"/>
    <dgm:cxn modelId="{CB544C74-9315-47E7-9C6C-5B2DC667EB94}" type="presParOf" srcId="{46D516F1-C82E-45B1-B564-250AC38E38B6}" destId="{B3C67C53-1D08-4D0C-997E-4A2658AC3EC5}" srcOrd="5" destOrd="0" presId="urn:microsoft.com/office/officeart/2005/8/layout/gear1"/>
    <dgm:cxn modelId="{D9B12AC2-B809-4CB3-A568-523B2E433764}" type="presParOf" srcId="{46D516F1-C82E-45B1-B564-250AC38E38B6}" destId="{CCFA7F43-D664-4940-83E9-C139FA2D6B42}" srcOrd="6" destOrd="0" presId="urn:microsoft.com/office/officeart/2005/8/layout/gear1"/>
    <dgm:cxn modelId="{02DCD5BC-B6D5-46D3-84FE-3AC4C73CFC1E}" type="presParOf" srcId="{46D516F1-C82E-45B1-B564-250AC38E38B6}" destId="{363A67A2-981D-415A-A90B-B1D1DE29CBF6}" srcOrd="7" destOrd="0" presId="urn:microsoft.com/office/officeart/2005/8/layout/gear1"/>
    <dgm:cxn modelId="{6F33E388-AC36-4ACC-B1EC-D85C33AB8819}" type="presParOf" srcId="{46D516F1-C82E-45B1-B564-250AC38E38B6}" destId="{1BFEBFB9-E0F1-4A4F-9E78-1EB35756A7AB}" srcOrd="8" destOrd="0" presId="urn:microsoft.com/office/officeart/2005/8/layout/gear1"/>
    <dgm:cxn modelId="{0BAD0653-4FF9-4EA7-89D4-05ADC5B679FF}" type="presParOf" srcId="{46D516F1-C82E-45B1-B564-250AC38E38B6}" destId="{162AC628-2409-41DE-B881-B295DC941D80}" srcOrd="9" destOrd="0" presId="urn:microsoft.com/office/officeart/2005/8/layout/gear1"/>
    <dgm:cxn modelId="{CA4C9CC8-0F2A-422A-BF6A-8512A2073AC1}" type="presParOf" srcId="{46D516F1-C82E-45B1-B564-250AC38E38B6}" destId="{A505E1BF-1D2B-470F-8F1F-37955FC14904}" srcOrd="10" destOrd="0" presId="urn:microsoft.com/office/officeart/2005/8/layout/gear1"/>
    <dgm:cxn modelId="{E2C9353F-69B1-4D20-9AAD-D4127933B9E2}" type="presParOf" srcId="{46D516F1-C82E-45B1-B564-250AC38E38B6}" destId="{7F09F822-7331-49B1-A394-551F00F4B710}" srcOrd="11" destOrd="0" presId="urn:microsoft.com/office/officeart/2005/8/layout/gear1"/>
    <dgm:cxn modelId="{17703486-E5E6-4FA9-9344-CEEEC60933CA}" type="presParOf" srcId="{46D516F1-C82E-45B1-B564-250AC38E38B6}" destId="{C7325D47-AC00-4AE7-8EC1-4196F59B132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CCE36-7766-443F-9071-37C8A9F1C70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F3E3EF1-3BE2-41D0-A6C7-9404C18F2C7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800" i="0" u="none" dirty="0" err="1" smtClean="0"/>
            <a:t>формулювання</a:t>
          </a:r>
          <a:r>
            <a:rPr lang="ru-RU" sz="1800" i="0" u="none" dirty="0" smtClean="0"/>
            <a:t> </a:t>
          </a:r>
          <a:r>
            <a:rPr lang="ru-RU" sz="1800" i="0" u="none" dirty="0" err="1" smtClean="0"/>
            <a:t>висновків</a:t>
          </a:r>
          <a:endParaRPr lang="ru-RU" sz="1800" i="0" u="none" dirty="0"/>
        </a:p>
      </dgm:t>
    </dgm:pt>
    <dgm:pt modelId="{D4E69A70-00E7-4A24-B211-0E6AE79F4073}" type="parTrans" cxnId="{7C9A1555-8805-41D2-B728-DEC999001D8E}">
      <dgm:prSet/>
      <dgm:spPr/>
      <dgm:t>
        <a:bodyPr/>
        <a:lstStyle/>
        <a:p>
          <a:endParaRPr lang="ru-RU"/>
        </a:p>
      </dgm:t>
    </dgm:pt>
    <dgm:pt modelId="{4EFD2CA1-14E4-4FFA-8527-566BF20AB94F}" type="sibTrans" cxnId="{7C9A1555-8805-41D2-B728-DEC999001D8E}">
      <dgm:prSet/>
      <dgm:spPr/>
      <dgm:t>
        <a:bodyPr/>
        <a:lstStyle/>
        <a:p>
          <a:endParaRPr lang="ru-RU"/>
        </a:p>
      </dgm:t>
    </dgm:pt>
    <dgm:pt modelId="{FCD3F1E1-F27E-4801-BF62-DC212E45C102}">
      <dgm:prSet phldrT="[Текст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i="0" u="none" dirty="0" err="1" smtClean="0"/>
            <a:t>формулювання</a:t>
          </a:r>
          <a:r>
            <a:rPr lang="ru-RU" sz="1800" i="0" u="none" dirty="0" smtClean="0"/>
            <a:t> понять</a:t>
          </a:r>
          <a:endParaRPr lang="ru-RU" sz="1800" i="0" u="none" dirty="0"/>
        </a:p>
      </dgm:t>
    </dgm:pt>
    <dgm:pt modelId="{75606E7A-D9CF-411F-A14D-91B01C72E427}" type="parTrans" cxnId="{43CE98BE-D1E4-4110-86E8-FE06B7DAC686}">
      <dgm:prSet/>
      <dgm:spPr/>
      <dgm:t>
        <a:bodyPr/>
        <a:lstStyle/>
        <a:p>
          <a:endParaRPr lang="ru-RU"/>
        </a:p>
      </dgm:t>
    </dgm:pt>
    <dgm:pt modelId="{901C55F0-6BDA-47CC-BAE7-710371E9D628}" type="sibTrans" cxnId="{43CE98BE-D1E4-4110-86E8-FE06B7DAC686}">
      <dgm:prSet/>
      <dgm:spPr/>
      <dgm:t>
        <a:bodyPr/>
        <a:lstStyle/>
        <a:p>
          <a:endParaRPr lang="ru-RU"/>
        </a:p>
      </dgm:t>
    </dgm:pt>
    <dgm:pt modelId="{8A6C2BDF-ED81-4AC2-ACF0-BEDCC389DBBB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i="0" u="none" dirty="0" err="1" smtClean="0"/>
            <a:t>виявлення</a:t>
          </a:r>
          <a:r>
            <a:rPr lang="ru-RU" i="0" u="none" dirty="0" smtClean="0"/>
            <a:t> </a:t>
          </a:r>
          <a:r>
            <a:rPr lang="ru-RU" i="0" u="none" dirty="0" err="1" smtClean="0"/>
            <a:t>суттєвого</a:t>
          </a:r>
          <a:endParaRPr lang="ru-RU" i="0" u="none" dirty="0"/>
        </a:p>
      </dgm:t>
    </dgm:pt>
    <dgm:pt modelId="{5972679B-B69B-4536-B974-B6C76B1858AC}" type="parTrans" cxnId="{8D4BDD06-FE28-412A-8DDB-F3AADFE24D28}">
      <dgm:prSet/>
      <dgm:spPr/>
      <dgm:t>
        <a:bodyPr/>
        <a:lstStyle/>
        <a:p>
          <a:endParaRPr lang="ru-RU"/>
        </a:p>
      </dgm:t>
    </dgm:pt>
    <dgm:pt modelId="{FAE7CEF8-5CFE-4890-8C6A-E366B9CAF62E}" type="sibTrans" cxnId="{8D4BDD06-FE28-412A-8DDB-F3AADFE24D28}">
      <dgm:prSet/>
      <dgm:spPr/>
      <dgm:t>
        <a:bodyPr/>
        <a:lstStyle/>
        <a:p>
          <a:endParaRPr lang="ru-RU"/>
        </a:p>
      </dgm:t>
    </dgm:pt>
    <dgm:pt modelId="{1B06A868-882E-449B-B446-98C7F760C575}" type="pres">
      <dgm:prSet presAssocID="{991CCE36-7766-443F-9071-37C8A9F1C70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8E77BBA-082E-4916-913D-EDCE62F2AF46}" type="pres">
      <dgm:prSet presAssocID="{2F3E3EF1-3BE2-41D0-A6C7-9404C18F2C7D}" presName="gear1" presStyleLbl="node1" presStyleIdx="0" presStyleCnt="3" custScaleX="82652" custScaleY="62620" custLinFactNeighborX="30329" custLinFactNeighborY="-837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D2CC6-CE64-406D-BFD7-96B1E85A7B21}" type="pres">
      <dgm:prSet presAssocID="{2F3E3EF1-3BE2-41D0-A6C7-9404C18F2C7D}" presName="gear1srcNode" presStyleLbl="node1" presStyleIdx="0" presStyleCnt="3"/>
      <dgm:spPr/>
      <dgm:t>
        <a:bodyPr/>
        <a:lstStyle/>
        <a:p>
          <a:endParaRPr lang="ru-RU"/>
        </a:p>
      </dgm:t>
    </dgm:pt>
    <dgm:pt modelId="{204BED34-A6CE-464A-985F-18DA51B4E7FC}" type="pres">
      <dgm:prSet presAssocID="{2F3E3EF1-3BE2-41D0-A6C7-9404C18F2C7D}" presName="gear1dstNode" presStyleLbl="node1" presStyleIdx="0" presStyleCnt="3"/>
      <dgm:spPr/>
      <dgm:t>
        <a:bodyPr/>
        <a:lstStyle/>
        <a:p>
          <a:endParaRPr lang="ru-RU"/>
        </a:p>
      </dgm:t>
    </dgm:pt>
    <dgm:pt modelId="{E5184DD1-CC0E-4F6D-9363-D2605B827C6B}" type="pres">
      <dgm:prSet presAssocID="{FCD3F1E1-F27E-4801-BF62-DC212E45C102}" presName="gear2" presStyleLbl="node1" presStyleIdx="1" presStyleCnt="3" custAng="0" custScaleX="107099" custScaleY="100000" custLinFactX="20777" custLinFactNeighborX="100000" custLinFactNeighborY="246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F41CF-66BB-46D9-9C22-CD7321B02E5B}" type="pres">
      <dgm:prSet presAssocID="{FCD3F1E1-F27E-4801-BF62-DC212E45C102}" presName="gear2srcNode" presStyleLbl="node1" presStyleIdx="1" presStyleCnt="3"/>
      <dgm:spPr/>
      <dgm:t>
        <a:bodyPr/>
        <a:lstStyle/>
        <a:p>
          <a:endParaRPr lang="ru-RU"/>
        </a:p>
      </dgm:t>
    </dgm:pt>
    <dgm:pt modelId="{F613D1BE-B81D-46C8-85CF-C61F632511E3}" type="pres">
      <dgm:prSet presAssocID="{FCD3F1E1-F27E-4801-BF62-DC212E45C102}" presName="gear2dstNode" presStyleLbl="node1" presStyleIdx="1" presStyleCnt="3"/>
      <dgm:spPr/>
      <dgm:t>
        <a:bodyPr/>
        <a:lstStyle/>
        <a:p>
          <a:endParaRPr lang="ru-RU"/>
        </a:p>
      </dgm:t>
    </dgm:pt>
    <dgm:pt modelId="{C70AE275-A46C-4538-8C3F-403563292D6C}" type="pres">
      <dgm:prSet presAssocID="{8A6C2BDF-ED81-4AC2-ACF0-BEDCC389DBBB}" presName="gear3" presStyleLbl="node1" presStyleIdx="2" presStyleCnt="3" custAng="19408652" custLinFactNeighborX="-6133" custLinFactNeighborY="-35300"/>
      <dgm:spPr/>
      <dgm:t>
        <a:bodyPr/>
        <a:lstStyle/>
        <a:p>
          <a:endParaRPr lang="ru-RU"/>
        </a:p>
      </dgm:t>
    </dgm:pt>
    <dgm:pt modelId="{B32E3C9D-89F9-47FF-B570-0CE0C50FC483}" type="pres">
      <dgm:prSet presAssocID="{8A6C2BDF-ED81-4AC2-ACF0-BEDCC389DBB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B1E9E-8383-4DAD-94C3-C10A98802AFB}" type="pres">
      <dgm:prSet presAssocID="{8A6C2BDF-ED81-4AC2-ACF0-BEDCC389DBBB}" presName="gear3srcNode" presStyleLbl="node1" presStyleIdx="2" presStyleCnt="3"/>
      <dgm:spPr/>
      <dgm:t>
        <a:bodyPr/>
        <a:lstStyle/>
        <a:p>
          <a:endParaRPr lang="ru-RU"/>
        </a:p>
      </dgm:t>
    </dgm:pt>
    <dgm:pt modelId="{5C063E28-4EB5-4692-A39E-034E906B1D79}" type="pres">
      <dgm:prSet presAssocID="{8A6C2BDF-ED81-4AC2-ACF0-BEDCC389DBBB}" presName="gear3dstNode" presStyleLbl="node1" presStyleIdx="2" presStyleCnt="3"/>
      <dgm:spPr/>
      <dgm:t>
        <a:bodyPr/>
        <a:lstStyle/>
        <a:p>
          <a:endParaRPr lang="ru-RU"/>
        </a:p>
      </dgm:t>
    </dgm:pt>
    <dgm:pt modelId="{8E2A491A-201C-4D67-9334-BEFEF4FACF4B}" type="pres">
      <dgm:prSet presAssocID="{4EFD2CA1-14E4-4FFA-8527-566BF20AB94F}" presName="connector1" presStyleLbl="sibTrans2D1" presStyleIdx="0" presStyleCnt="3" custFlipVert="1" custFlipHor="0" custScaleX="2628" custScaleY="6678" custLinFactNeighborX="49765" custLinFactNeighborY="50574"/>
      <dgm:spPr/>
      <dgm:t>
        <a:bodyPr/>
        <a:lstStyle/>
        <a:p>
          <a:endParaRPr lang="ru-RU"/>
        </a:p>
      </dgm:t>
    </dgm:pt>
    <dgm:pt modelId="{9ECC894D-F6F1-4448-8357-526F50632EF1}" type="pres">
      <dgm:prSet presAssocID="{901C55F0-6BDA-47CC-BAE7-710371E9D628}" presName="connector2" presStyleLbl="sibTrans2D1" presStyleIdx="1" presStyleCnt="3" custAng="0" custFlipVert="1" custFlipHor="0" custScaleX="17656" custScaleY="7721" custLinFactX="-100000" custLinFactNeighborX="-127223" custLinFactNeighborY="71658"/>
      <dgm:spPr/>
      <dgm:t>
        <a:bodyPr/>
        <a:lstStyle/>
        <a:p>
          <a:endParaRPr lang="ru-RU"/>
        </a:p>
      </dgm:t>
    </dgm:pt>
    <dgm:pt modelId="{7AFA9564-8B3A-4D78-905E-7F6C1870401D}" type="pres">
      <dgm:prSet presAssocID="{FAE7CEF8-5CFE-4890-8C6A-E366B9CAF62E}" presName="connector3" presStyleLbl="sibTrans2D1" presStyleIdx="2" presStyleCnt="3" custFlipVert="0" custFlipHor="1" custScaleX="8823" custScaleY="56474" custLinFactY="36793" custLinFactNeighborX="-99596" custLinFactNeighborY="100000"/>
      <dgm:spPr/>
      <dgm:t>
        <a:bodyPr/>
        <a:lstStyle/>
        <a:p>
          <a:endParaRPr lang="ru-RU"/>
        </a:p>
      </dgm:t>
    </dgm:pt>
  </dgm:ptLst>
  <dgm:cxnLst>
    <dgm:cxn modelId="{44E75DDC-F061-4AC5-B43C-F789EFE4C0C3}" type="presOf" srcId="{FCD3F1E1-F27E-4801-BF62-DC212E45C102}" destId="{641F41CF-66BB-46D9-9C22-CD7321B02E5B}" srcOrd="1" destOrd="0" presId="urn:microsoft.com/office/officeart/2005/8/layout/gear1"/>
    <dgm:cxn modelId="{8D4BDD06-FE28-412A-8DDB-F3AADFE24D28}" srcId="{991CCE36-7766-443F-9071-37C8A9F1C706}" destId="{8A6C2BDF-ED81-4AC2-ACF0-BEDCC389DBBB}" srcOrd="2" destOrd="0" parTransId="{5972679B-B69B-4536-B974-B6C76B1858AC}" sibTransId="{FAE7CEF8-5CFE-4890-8C6A-E366B9CAF62E}"/>
    <dgm:cxn modelId="{9E765C83-2347-43E3-A692-39A4B082229A}" type="presOf" srcId="{991CCE36-7766-443F-9071-37C8A9F1C706}" destId="{1B06A868-882E-449B-B446-98C7F760C575}" srcOrd="0" destOrd="0" presId="urn:microsoft.com/office/officeart/2005/8/layout/gear1"/>
    <dgm:cxn modelId="{C9862B37-A323-48C2-8B1F-64D80B690D6F}" type="presOf" srcId="{2F3E3EF1-3BE2-41D0-A6C7-9404C18F2C7D}" destId="{204BED34-A6CE-464A-985F-18DA51B4E7FC}" srcOrd="2" destOrd="0" presId="urn:microsoft.com/office/officeart/2005/8/layout/gear1"/>
    <dgm:cxn modelId="{7C9A1555-8805-41D2-B728-DEC999001D8E}" srcId="{991CCE36-7766-443F-9071-37C8A9F1C706}" destId="{2F3E3EF1-3BE2-41D0-A6C7-9404C18F2C7D}" srcOrd="0" destOrd="0" parTransId="{D4E69A70-00E7-4A24-B211-0E6AE79F4073}" sibTransId="{4EFD2CA1-14E4-4FFA-8527-566BF20AB94F}"/>
    <dgm:cxn modelId="{A87B160C-FE82-4875-856A-A254848F1B0E}" type="presOf" srcId="{8A6C2BDF-ED81-4AC2-ACF0-BEDCC389DBBB}" destId="{B32E3C9D-89F9-47FF-B570-0CE0C50FC483}" srcOrd="1" destOrd="0" presId="urn:microsoft.com/office/officeart/2005/8/layout/gear1"/>
    <dgm:cxn modelId="{EF78D22E-38E5-4E09-9E1C-5E93174679D4}" type="presOf" srcId="{8A6C2BDF-ED81-4AC2-ACF0-BEDCC389DBBB}" destId="{5DEB1E9E-8383-4DAD-94C3-C10A98802AFB}" srcOrd="2" destOrd="0" presId="urn:microsoft.com/office/officeart/2005/8/layout/gear1"/>
    <dgm:cxn modelId="{43CE98BE-D1E4-4110-86E8-FE06B7DAC686}" srcId="{991CCE36-7766-443F-9071-37C8A9F1C706}" destId="{FCD3F1E1-F27E-4801-BF62-DC212E45C102}" srcOrd="1" destOrd="0" parTransId="{75606E7A-D9CF-411F-A14D-91B01C72E427}" sibTransId="{901C55F0-6BDA-47CC-BAE7-710371E9D628}"/>
    <dgm:cxn modelId="{85B15791-0403-41A8-B93E-6C380A246278}" type="presOf" srcId="{8A6C2BDF-ED81-4AC2-ACF0-BEDCC389DBBB}" destId="{C70AE275-A46C-4538-8C3F-403563292D6C}" srcOrd="0" destOrd="0" presId="urn:microsoft.com/office/officeart/2005/8/layout/gear1"/>
    <dgm:cxn modelId="{3F5C2FA4-5895-47CF-B10D-B550207E4DB0}" type="presOf" srcId="{901C55F0-6BDA-47CC-BAE7-710371E9D628}" destId="{9ECC894D-F6F1-4448-8357-526F50632EF1}" srcOrd="0" destOrd="0" presId="urn:microsoft.com/office/officeart/2005/8/layout/gear1"/>
    <dgm:cxn modelId="{5D20BFE2-8D16-4CDC-A1EE-5CC57A7A6DDB}" type="presOf" srcId="{FCD3F1E1-F27E-4801-BF62-DC212E45C102}" destId="{F613D1BE-B81D-46C8-85CF-C61F632511E3}" srcOrd="2" destOrd="0" presId="urn:microsoft.com/office/officeart/2005/8/layout/gear1"/>
    <dgm:cxn modelId="{A4D9770B-06E4-4237-AF50-2758EB25E08F}" type="presOf" srcId="{FAE7CEF8-5CFE-4890-8C6A-E366B9CAF62E}" destId="{7AFA9564-8B3A-4D78-905E-7F6C1870401D}" srcOrd="0" destOrd="0" presId="urn:microsoft.com/office/officeart/2005/8/layout/gear1"/>
    <dgm:cxn modelId="{D8AE48DD-A718-4A31-BCB5-82968900297A}" type="presOf" srcId="{FCD3F1E1-F27E-4801-BF62-DC212E45C102}" destId="{E5184DD1-CC0E-4F6D-9363-D2605B827C6B}" srcOrd="0" destOrd="0" presId="urn:microsoft.com/office/officeart/2005/8/layout/gear1"/>
    <dgm:cxn modelId="{11FF1340-EC48-4CB3-BD02-F1E262FACB56}" type="presOf" srcId="{4EFD2CA1-14E4-4FFA-8527-566BF20AB94F}" destId="{8E2A491A-201C-4D67-9334-BEFEF4FACF4B}" srcOrd="0" destOrd="0" presId="urn:microsoft.com/office/officeart/2005/8/layout/gear1"/>
    <dgm:cxn modelId="{F77B5759-6BAD-4AE0-BBD7-8D462C9277B1}" type="presOf" srcId="{8A6C2BDF-ED81-4AC2-ACF0-BEDCC389DBBB}" destId="{5C063E28-4EB5-4692-A39E-034E906B1D79}" srcOrd="3" destOrd="0" presId="urn:microsoft.com/office/officeart/2005/8/layout/gear1"/>
    <dgm:cxn modelId="{8571A71C-715E-4819-BDF0-5DBED4096ABD}" type="presOf" srcId="{2F3E3EF1-3BE2-41D0-A6C7-9404C18F2C7D}" destId="{48E77BBA-082E-4916-913D-EDCE62F2AF46}" srcOrd="0" destOrd="0" presId="urn:microsoft.com/office/officeart/2005/8/layout/gear1"/>
    <dgm:cxn modelId="{5E1692F6-A70F-4382-9D5C-A110AA0043A9}" type="presOf" srcId="{2F3E3EF1-3BE2-41D0-A6C7-9404C18F2C7D}" destId="{A69D2CC6-CE64-406D-BFD7-96B1E85A7B21}" srcOrd="1" destOrd="0" presId="urn:microsoft.com/office/officeart/2005/8/layout/gear1"/>
    <dgm:cxn modelId="{A7B6A3D3-FAD8-4368-8E49-C37A726AB103}" type="presParOf" srcId="{1B06A868-882E-449B-B446-98C7F760C575}" destId="{48E77BBA-082E-4916-913D-EDCE62F2AF46}" srcOrd="0" destOrd="0" presId="urn:microsoft.com/office/officeart/2005/8/layout/gear1"/>
    <dgm:cxn modelId="{594E683E-9789-41CA-935D-6B72624A66BD}" type="presParOf" srcId="{1B06A868-882E-449B-B446-98C7F760C575}" destId="{A69D2CC6-CE64-406D-BFD7-96B1E85A7B21}" srcOrd="1" destOrd="0" presId="urn:microsoft.com/office/officeart/2005/8/layout/gear1"/>
    <dgm:cxn modelId="{6C38A30C-D7F0-4D16-9D68-14DBD65272DC}" type="presParOf" srcId="{1B06A868-882E-449B-B446-98C7F760C575}" destId="{204BED34-A6CE-464A-985F-18DA51B4E7FC}" srcOrd="2" destOrd="0" presId="urn:microsoft.com/office/officeart/2005/8/layout/gear1"/>
    <dgm:cxn modelId="{2875A7D5-AA4B-41B3-ACC0-2B26DC5AC0E9}" type="presParOf" srcId="{1B06A868-882E-449B-B446-98C7F760C575}" destId="{E5184DD1-CC0E-4F6D-9363-D2605B827C6B}" srcOrd="3" destOrd="0" presId="urn:microsoft.com/office/officeart/2005/8/layout/gear1"/>
    <dgm:cxn modelId="{A8294BB5-8EA6-40E1-AEAE-557F8221764A}" type="presParOf" srcId="{1B06A868-882E-449B-B446-98C7F760C575}" destId="{641F41CF-66BB-46D9-9C22-CD7321B02E5B}" srcOrd="4" destOrd="0" presId="urn:microsoft.com/office/officeart/2005/8/layout/gear1"/>
    <dgm:cxn modelId="{C3FCC991-C39C-4BC6-A615-BDB3570B1ED0}" type="presParOf" srcId="{1B06A868-882E-449B-B446-98C7F760C575}" destId="{F613D1BE-B81D-46C8-85CF-C61F632511E3}" srcOrd="5" destOrd="0" presId="urn:microsoft.com/office/officeart/2005/8/layout/gear1"/>
    <dgm:cxn modelId="{681331A6-EE9E-4B96-B438-E667FDA54F19}" type="presParOf" srcId="{1B06A868-882E-449B-B446-98C7F760C575}" destId="{C70AE275-A46C-4538-8C3F-403563292D6C}" srcOrd="6" destOrd="0" presId="urn:microsoft.com/office/officeart/2005/8/layout/gear1"/>
    <dgm:cxn modelId="{531BF70C-59EC-4768-92AA-1ED20D42EA25}" type="presParOf" srcId="{1B06A868-882E-449B-B446-98C7F760C575}" destId="{B32E3C9D-89F9-47FF-B570-0CE0C50FC483}" srcOrd="7" destOrd="0" presId="urn:microsoft.com/office/officeart/2005/8/layout/gear1"/>
    <dgm:cxn modelId="{B5AC5AAC-C4E0-4EA2-A6E0-6AFCA5358926}" type="presParOf" srcId="{1B06A868-882E-449B-B446-98C7F760C575}" destId="{5DEB1E9E-8383-4DAD-94C3-C10A98802AFB}" srcOrd="8" destOrd="0" presId="urn:microsoft.com/office/officeart/2005/8/layout/gear1"/>
    <dgm:cxn modelId="{94E3597A-4C83-40E6-B64F-019941E584C7}" type="presParOf" srcId="{1B06A868-882E-449B-B446-98C7F760C575}" destId="{5C063E28-4EB5-4692-A39E-034E906B1D79}" srcOrd="9" destOrd="0" presId="urn:microsoft.com/office/officeart/2005/8/layout/gear1"/>
    <dgm:cxn modelId="{D0BF33BF-1454-4A1B-BCAA-653404EE887E}" type="presParOf" srcId="{1B06A868-882E-449B-B446-98C7F760C575}" destId="{8E2A491A-201C-4D67-9334-BEFEF4FACF4B}" srcOrd="10" destOrd="0" presId="urn:microsoft.com/office/officeart/2005/8/layout/gear1"/>
    <dgm:cxn modelId="{4CE67A9B-E85C-4970-8095-0AB6284652EA}" type="presParOf" srcId="{1B06A868-882E-449B-B446-98C7F760C575}" destId="{9ECC894D-F6F1-4448-8357-526F50632EF1}" srcOrd="11" destOrd="0" presId="urn:microsoft.com/office/officeart/2005/8/layout/gear1"/>
    <dgm:cxn modelId="{ADFFCD87-6546-452D-BA9C-F7B01689B9DB}" type="presParOf" srcId="{1B06A868-882E-449B-B446-98C7F760C575}" destId="{7AFA9564-8B3A-4D78-905E-7F6C1870401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444204-AC76-4D67-BF63-23E6FB2EC5D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96D7D78-E5F4-4A55-A61B-14B59396996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i="0" u="none" dirty="0" err="1" smtClean="0"/>
            <a:t>прийоми</a:t>
          </a:r>
          <a:r>
            <a:rPr lang="ru-RU" sz="2000" i="0" u="none" dirty="0" smtClean="0"/>
            <a:t> </a:t>
          </a:r>
          <a:r>
            <a:rPr lang="ru-RU" sz="2000" i="0" u="none" dirty="0" err="1" smtClean="0"/>
            <a:t>уявлення</a:t>
          </a:r>
          <a:r>
            <a:rPr lang="ru-RU" sz="2000" i="0" u="none" dirty="0" smtClean="0"/>
            <a:t> </a:t>
          </a:r>
          <a:r>
            <a:rPr lang="ru-RU" sz="2000" i="0" u="none" dirty="0" err="1" smtClean="0"/>
            <a:t>і</a:t>
          </a:r>
          <a:r>
            <a:rPr lang="ru-RU" sz="2000" i="0" u="none" dirty="0" smtClean="0"/>
            <a:t> </a:t>
          </a:r>
          <a:r>
            <a:rPr lang="ru-RU" sz="2000" i="0" u="none" dirty="0" err="1" smtClean="0"/>
            <a:t>запам’ятовування</a:t>
          </a:r>
          <a:r>
            <a:rPr lang="ru-RU" sz="2000" i="0" u="none" dirty="0" smtClean="0"/>
            <a:t>.</a:t>
          </a:r>
          <a:endParaRPr lang="ru-RU" sz="2000" i="0" u="none" dirty="0"/>
        </a:p>
      </dgm:t>
    </dgm:pt>
    <dgm:pt modelId="{DCFE9668-4C92-4D3D-B71D-787220E526A2}" type="parTrans" cxnId="{DB25F3DA-F060-47D7-A4F1-361E52BCAD8D}">
      <dgm:prSet/>
      <dgm:spPr/>
      <dgm:t>
        <a:bodyPr/>
        <a:lstStyle/>
        <a:p>
          <a:endParaRPr lang="ru-RU"/>
        </a:p>
      </dgm:t>
    </dgm:pt>
    <dgm:pt modelId="{52C10BB7-F514-4A8F-A2B7-7BE520E02F75}" type="sibTrans" cxnId="{DB25F3DA-F060-47D7-A4F1-361E52BCAD8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7EA5539-8151-443C-A8E0-4DE176BBB288}" type="pres">
      <dgm:prSet presAssocID="{01444204-AC76-4D67-BF63-23E6FB2EC5D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6543890-F531-4573-80DE-7A473FAF5BB3}" type="pres">
      <dgm:prSet presAssocID="{496D7D78-E5F4-4A55-A61B-14B593969962}" presName="gear1" presStyleLbl="node1" presStyleIdx="0" presStyleCnt="1" custAng="850817" custScaleX="102023" custScaleY="102728" custLinFactNeighborX="-39204" custLinFactNeighborY="128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EE3CE-FCCD-4F47-8F0C-8CAB94C06056}" type="pres">
      <dgm:prSet presAssocID="{496D7D78-E5F4-4A55-A61B-14B593969962}" presName="gear1srcNode" presStyleLbl="node1" presStyleIdx="0" presStyleCnt="1"/>
      <dgm:spPr/>
      <dgm:t>
        <a:bodyPr/>
        <a:lstStyle/>
        <a:p>
          <a:endParaRPr lang="ru-RU"/>
        </a:p>
      </dgm:t>
    </dgm:pt>
    <dgm:pt modelId="{247B6E3C-D477-4338-B388-5F65F47BAF21}" type="pres">
      <dgm:prSet presAssocID="{496D7D78-E5F4-4A55-A61B-14B593969962}" presName="gear1dstNode" presStyleLbl="node1" presStyleIdx="0" presStyleCnt="1"/>
      <dgm:spPr/>
      <dgm:t>
        <a:bodyPr/>
        <a:lstStyle/>
        <a:p>
          <a:endParaRPr lang="ru-RU"/>
        </a:p>
      </dgm:t>
    </dgm:pt>
    <dgm:pt modelId="{B9FBC38B-30B2-4FB0-BD07-4B3BEEA61C59}" type="pres">
      <dgm:prSet presAssocID="{52C10BB7-F514-4A8F-A2B7-7BE520E02F75}" presName="connector1" presStyleLbl="sibTrans2D1" presStyleIdx="0" presStyleCnt="1" custFlipVert="0" custFlipHor="1" custScaleX="8681" custScaleY="44681" custLinFactX="100000" custLinFactNeighborX="103860" custLinFactNeighborY="29776"/>
      <dgm:spPr/>
      <dgm:t>
        <a:bodyPr/>
        <a:lstStyle/>
        <a:p>
          <a:endParaRPr lang="ru-RU"/>
        </a:p>
      </dgm:t>
    </dgm:pt>
  </dgm:ptLst>
  <dgm:cxnLst>
    <dgm:cxn modelId="{167D797E-201D-42DB-91EE-995B1AE51B06}" type="presOf" srcId="{01444204-AC76-4D67-BF63-23E6FB2EC5DD}" destId="{A7EA5539-8151-443C-A8E0-4DE176BBB288}" srcOrd="0" destOrd="0" presId="urn:microsoft.com/office/officeart/2005/8/layout/gear1"/>
    <dgm:cxn modelId="{458F264B-ABE4-4DFF-8EDB-BD7B231D00FB}" type="presOf" srcId="{496D7D78-E5F4-4A55-A61B-14B593969962}" destId="{B77EE3CE-FCCD-4F47-8F0C-8CAB94C06056}" srcOrd="1" destOrd="0" presId="urn:microsoft.com/office/officeart/2005/8/layout/gear1"/>
    <dgm:cxn modelId="{D1149B47-7602-4FE5-A40B-6D138B3FD6C4}" type="presOf" srcId="{496D7D78-E5F4-4A55-A61B-14B593969962}" destId="{247B6E3C-D477-4338-B388-5F65F47BAF21}" srcOrd="2" destOrd="0" presId="urn:microsoft.com/office/officeart/2005/8/layout/gear1"/>
    <dgm:cxn modelId="{A8FD3C10-F419-4755-BCAD-35EF820FFF7C}" type="presOf" srcId="{52C10BB7-F514-4A8F-A2B7-7BE520E02F75}" destId="{B9FBC38B-30B2-4FB0-BD07-4B3BEEA61C59}" srcOrd="0" destOrd="0" presId="urn:microsoft.com/office/officeart/2005/8/layout/gear1"/>
    <dgm:cxn modelId="{DB25F3DA-F060-47D7-A4F1-361E52BCAD8D}" srcId="{01444204-AC76-4D67-BF63-23E6FB2EC5DD}" destId="{496D7D78-E5F4-4A55-A61B-14B593969962}" srcOrd="0" destOrd="0" parTransId="{DCFE9668-4C92-4D3D-B71D-787220E526A2}" sibTransId="{52C10BB7-F514-4A8F-A2B7-7BE520E02F75}"/>
    <dgm:cxn modelId="{38B088C4-7336-46F3-9D7D-8C9E7EB5C9FB}" type="presOf" srcId="{496D7D78-E5F4-4A55-A61B-14B593969962}" destId="{D6543890-F531-4573-80DE-7A473FAF5BB3}" srcOrd="0" destOrd="0" presId="urn:microsoft.com/office/officeart/2005/8/layout/gear1"/>
    <dgm:cxn modelId="{89537748-52A9-479D-AD62-470620C21040}" type="presParOf" srcId="{A7EA5539-8151-443C-A8E0-4DE176BBB288}" destId="{D6543890-F531-4573-80DE-7A473FAF5BB3}" srcOrd="0" destOrd="0" presId="urn:microsoft.com/office/officeart/2005/8/layout/gear1"/>
    <dgm:cxn modelId="{AF3EBBC2-5122-4225-A1FA-5F057C6F6EBC}" type="presParOf" srcId="{A7EA5539-8151-443C-A8E0-4DE176BBB288}" destId="{B77EE3CE-FCCD-4F47-8F0C-8CAB94C06056}" srcOrd="1" destOrd="0" presId="urn:microsoft.com/office/officeart/2005/8/layout/gear1"/>
    <dgm:cxn modelId="{EED197D0-F12B-42A6-B1D0-0A88F77B05E4}" type="presParOf" srcId="{A7EA5539-8151-443C-A8E0-4DE176BBB288}" destId="{247B6E3C-D477-4338-B388-5F65F47BAF21}" srcOrd="2" destOrd="0" presId="urn:microsoft.com/office/officeart/2005/8/layout/gear1"/>
    <dgm:cxn modelId="{BAC4634B-6D83-4B7D-B74C-539111413B15}" type="presParOf" srcId="{A7EA5539-8151-443C-A8E0-4DE176BBB288}" destId="{B9FBC38B-30B2-4FB0-BD07-4B3BEEA61C59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4BCB60-9D15-477D-8DA1-8A6CED7E8C71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8DDC57-A9F5-4E60-BF1A-789B108A4E92}">
      <dgm:prSet phldrT="[Текст]" custT="1"/>
      <dgm:spPr/>
      <dgm:t>
        <a:bodyPr/>
        <a:lstStyle/>
        <a:p>
          <a:r>
            <a:rPr lang="uk-UA" sz="1600" dirty="0" smtClean="0"/>
            <a:t>Розвиток особистості - індивідуальність</a:t>
          </a:r>
          <a:endParaRPr lang="ru-RU" sz="1600" dirty="0"/>
        </a:p>
      </dgm:t>
    </dgm:pt>
    <dgm:pt modelId="{BA5A5BC1-4056-46AE-8EE1-EAFB1AAD8BB0}" type="parTrans" cxnId="{201EAC01-86E7-40C8-8BAE-EA1FCF61F2C1}">
      <dgm:prSet/>
      <dgm:spPr/>
      <dgm:t>
        <a:bodyPr/>
        <a:lstStyle/>
        <a:p>
          <a:endParaRPr lang="ru-RU"/>
        </a:p>
      </dgm:t>
    </dgm:pt>
    <dgm:pt modelId="{1EEB1129-CEC1-40E9-B2EC-4C7929C51AF7}" type="sibTrans" cxnId="{201EAC01-86E7-40C8-8BAE-EA1FCF61F2C1}">
      <dgm:prSet/>
      <dgm:spPr/>
      <dgm:t>
        <a:bodyPr/>
        <a:lstStyle/>
        <a:p>
          <a:endParaRPr lang="ru-RU"/>
        </a:p>
      </dgm:t>
    </dgm:pt>
    <dgm:pt modelId="{59408FAA-425F-42F1-AB71-9145B1421A37}">
      <dgm:prSet phldrT="[Текст]"/>
      <dgm:spPr/>
      <dgm:t>
        <a:bodyPr/>
        <a:lstStyle/>
        <a:p>
          <a:r>
            <a:rPr lang="uk-UA" dirty="0" smtClean="0"/>
            <a:t>У суспільних відносинах - особистість</a:t>
          </a:r>
          <a:endParaRPr lang="ru-RU" dirty="0"/>
        </a:p>
      </dgm:t>
    </dgm:pt>
    <dgm:pt modelId="{40E498AD-29BC-4EED-88F0-547AC5487C83}" type="parTrans" cxnId="{80FEC926-7D35-4656-8606-BF1591EE8219}">
      <dgm:prSet/>
      <dgm:spPr/>
      <dgm:t>
        <a:bodyPr/>
        <a:lstStyle/>
        <a:p>
          <a:endParaRPr lang="ru-RU"/>
        </a:p>
      </dgm:t>
    </dgm:pt>
    <dgm:pt modelId="{0976C970-DEE2-48F2-A968-650E35166507}" type="sibTrans" cxnId="{80FEC926-7D35-4656-8606-BF1591EE8219}">
      <dgm:prSet/>
      <dgm:spPr/>
      <dgm:t>
        <a:bodyPr/>
        <a:lstStyle/>
        <a:p>
          <a:endParaRPr lang="ru-RU"/>
        </a:p>
      </dgm:t>
    </dgm:pt>
    <dgm:pt modelId="{D21B9CD0-C7A4-43F0-9E1C-4450F2A33B7F}">
      <dgm:prSet phldrT="[Текст]"/>
      <dgm:spPr/>
      <dgm:t>
        <a:bodyPr/>
        <a:lstStyle/>
        <a:p>
          <a:r>
            <a:rPr lang="uk-UA" dirty="0" smtClean="0"/>
            <a:t>Людина - </a:t>
          </a:r>
          <a:r>
            <a:rPr lang="uk-UA" dirty="0" err="1" smtClean="0"/>
            <a:t>суб</a:t>
          </a:r>
          <a:r>
            <a:rPr lang="en-US" dirty="0" smtClean="0"/>
            <a:t>’</a:t>
          </a:r>
          <a:r>
            <a:rPr lang="uk-UA" dirty="0" err="1" smtClean="0"/>
            <a:t>єкт</a:t>
          </a:r>
          <a:r>
            <a:rPr lang="uk-UA" dirty="0" smtClean="0"/>
            <a:t>, який створює світ</a:t>
          </a:r>
          <a:endParaRPr lang="ru-RU" dirty="0"/>
        </a:p>
      </dgm:t>
    </dgm:pt>
    <dgm:pt modelId="{BC9B167B-595F-4E6E-BC5D-DEEA0ACF53DF}" type="parTrans" cxnId="{D2625C5A-061C-496D-B27B-D3006B416C74}">
      <dgm:prSet/>
      <dgm:spPr/>
      <dgm:t>
        <a:bodyPr/>
        <a:lstStyle/>
        <a:p>
          <a:endParaRPr lang="ru-RU"/>
        </a:p>
      </dgm:t>
    </dgm:pt>
    <dgm:pt modelId="{0B86058D-F891-4332-B893-E3E3862B6143}" type="sibTrans" cxnId="{D2625C5A-061C-496D-B27B-D3006B416C74}">
      <dgm:prSet/>
      <dgm:spPr/>
      <dgm:t>
        <a:bodyPr/>
        <a:lstStyle/>
        <a:p>
          <a:endParaRPr lang="ru-RU"/>
        </a:p>
      </dgm:t>
    </dgm:pt>
    <dgm:pt modelId="{43C02C8D-6A3D-4124-8D4C-EE572F03FC63}">
      <dgm:prSet phldrT="[Текст]"/>
      <dgm:spPr/>
      <dgm:t>
        <a:bodyPr/>
        <a:lstStyle/>
        <a:p>
          <a:r>
            <a:rPr lang="uk-UA" dirty="0" smtClean="0"/>
            <a:t>людина народжується як індивід</a:t>
          </a:r>
          <a:endParaRPr lang="ru-RU" dirty="0"/>
        </a:p>
      </dgm:t>
    </dgm:pt>
    <dgm:pt modelId="{8AC2BE88-7A71-47A7-84FF-493BE5B025BB}" type="parTrans" cxnId="{ECDCC3A4-DBD4-4105-A76C-9C9D40D1D50D}">
      <dgm:prSet/>
      <dgm:spPr/>
      <dgm:t>
        <a:bodyPr/>
        <a:lstStyle/>
        <a:p>
          <a:endParaRPr lang="ru-RU"/>
        </a:p>
      </dgm:t>
    </dgm:pt>
    <dgm:pt modelId="{26A725A8-C664-4C48-B7DD-9EE11A7416B6}" type="sibTrans" cxnId="{ECDCC3A4-DBD4-4105-A76C-9C9D40D1D50D}">
      <dgm:prSet/>
      <dgm:spPr/>
      <dgm:t>
        <a:bodyPr/>
        <a:lstStyle/>
        <a:p>
          <a:endParaRPr lang="ru-RU"/>
        </a:p>
      </dgm:t>
    </dgm:pt>
    <dgm:pt modelId="{1F214B4A-E598-4F52-9AEB-D8E9333253AC}" type="pres">
      <dgm:prSet presAssocID="{B34BCB60-9D15-477D-8DA1-8A6CED7E8C71}" presName="Name0" presStyleCnt="0">
        <dgm:presLayoutVars>
          <dgm:chMax val="7"/>
          <dgm:resizeHandles val="exact"/>
        </dgm:presLayoutVars>
      </dgm:prSet>
      <dgm:spPr/>
    </dgm:pt>
    <dgm:pt modelId="{904E9902-E757-4B8E-BC66-50420383CBF9}" type="pres">
      <dgm:prSet presAssocID="{B34BCB60-9D15-477D-8DA1-8A6CED7E8C71}" presName="comp1" presStyleCnt="0"/>
      <dgm:spPr/>
    </dgm:pt>
    <dgm:pt modelId="{DEB781BE-C890-42FB-B9A8-AFAF83795F6D}" type="pres">
      <dgm:prSet presAssocID="{B34BCB60-9D15-477D-8DA1-8A6CED7E8C71}" presName="circle1" presStyleLbl="node1" presStyleIdx="0" presStyleCnt="4"/>
      <dgm:spPr/>
    </dgm:pt>
    <dgm:pt modelId="{6F918E53-6D0B-4D7B-B88D-124F078FE83A}" type="pres">
      <dgm:prSet presAssocID="{B34BCB60-9D15-477D-8DA1-8A6CED7E8C71}" presName="c1text" presStyleLbl="node1" presStyleIdx="0" presStyleCnt="4">
        <dgm:presLayoutVars>
          <dgm:bulletEnabled val="1"/>
        </dgm:presLayoutVars>
      </dgm:prSet>
      <dgm:spPr/>
    </dgm:pt>
    <dgm:pt modelId="{5D0A3466-6536-4C4D-8768-E74CF4D3BC83}" type="pres">
      <dgm:prSet presAssocID="{B34BCB60-9D15-477D-8DA1-8A6CED7E8C71}" presName="comp2" presStyleCnt="0"/>
      <dgm:spPr/>
    </dgm:pt>
    <dgm:pt modelId="{AAB5C477-9379-4DEF-BEB3-A9D14BCB36FD}" type="pres">
      <dgm:prSet presAssocID="{B34BCB60-9D15-477D-8DA1-8A6CED7E8C71}" presName="circle2" presStyleLbl="node1" presStyleIdx="1" presStyleCnt="4"/>
      <dgm:spPr/>
      <dgm:t>
        <a:bodyPr/>
        <a:lstStyle/>
        <a:p>
          <a:endParaRPr lang="ru-RU"/>
        </a:p>
      </dgm:t>
    </dgm:pt>
    <dgm:pt modelId="{6DEED5C5-0971-4B27-93A6-D50749E7B721}" type="pres">
      <dgm:prSet presAssocID="{B34BCB60-9D15-477D-8DA1-8A6CED7E8C7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015EC-9BD5-43B0-BCBA-D6EE080AB0EA}" type="pres">
      <dgm:prSet presAssocID="{B34BCB60-9D15-477D-8DA1-8A6CED7E8C71}" presName="comp3" presStyleCnt="0"/>
      <dgm:spPr/>
    </dgm:pt>
    <dgm:pt modelId="{917558B9-7753-41C5-8870-DA19B8475A6E}" type="pres">
      <dgm:prSet presAssocID="{B34BCB60-9D15-477D-8DA1-8A6CED7E8C71}" presName="circle3" presStyleLbl="node1" presStyleIdx="2" presStyleCnt="4"/>
      <dgm:spPr/>
      <dgm:t>
        <a:bodyPr/>
        <a:lstStyle/>
        <a:p>
          <a:endParaRPr lang="ru-RU"/>
        </a:p>
      </dgm:t>
    </dgm:pt>
    <dgm:pt modelId="{8287F387-5A72-4FC5-9506-733D39549AD1}" type="pres">
      <dgm:prSet presAssocID="{B34BCB60-9D15-477D-8DA1-8A6CED7E8C7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357AF-35ED-43F8-9195-57F3DE8AA38C}" type="pres">
      <dgm:prSet presAssocID="{B34BCB60-9D15-477D-8DA1-8A6CED7E8C71}" presName="comp4" presStyleCnt="0"/>
      <dgm:spPr/>
    </dgm:pt>
    <dgm:pt modelId="{BEA07DC8-2B0A-4710-B80C-3D55D73B5C3B}" type="pres">
      <dgm:prSet presAssocID="{B34BCB60-9D15-477D-8DA1-8A6CED7E8C71}" presName="circle4" presStyleLbl="node1" presStyleIdx="3" presStyleCnt="4"/>
      <dgm:spPr/>
      <dgm:t>
        <a:bodyPr/>
        <a:lstStyle/>
        <a:p>
          <a:endParaRPr lang="ru-RU"/>
        </a:p>
      </dgm:t>
    </dgm:pt>
    <dgm:pt modelId="{81A788AC-1ED7-4D60-A42B-73FE409CCF2A}" type="pres">
      <dgm:prSet presAssocID="{B34BCB60-9D15-477D-8DA1-8A6CED7E8C7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C9F3F3-6967-478C-B75F-36B93258CAB0}" type="presOf" srcId="{418DDC57-A9F5-4E60-BF1A-789B108A4E92}" destId="{6F918E53-6D0B-4D7B-B88D-124F078FE83A}" srcOrd="1" destOrd="0" presId="urn:microsoft.com/office/officeart/2005/8/layout/venn2"/>
    <dgm:cxn modelId="{BACE7FF6-E08D-496E-A9E7-37DDE839790F}" type="presOf" srcId="{D21B9CD0-C7A4-43F0-9E1C-4450F2A33B7F}" destId="{8287F387-5A72-4FC5-9506-733D39549AD1}" srcOrd="1" destOrd="0" presId="urn:microsoft.com/office/officeart/2005/8/layout/venn2"/>
    <dgm:cxn modelId="{2674AE6C-80C6-4159-953B-4E7F5430E7AB}" type="presOf" srcId="{43C02C8D-6A3D-4124-8D4C-EE572F03FC63}" destId="{BEA07DC8-2B0A-4710-B80C-3D55D73B5C3B}" srcOrd="0" destOrd="0" presId="urn:microsoft.com/office/officeart/2005/8/layout/venn2"/>
    <dgm:cxn modelId="{C5C91BB9-9B58-44F3-B80B-A532CE7EF421}" type="presOf" srcId="{B34BCB60-9D15-477D-8DA1-8A6CED7E8C71}" destId="{1F214B4A-E598-4F52-9AEB-D8E9333253AC}" srcOrd="0" destOrd="0" presId="urn:microsoft.com/office/officeart/2005/8/layout/venn2"/>
    <dgm:cxn modelId="{80FEC926-7D35-4656-8606-BF1591EE8219}" srcId="{B34BCB60-9D15-477D-8DA1-8A6CED7E8C71}" destId="{59408FAA-425F-42F1-AB71-9145B1421A37}" srcOrd="1" destOrd="0" parTransId="{40E498AD-29BC-4EED-88F0-547AC5487C83}" sibTransId="{0976C970-DEE2-48F2-A968-650E35166507}"/>
    <dgm:cxn modelId="{07929EAF-7687-426E-8359-E10E909276CE}" type="presOf" srcId="{418DDC57-A9F5-4E60-BF1A-789B108A4E92}" destId="{DEB781BE-C890-42FB-B9A8-AFAF83795F6D}" srcOrd="0" destOrd="0" presId="urn:microsoft.com/office/officeart/2005/8/layout/venn2"/>
    <dgm:cxn modelId="{ECDCC3A4-DBD4-4105-A76C-9C9D40D1D50D}" srcId="{B34BCB60-9D15-477D-8DA1-8A6CED7E8C71}" destId="{43C02C8D-6A3D-4124-8D4C-EE572F03FC63}" srcOrd="3" destOrd="0" parTransId="{8AC2BE88-7A71-47A7-84FF-493BE5B025BB}" sibTransId="{26A725A8-C664-4C48-B7DD-9EE11A7416B6}"/>
    <dgm:cxn modelId="{F53F96E3-151B-4D4C-8B84-B778B0676415}" type="presOf" srcId="{59408FAA-425F-42F1-AB71-9145B1421A37}" destId="{6DEED5C5-0971-4B27-93A6-D50749E7B721}" srcOrd="1" destOrd="0" presId="urn:microsoft.com/office/officeart/2005/8/layout/venn2"/>
    <dgm:cxn modelId="{D2625C5A-061C-496D-B27B-D3006B416C74}" srcId="{B34BCB60-9D15-477D-8DA1-8A6CED7E8C71}" destId="{D21B9CD0-C7A4-43F0-9E1C-4450F2A33B7F}" srcOrd="2" destOrd="0" parTransId="{BC9B167B-595F-4E6E-BC5D-DEEA0ACF53DF}" sibTransId="{0B86058D-F891-4332-B893-E3E3862B6143}"/>
    <dgm:cxn modelId="{201EAC01-86E7-40C8-8BAE-EA1FCF61F2C1}" srcId="{B34BCB60-9D15-477D-8DA1-8A6CED7E8C71}" destId="{418DDC57-A9F5-4E60-BF1A-789B108A4E92}" srcOrd="0" destOrd="0" parTransId="{BA5A5BC1-4056-46AE-8EE1-EAFB1AAD8BB0}" sibTransId="{1EEB1129-CEC1-40E9-B2EC-4C7929C51AF7}"/>
    <dgm:cxn modelId="{6F19152F-A260-47D5-86C6-6568E184AC5F}" type="presOf" srcId="{59408FAA-425F-42F1-AB71-9145B1421A37}" destId="{AAB5C477-9379-4DEF-BEB3-A9D14BCB36FD}" srcOrd="0" destOrd="0" presId="urn:microsoft.com/office/officeart/2005/8/layout/venn2"/>
    <dgm:cxn modelId="{37077D35-C64E-413B-AB32-7F917C851ACF}" type="presOf" srcId="{D21B9CD0-C7A4-43F0-9E1C-4450F2A33B7F}" destId="{917558B9-7753-41C5-8870-DA19B8475A6E}" srcOrd="0" destOrd="0" presId="urn:microsoft.com/office/officeart/2005/8/layout/venn2"/>
    <dgm:cxn modelId="{91DC4E21-E509-4A1E-A245-1D17DF9DAF3F}" type="presOf" srcId="{43C02C8D-6A3D-4124-8D4C-EE572F03FC63}" destId="{81A788AC-1ED7-4D60-A42B-73FE409CCF2A}" srcOrd="1" destOrd="0" presId="urn:microsoft.com/office/officeart/2005/8/layout/venn2"/>
    <dgm:cxn modelId="{5F3B6E9F-BEC4-43F4-BCDE-5A4C02F80AE0}" type="presParOf" srcId="{1F214B4A-E598-4F52-9AEB-D8E9333253AC}" destId="{904E9902-E757-4B8E-BC66-50420383CBF9}" srcOrd="0" destOrd="0" presId="urn:microsoft.com/office/officeart/2005/8/layout/venn2"/>
    <dgm:cxn modelId="{49ACA599-7A66-4152-9509-EFF02879FA0C}" type="presParOf" srcId="{904E9902-E757-4B8E-BC66-50420383CBF9}" destId="{DEB781BE-C890-42FB-B9A8-AFAF83795F6D}" srcOrd="0" destOrd="0" presId="urn:microsoft.com/office/officeart/2005/8/layout/venn2"/>
    <dgm:cxn modelId="{C80F2D9A-7FE7-4C39-85E5-5BB59792441B}" type="presParOf" srcId="{904E9902-E757-4B8E-BC66-50420383CBF9}" destId="{6F918E53-6D0B-4D7B-B88D-124F078FE83A}" srcOrd="1" destOrd="0" presId="urn:microsoft.com/office/officeart/2005/8/layout/venn2"/>
    <dgm:cxn modelId="{20B76370-49A2-4035-AF7E-08D7F9E53EE8}" type="presParOf" srcId="{1F214B4A-E598-4F52-9AEB-D8E9333253AC}" destId="{5D0A3466-6536-4C4D-8768-E74CF4D3BC83}" srcOrd="1" destOrd="0" presId="urn:microsoft.com/office/officeart/2005/8/layout/venn2"/>
    <dgm:cxn modelId="{715208DA-BF57-40CA-AEFC-1741A8A7EC07}" type="presParOf" srcId="{5D0A3466-6536-4C4D-8768-E74CF4D3BC83}" destId="{AAB5C477-9379-4DEF-BEB3-A9D14BCB36FD}" srcOrd="0" destOrd="0" presId="urn:microsoft.com/office/officeart/2005/8/layout/venn2"/>
    <dgm:cxn modelId="{DF90A408-7397-43E8-B5A9-F77896E877BC}" type="presParOf" srcId="{5D0A3466-6536-4C4D-8768-E74CF4D3BC83}" destId="{6DEED5C5-0971-4B27-93A6-D50749E7B721}" srcOrd="1" destOrd="0" presId="urn:microsoft.com/office/officeart/2005/8/layout/venn2"/>
    <dgm:cxn modelId="{D0639259-93A6-450D-8D0F-78E1AD4DDE4D}" type="presParOf" srcId="{1F214B4A-E598-4F52-9AEB-D8E9333253AC}" destId="{DC0015EC-9BD5-43B0-BCBA-D6EE080AB0EA}" srcOrd="2" destOrd="0" presId="urn:microsoft.com/office/officeart/2005/8/layout/venn2"/>
    <dgm:cxn modelId="{608A636E-3F58-4A2F-9794-AB6AC36187CD}" type="presParOf" srcId="{DC0015EC-9BD5-43B0-BCBA-D6EE080AB0EA}" destId="{917558B9-7753-41C5-8870-DA19B8475A6E}" srcOrd="0" destOrd="0" presId="urn:microsoft.com/office/officeart/2005/8/layout/venn2"/>
    <dgm:cxn modelId="{3D238529-3738-4155-93A6-AA728F7BC95A}" type="presParOf" srcId="{DC0015EC-9BD5-43B0-BCBA-D6EE080AB0EA}" destId="{8287F387-5A72-4FC5-9506-733D39549AD1}" srcOrd="1" destOrd="0" presId="urn:microsoft.com/office/officeart/2005/8/layout/venn2"/>
    <dgm:cxn modelId="{23FC2A9D-80FF-4B04-942E-19E9ECF6530E}" type="presParOf" srcId="{1F214B4A-E598-4F52-9AEB-D8E9333253AC}" destId="{5EB357AF-35ED-43F8-9195-57F3DE8AA38C}" srcOrd="3" destOrd="0" presId="urn:microsoft.com/office/officeart/2005/8/layout/venn2"/>
    <dgm:cxn modelId="{C8A29818-4760-450C-BCC8-227555F314D6}" type="presParOf" srcId="{5EB357AF-35ED-43F8-9195-57F3DE8AA38C}" destId="{BEA07DC8-2B0A-4710-B80C-3D55D73B5C3B}" srcOrd="0" destOrd="0" presId="urn:microsoft.com/office/officeart/2005/8/layout/venn2"/>
    <dgm:cxn modelId="{32A30560-FBB5-4C00-A165-C84D5437527B}" type="presParOf" srcId="{5EB357AF-35ED-43F8-9195-57F3DE8AA38C}" destId="{81A788AC-1ED7-4D60-A42B-73FE409CCF2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3F8A4A-63C3-446A-91F3-E08B785D82A0}">
      <dsp:nvSpPr>
        <dsp:cNvPr id="0" name=""/>
        <dsp:cNvSpPr/>
      </dsp:nvSpPr>
      <dsp:spPr>
        <a:xfrm>
          <a:off x="1977925" y="1301882"/>
          <a:ext cx="3218055" cy="2946589"/>
        </a:xfrm>
        <a:prstGeom prst="ellipse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noProof="0" dirty="0" smtClean="0">
              <a:solidFill>
                <a:srgbClr val="4E3B30"/>
              </a:solidFill>
            </a:rPr>
            <a:t>Адаптований взаємозв'язок з природою</a:t>
          </a:r>
          <a:endParaRPr lang="uk-UA" sz="2800" b="1" kern="1200" noProof="0" dirty="0" smtClean="0"/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977925" y="1301882"/>
        <a:ext cx="3218055" cy="2946589"/>
      </dsp:txXfrm>
    </dsp:sp>
    <dsp:sp modelId="{6856F94D-CAF2-403D-B9D0-AB39B06B157C}">
      <dsp:nvSpPr>
        <dsp:cNvPr id="0" name=""/>
        <dsp:cNvSpPr/>
      </dsp:nvSpPr>
      <dsp:spPr>
        <a:xfrm rot="13009290">
          <a:off x="838132" y="974657"/>
          <a:ext cx="1587570" cy="6736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7A03AA16-5A7A-49B6-B6ED-464A55116A64}">
      <dsp:nvSpPr>
        <dsp:cNvPr id="0" name=""/>
        <dsp:cNvSpPr/>
      </dsp:nvSpPr>
      <dsp:spPr>
        <a:xfrm rot="10800000" flipH="1" flipV="1">
          <a:off x="0" y="40342"/>
          <a:ext cx="1992975" cy="15908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noProof="0" dirty="0" smtClean="0">
              <a:solidFill>
                <a:srgbClr val="4E3B30"/>
              </a:solidFill>
            </a:rPr>
            <a:t>Акомодація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noProof="0" dirty="0" smtClean="0">
              <a:solidFill>
                <a:srgbClr val="4E3B30"/>
              </a:solidFill>
            </a:rPr>
            <a:t>(</a:t>
          </a:r>
          <a:r>
            <a:rPr lang="uk-UA" sz="1800" kern="1200" noProof="0" dirty="0" smtClean="0"/>
            <a:t>через зміну стилю мислення</a:t>
          </a:r>
          <a:r>
            <a:rPr lang="ru-RU" sz="1800" b="1" kern="1200" dirty="0" smtClean="0">
              <a:solidFill>
                <a:srgbClr val="4E3B30"/>
              </a:solidFill>
            </a:rPr>
            <a:t>)</a:t>
          </a:r>
          <a:endParaRPr lang="ru-RU" sz="1800" b="1" kern="1200" dirty="0" smtClean="0"/>
        </a:p>
        <a:p>
          <a:pPr lvl="0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10800000" flipH="1" flipV="1">
        <a:off x="0" y="40342"/>
        <a:ext cx="1992975" cy="1590805"/>
      </dsp:txXfrm>
    </dsp:sp>
    <dsp:sp modelId="{D2DA38F2-90D3-49FA-AAD2-ED236471860C}">
      <dsp:nvSpPr>
        <dsp:cNvPr id="0" name=""/>
        <dsp:cNvSpPr/>
      </dsp:nvSpPr>
      <dsp:spPr>
        <a:xfrm rot="19506652">
          <a:off x="4794307" y="994586"/>
          <a:ext cx="1726153" cy="67364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82F89645-1330-4A57-9593-A8A0DA303DCF}">
      <dsp:nvSpPr>
        <dsp:cNvPr id="0" name=""/>
        <dsp:cNvSpPr/>
      </dsp:nvSpPr>
      <dsp:spPr>
        <a:xfrm>
          <a:off x="5368597" y="40340"/>
          <a:ext cx="1993469" cy="15947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noProof="0" dirty="0" smtClean="0">
              <a:solidFill>
                <a:srgbClr val="4E3B30"/>
              </a:solidFill>
            </a:rPr>
            <a:t>Асиміляція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noProof="0" dirty="0" smtClean="0">
              <a:solidFill>
                <a:srgbClr val="4E3B30"/>
              </a:solidFill>
            </a:rPr>
            <a:t>(</a:t>
          </a:r>
          <a:r>
            <a:rPr lang="uk-UA" sz="1800" kern="1200" noProof="0" dirty="0" smtClean="0"/>
            <a:t>через зміну умов</a:t>
          </a:r>
          <a:r>
            <a:rPr lang="ru-RU" sz="1800" b="1" kern="1200" dirty="0" smtClean="0">
              <a:solidFill>
                <a:srgbClr val="4E3B30"/>
              </a:solidFill>
            </a:rPr>
            <a:t>) </a:t>
          </a:r>
          <a:endParaRPr lang="ru-RU" sz="1800" b="1" kern="1200" dirty="0" smtClean="0"/>
        </a:p>
        <a:p>
          <a:pPr lvl="0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368597" y="40340"/>
        <a:ext cx="1993469" cy="15947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59C52F-58CF-4C55-A1E1-91F68F634722}">
      <dsp:nvSpPr>
        <dsp:cNvPr id="0" name=""/>
        <dsp:cNvSpPr/>
      </dsp:nvSpPr>
      <dsp:spPr>
        <a:xfrm>
          <a:off x="0" y="0"/>
          <a:ext cx="3191552" cy="3128751"/>
        </a:xfrm>
        <a:prstGeom prst="gear9">
          <a:avLst/>
        </a:prstGeom>
        <a:gradFill rotWithShape="1">
          <a:gsLst>
            <a:gs pos="0">
              <a:schemeClr val="accent5">
                <a:tint val="30000"/>
                <a:satMod val="250000"/>
              </a:schemeClr>
            </a:gs>
            <a:gs pos="72000">
              <a:schemeClr val="accent5">
                <a:tint val="75000"/>
                <a:satMod val="210000"/>
              </a:schemeClr>
            </a:gs>
            <a:gs pos="100000">
              <a:schemeClr val="accent5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i="1" u="none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1" u="none" kern="1200" dirty="0" err="1" smtClean="0"/>
            <a:t>аналіз</a:t>
          </a:r>
          <a:r>
            <a:rPr lang="ru-RU" sz="3600" i="1" u="none" kern="1200" dirty="0" smtClean="0"/>
            <a:t> </a:t>
          </a:r>
          <a:r>
            <a:rPr lang="ru-RU" sz="3600" i="1" u="none" kern="1200" dirty="0" err="1" smtClean="0"/>
            <a:t>і</a:t>
          </a:r>
          <a:r>
            <a:rPr lang="ru-RU" sz="3600" i="1" u="none" kern="1200" dirty="0" smtClean="0"/>
            <a:t> синтез</a:t>
          </a:r>
          <a:endParaRPr lang="uk-UA" sz="3600" u="none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0"/>
        <a:ext cx="3191552" cy="3128751"/>
      </dsp:txXfrm>
    </dsp:sp>
    <dsp:sp modelId="{18A0BF5A-19E9-491D-8C21-3C8B4E43F412}">
      <dsp:nvSpPr>
        <dsp:cNvPr id="0" name=""/>
        <dsp:cNvSpPr/>
      </dsp:nvSpPr>
      <dsp:spPr>
        <a:xfrm rot="274394">
          <a:off x="2119083" y="2240231"/>
          <a:ext cx="2754829" cy="2514407"/>
        </a:xfrm>
        <a:prstGeom prst="gear6">
          <a:avLst/>
        </a:prstGeom>
        <a:gradFill rotWithShape="1">
          <a:gsLst>
            <a:gs pos="0">
              <a:schemeClr val="accent5">
                <a:tint val="75000"/>
                <a:shade val="85000"/>
                <a:satMod val="230000"/>
              </a:schemeClr>
            </a:gs>
            <a:gs pos="25000">
              <a:schemeClr val="accent5">
                <a:tint val="90000"/>
                <a:shade val="70000"/>
                <a:satMod val="220000"/>
              </a:schemeClr>
            </a:gs>
            <a:gs pos="50000">
              <a:schemeClr val="accent5">
                <a:tint val="90000"/>
                <a:shade val="58000"/>
                <a:satMod val="225000"/>
              </a:schemeClr>
            </a:gs>
            <a:gs pos="65000">
              <a:schemeClr val="accent5">
                <a:tint val="90000"/>
                <a:shade val="58000"/>
                <a:satMod val="225000"/>
              </a:schemeClr>
            </a:gs>
            <a:gs pos="80000">
              <a:schemeClr val="accent5">
                <a:tint val="90000"/>
                <a:shade val="69000"/>
                <a:satMod val="220000"/>
              </a:schemeClr>
            </a:gs>
            <a:gs pos="100000">
              <a:schemeClr val="accent5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5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kern="1200" dirty="0" err="1" smtClean="0">
              <a:latin typeface="+mj-lt"/>
            </a:rPr>
            <a:t>порівняння</a:t>
          </a:r>
          <a:r>
            <a:rPr lang="ru-RU" sz="1800" b="0" i="0" u="none" kern="1200" dirty="0" smtClean="0">
              <a:latin typeface="+mj-lt"/>
            </a:rPr>
            <a:t> </a:t>
          </a:r>
          <a:r>
            <a:rPr lang="ru-RU" sz="1800" b="0" i="0" u="none" kern="1200" dirty="0" err="1" smtClean="0">
              <a:latin typeface="+mj-lt"/>
            </a:rPr>
            <a:t>і</a:t>
          </a:r>
          <a:r>
            <a:rPr lang="ru-RU" sz="1800" b="0" i="0" u="none" kern="1200" dirty="0" smtClean="0">
              <a:latin typeface="+mj-lt"/>
            </a:rPr>
            <a:t> </a:t>
          </a:r>
          <a:r>
            <a:rPr lang="ru-RU" sz="1800" b="0" i="0" u="none" kern="1200" dirty="0" err="1" smtClean="0">
              <a:latin typeface="+mj-lt"/>
            </a:rPr>
            <a:t>узагальнення</a:t>
          </a:r>
          <a:endParaRPr lang="ru-RU" sz="1800" b="0" i="0" u="none" kern="1200" dirty="0">
            <a:latin typeface="+mj-lt"/>
          </a:endParaRPr>
        </a:p>
      </dsp:txBody>
      <dsp:txXfrm rot="274394">
        <a:off x="2119083" y="2240231"/>
        <a:ext cx="2754829" cy="2514407"/>
      </dsp:txXfrm>
    </dsp:sp>
    <dsp:sp modelId="{CCFA7F43-D664-4940-83E9-C139FA2D6B42}">
      <dsp:nvSpPr>
        <dsp:cNvPr id="0" name=""/>
        <dsp:cNvSpPr/>
      </dsp:nvSpPr>
      <dsp:spPr>
        <a:xfrm rot="20520763">
          <a:off x="3556830" y="623163"/>
          <a:ext cx="2285921" cy="2285921"/>
        </a:xfrm>
        <a:prstGeom prst="gear6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i="0" u="none" kern="1200" dirty="0" err="1" smtClean="0"/>
            <a:t>докази</a:t>
          </a:r>
          <a:endParaRPr lang="ru-RU" sz="3100" i="0" u="none" kern="1200" dirty="0"/>
        </a:p>
      </dsp:txBody>
      <dsp:txXfrm rot="21420763">
        <a:off x="4058200" y="1124532"/>
        <a:ext cx="1283182" cy="1283182"/>
      </dsp:txXfrm>
    </dsp:sp>
    <dsp:sp modelId="{A505E1BF-1D2B-470F-8F1F-37955FC14904}">
      <dsp:nvSpPr>
        <dsp:cNvPr id="0" name=""/>
        <dsp:cNvSpPr/>
      </dsp:nvSpPr>
      <dsp:spPr>
        <a:xfrm>
          <a:off x="2256225" y="2862249"/>
          <a:ext cx="316709" cy="72063"/>
        </a:xfrm>
        <a:prstGeom prst="circularArrow">
          <a:avLst>
            <a:gd name="adj1" fmla="val 4687"/>
            <a:gd name="adj2" fmla="val 299029"/>
            <a:gd name="adj3" fmla="val 2545110"/>
            <a:gd name="adj4" fmla="val 1580027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9F822-7331-49B1-A394-551F00F4B710}">
      <dsp:nvSpPr>
        <dsp:cNvPr id="0" name=""/>
        <dsp:cNvSpPr/>
      </dsp:nvSpPr>
      <dsp:spPr>
        <a:xfrm rot="7132886">
          <a:off x="6530264" y="3798005"/>
          <a:ext cx="57012" cy="48718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25D47-AC00-4AE7-8EC1-4196F59B132F}">
      <dsp:nvSpPr>
        <dsp:cNvPr id="0" name=""/>
        <dsp:cNvSpPr/>
      </dsp:nvSpPr>
      <dsp:spPr>
        <a:xfrm rot="19379602" flipV="1">
          <a:off x="3339705" y="3582635"/>
          <a:ext cx="48733" cy="139733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E77BBA-082E-4916-913D-EDCE62F2AF46}">
      <dsp:nvSpPr>
        <dsp:cNvPr id="0" name=""/>
        <dsp:cNvSpPr/>
      </dsp:nvSpPr>
      <dsp:spPr>
        <a:xfrm>
          <a:off x="3744412" y="576076"/>
          <a:ext cx="1905716" cy="1746886"/>
        </a:xfrm>
        <a:prstGeom prst="gear9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u="none" kern="1200" dirty="0" err="1" smtClean="0"/>
            <a:t>формулювання</a:t>
          </a:r>
          <a:r>
            <a:rPr lang="ru-RU" sz="1800" i="0" u="none" kern="1200" dirty="0" smtClean="0"/>
            <a:t> </a:t>
          </a:r>
          <a:r>
            <a:rPr lang="ru-RU" sz="1800" i="0" u="none" kern="1200" dirty="0" err="1" smtClean="0"/>
            <a:t>висновків</a:t>
          </a:r>
          <a:endParaRPr lang="ru-RU" sz="1800" i="0" u="none" kern="1200" dirty="0"/>
        </a:p>
      </dsp:txBody>
      <dsp:txXfrm>
        <a:off x="3744412" y="576076"/>
        <a:ext cx="1905716" cy="1746886"/>
      </dsp:txXfrm>
    </dsp:sp>
    <dsp:sp modelId="{E5184DD1-CC0E-4F6D-9363-D2605B827C6B}">
      <dsp:nvSpPr>
        <dsp:cNvPr id="0" name=""/>
        <dsp:cNvSpPr/>
      </dsp:nvSpPr>
      <dsp:spPr>
        <a:xfrm>
          <a:off x="3600403" y="2232252"/>
          <a:ext cx="2172872" cy="2028844"/>
        </a:xfrm>
        <a:prstGeom prst="gear6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u="none" kern="1200" dirty="0" err="1" smtClean="0"/>
            <a:t>формулювання</a:t>
          </a:r>
          <a:r>
            <a:rPr lang="ru-RU" sz="1800" i="0" u="none" kern="1200" dirty="0" smtClean="0"/>
            <a:t> понять</a:t>
          </a:r>
          <a:endParaRPr lang="ru-RU" sz="1800" i="0" u="none" kern="1200" dirty="0"/>
        </a:p>
      </dsp:txBody>
      <dsp:txXfrm>
        <a:off x="3600403" y="2232252"/>
        <a:ext cx="2172872" cy="2028844"/>
      </dsp:txXfrm>
    </dsp:sp>
    <dsp:sp modelId="{C70AE275-A46C-4538-8C3F-403563292D6C}">
      <dsp:nvSpPr>
        <dsp:cNvPr id="0" name=""/>
        <dsp:cNvSpPr/>
      </dsp:nvSpPr>
      <dsp:spPr>
        <a:xfrm rot="18508652">
          <a:off x="2209084" y="-527235"/>
          <a:ext cx="1987853" cy="1987853"/>
        </a:xfrm>
        <a:prstGeom prst="gear6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0" u="none" kern="1200" dirty="0" err="1" smtClean="0"/>
            <a:t>виявлення</a:t>
          </a:r>
          <a:r>
            <a:rPr lang="ru-RU" sz="1800" i="0" u="none" kern="1200" dirty="0" smtClean="0"/>
            <a:t> </a:t>
          </a:r>
          <a:r>
            <a:rPr lang="ru-RU" sz="1800" i="0" u="none" kern="1200" dirty="0" err="1" smtClean="0"/>
            <a:t>суттєвого</a:t>
          </a:r>
          <a:endParaRPr lang="ru-RU" sz="1800" i="0" u="none" kern="1200" dirty="0"/>
        </a:p>
      </dsp:txBody>
      <dsp:txXfrm rot="19408652">
        <a:off x="2645079" y="-91241"/>
        <a:ext cx="1115864" cy="1115864"/>
      </dsp:txXfrm>
    </dsp:sp>
    <dsp:sp modelId="{8E2A491A-201C-4D67-9334-BEFEF4FACF4B}">
      <dsp:nvSpPr>
        <dsp:cNvPr id="0" name=""/>
        <dsp:cNvSpPr/>
      </dsp:nvSpPr>
      <dsp:spPr>
        <a:xfrm flipV="1">
          <a:off x="6049080" y="4952884"/>
          <a:ext cx="93839" cy="238455"/>
        </a:xfrm>
        <a:prstGeom prst="circularArrow">
          <a:avLst>
            <a:gd name="adj1" fmla="val 4687"/>
            <a:gd name="adj2" fmla="val 299029"/>
            <a:gd name="adj3" fmla="val 2533777"/>
            <a:gd name="adj4" fmla="val 1582384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C894D-F6F1-4448-8357-526F50632EF1}">
      <dsp:nvSpPr>
        <dsp:cNvPr id="0" name=""/>
        <dsp:cNvSpPr/>
      </dsp:nvSpPr>
      <dsp:spPr>
        <a:xfrm flipV="1">
          <a:off x="-229032" y="4335325"/>
          <a:ext cx="458064" cy="200312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A9564-8B3A-4D78-905E-7F6C1870401D}">
      <dsp:nvSpPr>
        <dsp:cNvPr id="0" name=""/>
        <dsp:cNvSpPr/>
      </dsp:nvSpPr>
      <dsp:spPr>
        <a:xfrm flipH="1">
          <a:off x="387853" y="4282246"/>
          <a:ext cx="246803" cy="1579730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543890-F531-4573-80DE-7A473FAF5BB3}">
      <dsp:nvSpPr>
        <dsp:cNvPr id="0" name=""/>
        <dsp:cNvSpPr/>
      </dsp:nvSpPr>
      <dsp:spPr>
        <a:xfrm rot="850817">
          <a:off x="728721" y="1145720"/>
          <a:ext cx="2078390" cy="2092752"/>
        </a:xfrm>
        <a:prstGeom prst="gear9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u="none" kern="1200" dirty="0" err="1" smtClean="0"/>
            <a:t>прийоми</a:t>
          </a:r>
          <a:r>
            <a:rPr lang="ru-RU" sz="2000" i="0" u="none" kern="1200" dirty="0" smtClean="0"/>
            <a:t> </a:t>
          </a:r>
          <a:r>
            <a:rPr lang="ru-RU" sz="2000" i="0" u="none" kern="1200" dirty="0" err="1" smtClean="0"/>
            <a:t>уявлення</a:t>
          </a:r>
          <a:r>
            <a:rPr lang="ru-RU" sz="2000" i="0" u="none" kern="1200" dirty="0" smtClean="0"/>
            <a:t> </a:t>
          </a:r>
          <a:r>
            <a:rPr lang="ru-RU" sz="2000" i="0" u="none" kern="1200" dirty="0" err="1" smtClean="0"/>
            <a:t>і</a:t>
          </a:r>
          <a:r>
            <a:rPr lang="ru-RU" sz="2000" i="0" u="none" kern="1200" dirty="0" smtClean="0"/>
            <a:t> </a:t>
          </a:r>
          <a:r>
            <a:rPr lang="ru-RU" sz="2000" i="0" u="none" kern="1200" dirty="0" err="1" smtClean="0"/>
            <a:t>запам’ятовування</a:t>
          </a:r>
          <a:r>
            <a:rPr lang="ru-RU" sz="2000" i="0" u="none" kern="1200" dirty="0" smtClean="0"/>
            <a:t>.</a:t>
          </a:r>
          <a:endParaRPr lang="ru-RU" sz="2000" i="0" u="none" kern="1200" dirty="0"/>
        </a:p>
      </dsp:txBody>
      <dsp:txXfrm rot="850817">
        <a:off x="728721" y="1145720"/>
        <a:ext cx="2078390" cy="2092752"/>
      </dsp:txXfrm>
    </dsp:sp>
    <dsp:sp modelId="{B9FBC38B-30B2-4FB0-BD07-4B3BEEA61C59}">
      <dsp:nvSpPr>
        <dsp:cNvPr id="0" name=""/>
        <dsp:cNvSpPr/>
      </dsp:nvSpPr>
      <dsp:spPr>
        <a:xfrm flipH="1">
          <a:off x="4859790" y="2011368"/>
          <a:ext cx="217522" cy="1119584"/>
        </a:xfrm>
        <a:prstGeom prst="circularArrow">
          <a:avLst>
            <a:gd name="adj1" fmla="val 4878"/>
            <a:gd name="adj2" fmla="val 312630"/>
            <a:gd name="adj3" fmla="val 3103624"/>
            <a:gd name="adj4" fmla="val 15275285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781BE-C890-42FB-B9A8-AFAF83795F6D}">
      <dsp:nvSpPr>
        <dsp:cNvPr id="0" name=""/>
        <dsp:cNvSpPr/>
      </dsp:nvSpPr>
      <dsp:spPr>
        <a:xfrm>
          <a:off x="1255440" y="0"/>
          <a:ext cx="6480719" cy="6480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Розвиток особистості - індивідуальність</a:t>
          </a:r>
          <a:endParaRPr lang="ru-RU" sz="1600" kern="1200" dirty="0"/>
        </a:p>
      </dsp:txBody>
      <dsp:txXfrm>
        <a:off x="3589795" y="324035"/>
        <a:ext cx="1812009" cy="972107"/>
      </dsp:txXfrm>
    </dsp:sp>
    <dsp:sp modelId="{AAB5C477-9379-4DEF-BEB3-A9D14BCB36FD}">
      <dsp:nvSpPr>
        <dsp:cNvPr id="0" name=""/>
        <dsp:cNvSpPr/>
      </dsp:nvSpPr>
      <dsp:spPr>
        <a:xfrm>
          <a:off x="1903512" y="1296143"/>
          <a:ext cx="5184575" cy="51845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 суспільних відносинах - особистість</a:t>
          </a:r>
          <a:endParaRPr lang="ru-RU" sz="1600" kern="1200" dirty="0"/>
        </a:p>
      </dsp:txBody>
      <dsp:txXfrm>
        <a:off x="3589795" y="1607218"/>
        <a:ext cx="1812009" cy="933223"/>
      </dsp:txXfrm>
    </dsp:sp>
    <dsp:sp modelId="{917558B9-7753-41C5-8870-DA19B8475A6E}">
      <dsp:nvSpPr>
        <dsp:cNvPr id="0" name=""/>
        <dsp:cNvSpPr/>
      </dsp:nvSpPr>
      <dsp:spPr>
        <a:xfrm>
          <a:off x="2551584" y="2592287"/>
          <a:ext cx="3888431" cy="3888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Людина - </a:t>
          </a:r>
          <a:r>
            <a:rPr lang="uk-UA" sz="1600" kern="1200" dirty="0" err="1" smtClean="0"/>
            <a:t>суб</a:t>
          </a:r>
          <a:r>
            <a:rPr lang="en-US" sz="1600" kern="1200" dirty="0" smtClean="0"/>
            <a:t>’</a:t>
          </a:r>
          <a:r>
            <a:rPr lang="uk-UA" sz="1600" kern="1200" dirty="0" err="1" smtClean="0"/>
            <a:t>єкт</a:t>
          </a:r>
          <a:r>
            <a:rPr lang="uk-UA" sz="1600" kern="1200" dirty="0" smtClean="0"/>
            <a:t>, який створює світ</a:t>
          </a:r>
          <a:endParaRPr lang="ru-RU" sz="1600" kern="1200" dirty="0"/>
        </a:p>
      </dsp:txBody>
      <dsp:txXfrm>
        <a:off x="3589795" y="2883919"/>
        <a:ext cx="1812009" cy="874897"/>
      </dsp:txXfrm>
    </dsp:sp>
    <dsp:sp modelId="{BEA07DC8-2B0A-4710-B80C-3D55D73B5C3B}">
      <dsp:nvSpPr>
        <dsp:cNvPr id="0" name=""/>
        <dsp:cNvSpPr/>
      </dsp:nvSpPr>
      <dsp:spPr>
        <a:xfrm>
          <a:off x="3199656" y="3888431"/>
          <a:ext cx="2592287" cy="25922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людина народжується як індивід</a:t>
          </a:r>
          <a:endParaRPr lang="ru-RU" sz="1600" kern="1200" dirty="0"/>
        </a:p>
      </dsp:txBody>
      <dsp:txXfrm>
        <a:off x="3579287" y="4536503"/>
        <a:ext cx="1833024" cy="129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12F046-9087-4619-90E6-4D1AF39F16DB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541BF3-B242-4D7A-8DCA-D5AE0ECA17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Проблема розвитку пізнавальних здібностей учнів 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59746" name="Picture 2" descr="http://www.profi-forex.org/system/news/A03_3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502" y="96950"/>
            <a:ext cx="3676380" cy="4789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err="1" smtClean="0">
                <a:latin typeface="Arial Black" pitchFamily="34" charset="0"/>
              </a:rPr>
              <a:t>прийоми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розумової</a:t>
            </a: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err="1" smtClean="0">
                <a:latin typeface="Arial Black" pitchFamily="34" charset="0"/>
              </a:rPr>
              <a:t>діяльності</a:t>
            </a:r>
            <a:r>
              <a:rPr lang="ru-RU" i="1" dirty="0" smtClean="0"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836712"/>
          <a:ext cx="896448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203848" y="1340768"/>
          <a:ext cx="6096000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4355976" y="3154040"/>
          <a:ext cx="4968552" cy="3703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dirty="0" smtClean="0">
                <a:latin typeface="Arial Black" pitchFamily="34" charset="0"/>
              </a:rPr>
              <a:t>Етапи розвитку особистості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2050" name="Picture 2" descr="http://pics.livejournal.com/karleev/pic/000be7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3528391" cy="3528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772816"/>
            <a:ext cx="27363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b="1" i="1" dirty="0" smtClean="0"/>
              <a:t>Особистість </a:t>
            </a:r>
            <a:r>
              <a:rPr lang="uk-UA" sz="2400" b="1" i="1" dirty="0" err="1" smtClean="0"/>
              <a:t>-</a:t>
            </a:r>
            <a:r>
              <a:rPr lang="uk-UA" sz="2400" i="1" dirty="0" err="1" smtClean="0"/>
              <a:t>організм</a:t>
            </a:r>
            <a:r>
              <a:rPr lang="uk-UA" sz="2400" i="1" dirty="0" smtClean="0"/>
              <a:t> </a:t>
            </a:r>
            <a:r>
              <a:rPr lang="uk-UA" sz="2400" i="1" dirty="0" smtClean="0"/>
              <a:t>та його </a:t>
            </a:r>
            <a:r>
              <a:rPr lang="uk-UA" sz="2400" i="1" dirty="0" smtClean="0"/>
              <a:t>представник  </a:t>
            </a:r>
            <a:r>
              <a:rPr lang="uk-UA" sz="2400" i="1" dirty="0" smtClean="0"/>
              <a:t>- мозок, який має у собі залишки того, ким ми були і задатки того, ким </a:t>
            </a:r>
            <a:r>
              <a:rPr lang="uk-UA" sz="2400" i="1" dirty="0" smtClean="0"/>
              <a:t>будемо </a:t>
            </a:r>
            <a:r>
              <a:rPr lang="uk-UA" sz="2400" i="1" dirty="0" smtClean="0"/>
              <a:t>(характер, здібності, власний геній, талант і т.д.).</a:t>
            </a:r>
            <a:endParaRPr lang="ru-RU" sz="2400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844824"/>
            <a:ext cx="2843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err="1" smtClean="0"/>
              <a:t>Розвиток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особистост</a:t>
            </a:r>
            <a:r>
              <a:rPr lang="uk-UA" sz="2400" b="1" dirty="0" smtClean="0"/>
              <a:t>і</a:t>
            </a:r>
            <a:r>
              <a:rPr lang="uk-UA" sz="2400" dirty="0" smtClean="0"/>
              <a:t> – загальне поняття, яке описує всі позитивні зміни в особистості як результат внутрішніх процесів та зовнішніх впливів.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8991600" cy="648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 Black" pitchFamily="34" charset="0"/>
              </a:rPr>
              <a:t>Етапи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01008"/>
            <a:ext cx="8686800" cy="25791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323528" y="1196752"/>
            <a:ext cx="2232248" cy="2312967"/>
            <a:chOff x="323528" y="1484784"/>
            <a:chExt cx="2232248" cy="2312967"/>
          </a:xfrm>
        </p:grpSpPr>
        <p:pic>
          <p:nvPicPr>
            <p:cNvPr id="3074" name="Picture 2" descr="http://www.nestlebaby.com.ua/NR/rdonlyres/3C7584FA-0895-4988-95A0-C1633670F83F/0/kornij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484784"/>
              <a:ext cx="2232248" cy="1742242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755576" y="3212976"/>
              <a:ext cx="141417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err="1" smtClean="0">
                  <a:solidFill>
                    <a:srgbClr val="4E3B30"/>
                  </a:solidFill>
                </a:rPr>
                <a:t>Малюк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347864" y="1268760"/>
            <a:ext cx="2208245" cy="2240959"/>
            <a:chOff x="3059832" y="1484784"/>
            <a:chExt cx="2208245" cy="2240959"/>
          </a:xfrm>
        </p:grpSpPr>
        <p:pic>
          <p:nvPicPr>
            <p:cNvPr id="3076" name="Picture 4" descr="http://s0.tchkcdn.com/g2-4RWaUysor8fb1dQA_wWuPA/lady/640x480/f/0/1-3-8-3-16383/95949_shutterstock_650660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1484784"/>
              <a:ext cx="2208245" cy="1728192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3491880" y="3140968"/>
              <a:ext cx="145264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err="1" smtClean="0">
                  <a:solidFill>
                    <a:srgbClr val="4E3B30"/>
                  </a:solidFill>
                </a:rPr>
                <a:t>Дитина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228184" y="1268760"/>
            <a:ext cx="2448272" cy="2232248"/>
            <a:chOff x="5796136" y="1484784"/>
            <a:chExt cx="2448272" cy="2312967"/>
          </a:xfrm>
        </p:grpSpPr>
        <p:pic>
          <p:nvPicPr>
            <p:cNvPr id="3078" name="Picture 6" descr="http://us.123rf.com/400wm/400/400/zigf/zigf1207/zigf120700044/14521780-sn--n---n--nf-n---nzn---n-n-----n------n--n-n-----n--n--------------n-------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96136" y="1484784"/>
              <a:ext cx="2448272" cy="1800200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6228184" y="3212976"/>
              <a:ext cx="15558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err="1" smtClean="0">
                  <a:solidFill>
                    <a:srgbClr val="4E3B30"/>
                  </a:solidFill>
                </a:rPr>
                <a:t>П</a:t>
              </a:r>
              <a:r>
                <a:rPr lang="ru-RU" sz="3200" dirty="0" err="1" smtClean="0">
                  <a:solidFill>
                    <a:srgbClr val="4E3B30"/>
                  </a:solidFill>
                </a:rPr>
                <a:t>ідліток</a:t>
              </a:r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483768" y="3617640"/>
            <a:ext cx="1728192" cy="3240360"/>
            <a:chOff x="1619672" y="3789040"/>
            <a:chExt cx="1513351" cy="2817023"/>
          </a:xfrm>
        </p:grpSpPr>
        <p:pic>
          <p:nvPicPr>
            <p:cNvPr id="3080" name="Picture 8" descr="http://s.felomena.com/wp-content/images/sonnik/bukva/m/molodoj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9672" y="3789040"/>
              <a:ext cx="1513351" cy="2270026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619672" y="6021288"/>
              <a:ext cx="14401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solidFill>
                    <a:srgbClr val="4E3B30"/>
                  </a:solidFill>
                </a:rPr>
                <a:t>Юнак</a:t>
              </a:r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11468" y="3608543"/>
            <a:ext cx="1891865" cy="3140968"/>
            <a:chOff x="5580112" y="3068960"/>
            <a:chExt cx="1891865" cy="3033047"/>
          </a:xfrm>
        </p:grpSpPr>
        <p:pic>
          <p:nvPicPr>
            <p:cNvPr id="3082" name="Picture 10" descr="http://www.loveinacity.ru/wp-content/uploads/2011/01/%D0%92%D0%B7%D1%80%D0%BE%D1%81%D0%BB%D1%8B%D0%B9-%D0%B4%D0%B8%D0%B0%D1%82%D0%B5%D0%B7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52120" y="3068960"/>
              <a:ext cx="1728192" cy="2565073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5580112" y="5517232"/>
              <a:ext cx="189186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err="1" smtClean="0">
                  <a:solidFill>
                    <a:srgbClr val="4E3B30"/>
                  </a:solidFill>
                </a:rPr>
                <a:t>Дорослий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xistence-journal.info/wp-content/uploads/2013/06/d0b7d180d0b5d0bbd0b0d18f-d0bbd0b8d187d0bdd0bed181d182d18c1-252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725144"/>
            <a:ext cx="1979712" cy="2132856"/>
          </a:xfrm>
          <a:prstGeom prst="rect">
            <a:avLst/>
          </a:prstGeom>
          <a:noFill/>
        </p:spPr>
      </p:pic>
      <p:pic>
        <p:nvPicPr>
          <p:cNvPr id="4102" name="Picture 6" descr="http://www.nasledie.ru/sites/default/files/styles/large/public/field/image/%D0%BB%D0%B8%D1%87%D0%BD%D0%BE%D1%81%D1%82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1760" cy="1808820"/>
          </a:xfrm>
          <a:prstGeom prst="rect">
            <a:avLst/>
          </a:prstGeom>
          <a:noFill/>
        </p:spPr>
      </p:pic>
      <p:pic>
        <p:nvPicPr>
          <p:cNvPr id="4104" name="Picture 8" descr="http://www.soctelekurs.ru/Sociology/Sociology%20of%20personality/1299739297_1.as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224" y="0"/>
            <a:ext cx="2342776" cy="1844824"/>
          </a:xfrm>
          <a:prstGeom prst="rect">
            <a:avLst/>
          </a:prstGeom>
          <a:noFill/>
        </p:spPr>
      </p:pic>
      <p:pic>
        <p:nvPicPr>
          <p:cNvPr id="4106" name="Picture 10" descr="https://encrypted-tbn2.gstatic.com/images?q=tbn:ANd9GcSHntLR39iZHOa_nJ3NkI3SxJ7vgrJ5tA0Be2pu2i2oCWnZ7x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360039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i="1" dirty="0" err="1" smtClean="0">
                <a:solidFill>
                  <a:schemeClr val="tx1"/>
                </a:solidFill>
              </a:rPr>
              <a:t>Визначення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етапів</a:t>
            </a:r>
            <a:r>
              <a:rPr lang="ru-RU" b="1" i="1" dirty="0" smtClean="0">
                <a:solidFill>
                  <a:schemeClr val="tx1"/>
                </a:solidFill>
              </a:rPr>
              <a:t>: </a:t>
            </a:r>
            <a:r>
              <a:rPr lang="ru-RU" i="1" dirty="0" err="1" smtClean="0">
                <a:solidFill>
                  <a:schemeClr val="tx1"/>
                </a:solidFill>
              </a:rPr>
              <a:t>створює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оптимальну</a:t>
            </a:r>
            <a:r>
              <a:rPr lang="ru-RU" i="1" dirty="0" smtClean="0">
                <a:solidFill>
                  <a:schemeClr val="tx1"/>
                </a:solidFill>
              </a:rPr>
              <a:t> систему </a:t>
            </a:r>
            <a:r>
              <a:rPr lang="ru-RU" i="1" dirty="0" err="1" smtClean="0">
                <a:solidFill>
                  <a:schemeClr val="tx1"/>
                </a:solidFill>
              </a:rPr>
              <a:t>навчання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виховання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i="1" dirty="0" smtClean="0">
                <a:solidFill>
                  <a:schemeClr val="tx1"/>
                </a:solidFill>
              </a:rPr>
              <a:t> в </a:t>
            </a:r>
            <a:r>
              <a:rPr lang="ru-RU" i="1" dirty="0" err="1" smtClean="0">
                <a:solidFill>
                  <a:schemeClr val="tx1"/>
                </a:solidFill>
              </a:rPr>
              <a:t>повному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обсязі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i="1" dirty="0" err="1" smtClean="0">
                <a:solidFill>
                  <a:schemeClr val="tx1"/>
                </a:solidFill>
              </a:rPr>
              <a:t>можливостей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chemeClr val="tx1"/>
                </a:solidFill>
              </a:rPr>
              <a:t>Критерії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суттєві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якісні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ознаки</a:t>
            </a:r>
            <a:r>
              <a:rPr lang="ru-RU" dirty="0" smtClean="0">
                <a:solidFill>
                  <a:schemeClr val="tx1"/>
                </a:solidFill>
              </a:rPr>
              <a:t> — </a:t>
            </a:r>
            <a:r>
              <a:rPr lang="ru-RU" dirty="0" err="1" smtClean="0">
                <a:solidFill>
                  <a:schemeClr val="tx1"/>
                </a:solidFill>
              </a:rPr>
              <a:t>психічні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соціальні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зміни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певному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етапі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життя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дитини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dvafisha.ru/images/ustore/42/14/C71r8GOaHM67_8425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232248" cy="16986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404664"/>
            <a:ext cx="6588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err="1" smtClean="0"/>
              <a:t>Спрямованість</a:t>
            </a:r>
            <a:r>
              <a:rPr lang="ru-RU" sz="2800" dirty="0" smtClean="0"/>
              <a:t> – </a:t>
            </a:r>
            <a:r>
              <a:rPr lang="ru-RU" sz="2800" dirty="0" err="1" smtClean="0"/>
              <a:t>прагнення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коло </a:t>
            </a:r>
            <a:r>
              <a:rPr lang="ru-RU" sz="2800" dirty="0" err="1" smtClean="0"/>
              <a:t>інтересів</a:t>
            </a:r>
            <a:r>
              <a:rPr lang="ru-RU" sz="2800" dirty="0" smtClean="0"/>
              <a:t>, </a:t>
            </a:r>
            <a:r>
              <a:rPr lang="ru-RU" sz="2800" dirty="0" err="1" smtClean="0"/>
              <a:t>захоплення</a:t>
            </a:r>
            <a:r>
              <a:rPr lang="ru-RU" sz="2800" dirty="0" smtClean="0"/>
              <a:t>. </a:t>
            </a:r>
            <a:endParaRPr lang="ru-RU" sz="2800" dirty="0" smtClean="0"/>
          </a:p>
        </p:txBody>
      </p:sp>
      <p:pic>
        <p:nvPicPr>
          <p:cNvPr id="28678" name="Picture 6" descr="http://secret4life.net/wp-content/uploads/2012/05/thi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412776"/>
            <a:ext cx="2304256" cy="17281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1988840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/>
              <a:t>Активность </a:t>
            </a:r>
            <a:r>
              <a:rPr lang="ru-RU" sz="2400" dirty="0" smtClean="0"/>
              <a:t> - </a:t>
            </a:r>
            <a:r>
              <a:rPr lang="ru-RU" sz="2400" dirty="0" err="1" smtClean="0"/>
              <a:t>особистісний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ріст</a:t>
            </a:r>
            <a:r>
              <a:rPr lang="ru-RU" sz="2400" dirty="0" smtClean="0"/>
              <a:t>, </a:t>
            </a:r>
            <a:r>
              <a:rPr lang="ru-RU" sz="2400" dirty="0" err="1" smtClean="0"/>
              <a:t>з'являється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задум</a:t>
            </a:r>
            <a:r>
              <a:rPr lang="ru-RU" sz="2400" dirty="0" smtClean="0"/>
              <a:t>, </a:t>
            </a:r>
            <a:r>
              <a:rPr lang="ru-RU" sz="2400" dirty="0" err="1" smtClean="0"/>
              <a:t>формується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намір</a:t>
            </a:r>
            <a:r>
              <a:rPr lang="ru-RU" sz="2400" dirty="0" smtClean="0"/>
              <a:t>, </a:t>
            </a:r>
            <a:r>
              <a:rPr lang="ru-RU" sz="2400" dirty="0" err="1" smtClean="0"/>
              <a:t>цілі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28680" name="Picture 8" descr="http://devyasil.ru/wp-content/uploads/2011/03/kartinka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96952"/>
            <a:ext cx="1944216" cy="231685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95736" y="3356992"/>
            <a:ext cx="6948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err="1" smtClean="0"/>
              <a:t>Рівень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розвитку</a:t>
            </a:r>
            <a:r>
              <a:rPr lang="ru-RU" sz="2400" b="1" dirty="0" smtClean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розвиненість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здатність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своє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жити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сильніше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обставин</a:t>
            </a:r>
            <a:r>
              <a:rPr lang="ru-RU" sz="2400" dirty="0" smtClean="0"/>
              <a:t>. </a:t>
            </a:r>
            <a:endParaRPr lang="ru-RU" sz="24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517232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/>
              <a:t>Масштаб</a:t>
            </a:r>
            <a:r>
              <a:rPr lang="ru-RU" sz="2400" dirty="0" smtClean="0"/>
              <a:t> -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поліпшеннями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всередині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особистісної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норми</a:t>
            </a:r>
            <a:r>
              <a:rPr lang="ru-RU" sz="2400" dirty="0" smtClean="0"/>
              <a:t>, а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виходом</a:t>
            </a:r>
            <a:r>
              <a:rPr lang="ru-RU" sz="2400" dirty="0" smtClean="0"/>
              <a:t> за </a:t>
            </a:r>
            <a:r>
              <a:rPr lang="ru-RU" sz="2400" dirty="0" err="1" smtClean="0"/>
              <a:t>неї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28682" name="Picture 10" descr="http://solnechniysad.my1.ru/1/tvor4/tvorch-esh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365104"/>
            <a:ext cx="2736304" cy="236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Arial Black" pitchFamily="34" charset="0"/>
              </a:rPr>
              <a:t>Розвиваюче навчання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124744"/>
            <a:ext cx="4131568" cy="573325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Основа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, а в </a:t>
            </a:r>
            <a:r>
              <a:rPr lang="ru-RU" dirty="0" err="1" smtClean="0"/>
              <a:t>подальшому</a:t>
            </a:r>
            <a:r>
              <a:rPr lang="ru-RU" dirty="0" smtClean="0"/>
              <a:t> – </a:t>
            </a:r>
            <a:r>
              <a:rPr lang="ru-RU" dirty="0" err="1" smtClean="0"/>
              <a:t>креативної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передумови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творчу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не </a:t>
            </a:r>
            <a:r>
              <a:rPr lang="ru-RU" dirty="0" err="1" smtClean="0"/>
              <a:t>стимульовану</a:t>
            </a:r>
            <a:r>
              <a:rPr lang="ru-RU" dirty="0" smtClean="0"/>
              <a:t> </a:t>
            </a:r>
            <a:r>
              <a:rPr lang="ru-RU" dirty="0" err="1" smtClean="0"/>
              <a:t>зовнішніми</a:t>
            </a:r>
            <a:r>
              <a:rPr lang="ru-RU" dirty="0" smtClean="0"/>
              <a:t> факторами.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http://creativ-haking.ru/wp-content/uploads/2013/01/63531_1748463789958_1189718255_2089529_737332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Характерні риси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>
                <a:solidFill>
                  <a:schemeClr val="tx1"/>
                </a:solidFill>
              </a:rPr>
              <a:t>внутрішня</a:t>
            </a:r>
            <a:r>
              <a:rPr lang="ru-RU" dirty="0" smtClean="0">
                <a:solidFill>
                  <a:schemeClr val="tx1"/>
                </a:solidFill>
              </a:rPr>
              <a:t> свобода </a:t>
            </a:r>
            <a:r>
              <a:rPr lang="ru-RU" dirty="0" err="1" smtClean="0">
                <a:solidFill>
                  <a:schemeClr val="tx1"/>
                </a:solidFill>
              </a:rPr>
              <a:t>особистості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дитини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err="1" smtClean="0">
                <a:solidFill>
                  <a:schemeClr val="tx1"/>
                </a:solidFill>
              </a:rPr>
              <a:t>вміння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вільно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пояснювати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дії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err="1" smtClean="0">
                <a:solidFill>
                  <a:schemeClr val="tx1"/>
                </a:solidFill>
              </a:rPr>
              <a:t>вміння</a:t>
            </a:r>
            <a:r>
              <a:rPr lang="ru-RU" dirty="0" smtClean="0">
                <a:solidFill>
                  <a:schemeClr val="tx1"/>
                </a:solidFill>
              </a:rPr>
              <a:t> критично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оцінювати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err="1" smtClean="0">
                <a:solidFill>
                  <a:schemeClr val="tx1"/>
                </a:solidFill>
              </a:rPr>
              <a:t>здатність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відомих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умовах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відмовлятися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сформованих</a:t>
            </a:r>
            <a:r>
              <a:rPr lang="ru-RU" dirty="0" smtClean="0">
                <a:solidFill>
                  <a:schemeClr val="tx1"/>
                </a:solidFill>
              </a:rPr>
              <a:t> догм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правил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err="1" smtClean="0">
                <a:solidFill>
                  <a:schemeClr val="tx1"/>
                </a:solidFill>
              </a:rPr>
              <a:t>вміння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оцінювати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можливості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рефлексувати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здатність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самостійно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вирішувати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навчальні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завдання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2.bp.blogspot.com/-MD0mzm0xzgk/Tw-SsgZLLhI/AAAAAAAAEEA/ajj90z_uvXw/s1600/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Умови реалізації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589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sz="3600" dirty="0" err="1" smtClean="0"/>
              <a:t>усвідомлення</a:t>
            </a:r>
            <a:r>
              <a:rPr lang="ru-RU" sz="3600" dirty="0" smtClean="0"/>
              <a:t> школярами </a:t>
            </a:r>
            <a:r>
              <a:rPr lang="ru-RU" sz="3600" dirty="0" err="1" smtClean="0"/>
              <a:t>закономірності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послідовності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вивчення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матеріалу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взаємозв'язок</a:t>
            </a:r>
            <a:r>
              <a:rPr lang="ru-RU" sz="3600" dirty="0" smtClean="0"/>
              <a:t> </a:t>
            </a:r>
            <a:r>
              <a:rPr lang="ru-RU" sz="3600" dirty="0" err="1" smtClean="0"/>
              <a:t>досліджуваних</a:t>
            </a:r>
            <a:r>
              <a:rPr lang="ru-RU" sz="3600" dirty="0" smtClean="0"/>
              <a:t> </a:t>
            </a:r>
            <a:r>
              <a:rPr lang="ru-RU" sz="3600" dirty="0" smtClean="0"/>
              <a:t>понять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• </a:t>
            </a:r>
            <a:r>
              <a:rPr lang="ru-RU" sz="3600" dirty="0" err="1" smtClean="0"/>
              <a:t>об'єктом</a:t>
            </a:r>
            <a:r>
              <a:rPr lang="ru-RU" sz="3600" dirty="0" smtClean="0"/>
              <a:t> </a:t>
            </a:r>
            <a:r>
              <a:rPr lang="ru-RU" sz="3600" dirty="0" err="1" smtClean="0"/>
              <a:t>усвідомлення</a:t>
            </a:r>
            <a:r>
              <a:rPr lang="ru-RU" sz="3600" dirty="0" smtClean="0"/>
              <a:t> </a:t>
            </a:r>
            <a:r>
              <a:rPr lang="ru-RU" sz="3600" dirty="0" smtClean="0"/>
              <a:t>-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процес</a:t>
            </a:r>
            <a:r>
              <a:rPr lang="ru-RU" sz="3600" dirty="0" smtClean="0"/>
              <a:t> </a:t>
            </a:r>
            <a:r>
              <a:rPr lang="ru-RU" sz="3600" dirty="0" err="1" smtClean="0"/>
              <a:t>оволодіння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знаннями</a:t>
            </a:r>
            <a:r>
              <a:rPr lang="ru-RU" sz="3600" dirty="0" smtClean="0"/>
              <a:t>, </a:t>
            </a:r>
            <a:r>
              <a:rPr lang="ru-RU" sz="3600" dirty="0" err="1" smtClean="0"/>
              <a:t>вміннями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навичками</a:t>
            </a:r>
            <a:r>
              <a:rPr lang="ru-RU" sz="3600" dirty="0" smtClean="0"/>
              <a:t> </a:t>
            </a:r>
          </a:p>
          <a:p>
            <a:pPr>
              <a:buNone/>
            </a:pPr>
            <a:r>
              <a:rPr lang="ru-RU" sz="3600" dirty="0" smtClean="0"/>
              <a:t>• </a:t>
            </a:r>
            <a:r>
              <a:rPr lang="ru-RU" sz="3600" dirty="0" err="1" smtClean="0"/>
              <a:t>усвідомлення</a:t>
            </a:r>
            <a:r>
              <a:rPr lang="ru-RU" sz="3600" dirty="0" smtClean="0"/>
              <a:t> школярами </a:t>
            </a:r>
            <a:r>
              <a:rPr lang="ru-RU" sz="3600" dirty="0" err="1" smtClean="0"/>
              <a:t>цінностей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• </a:t>
            </a:r>
            <a:r>
              <a:rPr lang="ru-RU" sz="3600" dirty="0" err="1" smtClean="0"/>
              <a:t>формування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навичок</a:t>
            </a:r>
            <a:r>
              <a:rPr lang="ru-RU" sz="3600" dirty="0" smtClean="0"/>
              <a:t> самоконтролю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самооцінки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86800" cy="838200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b="1" dirty="0" smtClean="0">
                <a:latin typeface="Arial Black" pitchFamily="34" charset="0"/>
              </a:rPr>
              <a:t>Умови розвитку розумових здібностей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45224"/>
            <a:ext cx="9144000" cy="12961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uk-UA" i="1" dirty="0" smtClean="0">
                <a:solidFill>
                  <a:schemeClr val="tx1"/>
                </a:solidFill>
              </a:rPr>
              <a:t>   </a:t>
            </a:r>
            <a:r>
              <a:rPr lang="uk-UA" b="1" i="1" dirty="0" smtClean="0">
                <a:solidFill>
                  <a:schemeClr val="tx1"/>
                </a:solidFill>
              </a:rPr>
              <a:t>Розумове виховання </a:t>
            </a:r>
            <a:r>
              <a:rPr lang="uk-UA" i="1" dirty="0" smtClean="0">
                <a:solidFill>
                  <a:schemeClr val="tx1"/>
                </a:solidFill>
              </a:rPr>
              <a:t>— цілеспрямована діяльність педагогів з розвитку розумових сил і мислення учнів, прищеплення їм культури розумової праці.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36196" name="Picture 4" descr="http://liolink.com/images/2012/12/11/bGgW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680520" cy="387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www.brainity.ru/upload/iblock/f58/f58a23617dacb2bff49ec5b059dfde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vropolnews.ru/wp-content/uploads/2013/03/13167646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24744"/>
            <a:ext cx="5184576" cy="41189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ea typeface="Times New Roman" pitchFamily="18" charset="0"/>
                <a:cs typeface="Arial" pitchFamily="34" charset="0"/>
              </a:rPr>
              <a:t>Мета </a:t>
            </a:r>
            <a:r>
              <a:rPr lang="uk-UA" sz="2800" i="1" dirty="0">
                <a:ea typeface="Times New Roman" pitchFamily="18" charset="0"/>
                <a:cs typeface="Arial" pitchFamily="34" charset="0"/>
              </a:rPr>
              <a:t>— забезпечення засвоєння основ, розвиток пізнавальних здібностей, формування світогляду.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229200"/>
            <a:ext cx="8783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ea typeface="Times New Roman" pitchFamily="18" charset="0"/>
                <a:cs typeface="Arial" pitchFamily="34" charset="0"/>
              </a:rPr>
              <a:t>Зміст</a:t>
            </a:r>
            <a:r>
              <a:rPr lang="uk-UA" sz="2800" i="1" dirty="0">
                <a:ea typeface="Times New Roman" pitchFamily="18" charset="0"/>
                <a:cs typeface="Arial" pitchFamily="34" charset="0"/>
              </a:rPr>
              <a:t> — система фактів, понять, положень з усіх галузей життєдіяльності. Знання мають бути систематизовані, постійно поповнюватися.</a:t>
            </a:r>
            <a:endParaRPr lang="uk-UA" sz="28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види диференціювання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059832" y="1052736"/>
            <a:ext cx="1728192" cy="2817604"/>
            <a:chOff x="395536" y="1340768"/>
            <a:chExt cx="1728192" cy="2817604"/>
          </a:xfrm>
        </p:grpSpPr>
        <p:pic>
          <p:nvPicPr>
            <p:cNvPr id="164866" name="Picture 2" descr="http://www.domashnie-posidelki.ru/1/03/iq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340768"/>
              <a:ext cx="1728192" cy="2464787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395536" y="3789040"/>
              <a:ext cx="17239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 smtClean="0"/>
                <a:t>За здібностями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 rot="1197342">
            <a:off x="5101028" y="1018768"/>
            <a:ext cx="3672408" cy="2817604"/>
            <a:chOff x="4716016" y="1412776"/>
            <a:chExt cx="3672408" cy="2817604"/>
          </a:xfrm>
        </p:grpSpPr>
        <p:pic>
          <p:nvPicPr>
            <p:cNvPr id="164874" name="Picture 10" descr="http://im4.asset.yvimg.kz/userimages/faleka/skAZPON2zjt7ojNncM579m0JZVn1D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412776"/>
              <a:ext cx="3672408" cy="2448272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5292080" y="3861048"/>
              <a:ext cx="28709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i="1" dirty="0" smtClean="0"/>
                <a:t>За майбутньою професією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 rot="866155">
            <a:off x="4587435" y="3905514"/>
            <a:ext cx="3024336" cy="2817604"/>
            <a:chOff x="2483768" y="2924944"/>
            <a:chExt cx="3024336" cy="2817604"/>
          </a:xfrm>
        </p:grpSpPr>
        <p:pic>
          <p:nvPicPr>
            <p:cNvPr id="164876" name="Picture 12" descr="http://uploads.gidchekhov.ru/uploads/albums/bd/f8/4880588b181f73c5d911571b4a5a-600x6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2924944"/>
              <a:ext cx="3024336" cy="2448272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2843808" y="5373216"/>
              <a:ext cx="22325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buClr>
                  <a:srgbClr val="F0A22E"/>
                </a:buClr>
                <a:buSzPct val="70000"/>
              </a:pPr>
              <a:r>
                <a:rPr lang="uk-UA" i="1" dirty="0"/>
                <a:t>За </a:t>
              </a:r>
              <a:r>
                <a:rPr lang="uk-UA" i="1" dirty="0" smtClean="0"/>
                <a:t>інтересами</a:t>
              </a:r>
              <a:endParaRPr lang="uk-UA" i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 rot="19995594">
            <a:off x="811095" y="3821922"/>
            <a:ext cx="2736304" cy="2817604"/>
            <a:chOff x="611560" y="3429000"/>
            <a:chExt cx="2736304" cy="281760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899592" y="5877272"/>
              <a:ext cx="23042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  <a:buClr>
                  <a:srgbClr val="F0A22E"/>
                </a:buClr>
                <a:buSzPct val="70000"/>
              </a:pPr>
              <a:r>
                <a:rPr lang="uk-UA" i="1" dirty="0"/>
                <a:t>За </a:t>
              </a:r>
              <a:r>
                <a:rPr lang="uk-UA" i="1" dirty="0" smtClean="0"/>
                <a:t>талантами</a:t>
              </a:r>
              <a:endParaRPr lang="ru-RU" dirty="0"/>
            </a:p>
          </p:txBody>
        </p:sp>
        <p:pic>
          <p:nvPicPr>
            <p:cNvPr id="164878" name="Picture 14" descr="http://www.greenmama.ru/dn_images/00/85/42/24/1206463669childpic_smil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429000"/>
              <a:ext cx="2736304" cy="2479110"/>
            </a:xfrm>
            <a:prstGeom prst="rect">
              <a:avLst/>
            </a:prstGeom>
            <a:noFill/>
          </p:spPr>
        </p:pic>
      </p:grpSp>
      <p:grpSp>
        <p:nvGrpSpPr>
          <p:cNvPr id="21" name="Группа 20"/>
          <p:cNvGrpSpPr/>
          <p:nvPr/>
        </p:nvGrpSpPr>
        <p:grpSpPr>
          <a:xfrm rot="20614434">
            <a:off x="-54014" y="806057"/>
            <a:ext cx="2736304" cy="2817605"/>
            <a:chOff x="2339752" y="1412775"/>
            <a:chExt cx="2736304" cy="2817605"/>
          </a:xfrm>
        </p:grpSpPr>
        <p:pic>
          <p:nvPicPr>
            <p:cNvPr id="164872" name="Picture 8" descr="http://ii1.photocentra.ru/images/main36/366028_mai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71800" y="1412775"/>
              <a:ext cx="1944216" cy="2466497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2339752" y="3861048"/>
              <a:ext cx="27363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Clr>
                  <a:srgbClr val="F0A22E"/>
                </a:buClr>
                <a:buSzPct val="70000"/>
              </a:pPr>
              <a:r>
                <a:rPr lang="uk-UA" i="1" dirty="0"/>
                <a:t>За відсутністю здібностей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 Black" pitchFamily="34" charset="0"/>
              </a:rPr>
              <a:t>Необхідно: 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2203669">
            <a:off x="1650866" y="1218051"/>
            <a:ext cx="357712" cy="78043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229200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/>
              <a:t>вивчити індивідуальні особливості учнів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4005064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розробити </a:t>
            </a:r>
            <a:r>
              <a:rPr lang="uk-UA" sz="2400" i="1" dirty="0"/>
              <a:t>заняття в деталях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157192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чітко сформулювати запитання</a:t>
            </a:r>
            <a:r>
              <a:rPr lang="uk-UA" sz="2400" i="1" dirty="0" smtClean="0"/>
              <a:t>, визначити </a:t>
            </a:r>
            <a:r>
              <a:rPr lang="uk-UA" sz="2400" i="1" dirty="0" smtClean="0"/>
              <a:t>час </a:t>
            </a:r>
            <a:r>
              <a:rPr lang="uk-UA" sz="2400" i="1" dirty="0" smtClean="0"/>
              <a:t>їх виконання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060848"/>
            <a:ext cx="2123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продумати систему оперативного контролю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4005064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поєднувати індивідуальну, групову і фронтальну роботу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988840"/>
            <a:ext cx="219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 smtClean="0"/>
              <a:t>Підготувати дидактичні </a:t>
            </a:r>
            <a:r>
              <a:rPr lang="uk-UA" sz="2400" i="1" dirty="0" smtClean="0"/>
              <a:t>матеріали</a:t>
            </a:r>
            <a:endParaRPr lang="ru-RU" sz="2400" dirty="0"/>
          </a:p>
        </p:txBody>
      </p:sp>
      <p:sp>
        <p:nvSpPr>
          <p:cNvPr id="15" name="Стрелка вниз 14"/>
          <p:cNvSpPr/>
          <p:nvPr/>
        </p:nvSpPr>
        <p:spPr>
          <a:xfrm rot="1605616">
            <a:off x="2101853" y="1252040"/>
            <a:ext cx="412102" cy="289421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769093">
            <a:off x="2917998" y="1337129"/>
            <a:ext cx="412102" cy="396076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1141896">
            <a:off x="4612288" y="1350920"/>
            <a:ext cx="412102" cy="388579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919957">
            <a:off x="5635751" y="1272957"/>
            <a:ext cx="412102" cy="289540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109944">
            <a:off x="6520429" y="1282358"/>
            <a:ext cx="412102" cy="889361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http://mikereardononline.com/wp-content/uploads/2012/04/INT-DOTCOMLIVE5MEMORYTIPS-1VZPHO0A_FNC_040711_13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17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994941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uk-UA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У процесі розумового виховання школяр повинен навчитися мислити</a:t>
            </a:r>
            <a:endParaRPr lang="uk-UA" sz="6600" dirty="0" smtClean="0">
              <a:solidFill>
                <a:schemeClr val="bg1"/>
              </a:solidFill>
              <a:cs typeface="Arial" pitchFamily="34" charset="0"/>
            </a:endParaRPr>
          </a:p>
          <a:p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Arial Black" pitchFamily="34" charset="0"/>
              </a:rPr>
              <a:t>Інтелект, організація інтелектуального розвитку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5157192"/>
            <a:ext cx="9144000" cy="18748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Інтелект</a:t>
            </a:r>
            <a:r>
              <a:rPr lang="uk-UA" dirty="0" smtClean="0"/>
              <a:t> – загальна здатність індивіда пізнавати світ і розв’язувати проблеми, що визначають успішність у певному виді діяльності. </a:t>
            </a:r>
            <a:endParaRPr lang="ru-RU" dirty="0"/>
          </a:p>
        </p:txBody>
      </p:sp>
      <p:pic>
        <p:nvPicPr>
          <p:cNvPr id="166914" name="Picture 2" descr="http://www.therunet.com/uploads/image_block/image/3485/main_Fotolia_42854980_Subscription_Monthly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80047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>
                <a:latin typeface="Arial Black" pitchFamily="34" charset="0"/>
              </a:rPr>
              <a:t>функція інтелекту</a:t>
            </a:r>
            <a:endParaRPr lang="uk-UA" dirty="0">
              <a:latin typeface="Arial Black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899592" y="1052736"/>
          <a:ext cx="748883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8961" name="Rectangle 1"/>
          <p:cNvSpPr>
            <a:spLocks noChangeArrowheads="1"/>
          </p:cNvSpPr>
          <p:nvPr/>
        </p:nvSpPr>
        <p:spPr bwMode="auto">
          <a:xfrm>
            <a:off x="323528" y="5445224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Об’єктивним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способом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виявлення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рис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інтелекту</a:t>
            </a:r>
            <a:r>
              <a:rPr lang="ru-RU" sz="2400" i="1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+mj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вивчення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проявів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 реальному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житті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а не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спеціальним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тестуванням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основні </a:t>
            </a:r>
            <a:r>
              <a:rPr lang="uk-UA" b="1" dirty="0" smtClean="0"/>
              <a:t>питання</a:t>
            </a:r>
            <a:endParaRPr lang="ru-RU" b="1" dirty="0"/>
          </a:p>
        </p:txBody>
      </p:sp>
      <p:grpSp>
        <p:nvGrpSpPr>
          <p:cNvPr id="24" name="Группа 23"/>
          <p:cNvGrpSpPr/>
          <p:nvPr/>
        </p:nvGrpSpPr>
        <p:grpSpPr>
          <a:xfrm rot="20911127">
            <a:off x="515620" y="1289197"/>
            <a:ext cx="2596214" cy="2191114"/>
            <a:chOff x="467544" y="1412776"/>
            <a:chExt cx="2232248" cy="1953508"/>
          </a:xfrm>
        </p:grpSpPr>
        <p:pic>
          <p:nvPicPr>
            <p:cNvPr id="169986" name="Picture 2" descr="http://vdmsti.ru/img/newsline/2013/08/15/15234531_news_bigpic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412776"/>
              <a:ext cx="2232248" cy="1567931"/>
            </a:xfrm>
            <a:prstGeom prst="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971600" y="2996952"/>
              <a:ext cx="12101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ru-RU" dirty="0" err="1" smtClean="0"/>
                <a:t>хто</a:t>
              </a:r>
              <a:r>
                <a:rPr lang="ru-RU" dirty="0" smtClean="0"/>
                <a:t>? (</a:t>
              </a:r>
              <a:r>
                <a:rPr lang="ru-RU" dirty="0" err="1" smtClean="0"/>
                <a:t>що</a:t>
              </a:r>
              <a:r>
                <a:rPr lang="ru-RU" dirty="0" smtClean="0"/>
                <a:t>?)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rot="20952260">
            <a:off x="3538984" y="1425178"/>
            <a:ext cx="2655590" cy="2291641"/>
            <a:chOff x="2771800" y="1412777"/>
            <a:chExt cx="2232248" cy="1953507"/>
          </a:xfrm>
        </p:grpSpPr>
        <p:pic>
          <p:nvPicPr>
            <p:cNvPr id="169990" name="Picture 6" descr="http://vladcity.com/old-far-east/maps/tartariy-157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800" y="1412777"/>
              <a:ext cx="2232248" cy="1584176"/>
            </a:xfrm>
            <a:prstGeom prst="rect">
              <a:avLst/>
            </a:prstGeom>
            <a:noFill/>
          </p:spPr>
        </p:pic>
        <p:sp>
          <p:nvSpPr>
            <p:cNvPr id="15" name="Прямоугольник 14"/>
            <p:cNvSpPr/>
            <p:nvPr/>
          </p:nvSpPr>
          <p:spPr>
            <a:xfrm>
              <a:off x="3563888" y="2996952"/>
              <a:ext cx="7920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Де?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 rot="20760421">
            <a:off x="6573860" y="1210464"/>
            <a:ext cx="2211280" cy="2534933"/>
            <a:chOff x="7164288" y="3861048"/>
            <a:chExt cx="1656184" cy="2025516"/>
          </a:xfrm>
        </p:grpSpPr>
        <p:pic>
          <p:nvPicPr>
            <p:cNvPr id="169988" name="Picture 4" descr="http://www.personal-21.ru/images/stories/2011/12/tim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4288" y="3861048"/>
              <a:ext cx="1656184" cy="1623061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7668344" y="5517232"/>
              <a:ext cx="7861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Коли?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1486755">
            <a:off x="622911" y="4005765"/>
            <a:ext cx="2297052" cy="2620440"/>
            <a:chOff x="179512" y="3717032"/>
            <a:chExt cx="2115351" cy="2457564"/>
          </a:xfrm>
        </p:grpSpPr>
        <p:pic>
          <p:nvPicPr>
            <p:cNvPr id="169996" name="Picture 12" descr="http://facte.ru/wp-content/uploads/2011/03/72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3717032"/>
              <a:ext cx="2115351" cy="2088232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827584" y="5805264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/>
                <a:t>Як?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1168970">
            <a:off x="4041927" y="4037351"/>
            <a:ext cx="1964919" cy="2772129"/>
            <a:chOff x="3203848" y="3573016"/>
            <a:chExt cx="1584176" cy="2529572"/>
          </a:xfrm>
        </p:grpSpPr>
        <p:pic>
          <p:nvPicPr>
            <p:cNvPr id="169992" name="Picture 8" descr="http://codes.com.ua/wp-content/uploads/2011/10/reflecti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3848" y="3573016"/>
              <a:ext cx="1584176" cy="2167153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563888" y="5733256"/>
              <a:ext cx="8707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err="1" smtClean="0"/>
                <a:t>Чому</a:t>
              </a:r>
              <a:r>
                <a:rPr lang="ru-RU" dirty="0" smtClean="0"/>
                <a:t>? </a:t>
              </a:r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546958">
            <a:off x="6782260" y="4223381"/>
            <a:ext cx="1910204" cy="2513419"/>
            <a:chOff x="6012160" y="1484784"/>
            <a:chExt cx="1728192" cy="1953508"/>
          </a:xfrm>
        </p:grpSpPr>
        <p:pic>
          <p:nvPicPr>
            <p:cNvPr id="169998" name="Picture 14" descr="http://ritm52.ru/images/stories/pochemu_migau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2160" y="1484784"/>
              <a:ext cx="1728192" cy="1584176"/>
            </a:xfrm>
            <a:prstGeom prst="rect">
              <a:avLst/>
            </a:prstGeom>
            <a:noFill/>
          </p:spPr>
        </p:pic>
        <p:sp>
          <p:nvSpPr>
            <p:cNvPr id="19" name="Прямоугольник 18"/>
            <p:cNvSpPr/>
            <p:nvPr/>
          </p:nvSpPr>
          <p:spPr>
            <a:xfrm>
              <a:off x="6228184" y="3068960"/>
              <a:ext cx="1151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ru-RU" dirty="0" smtClean="0"/>
                <a:t>Для </a:t>
              </a:r>
              <a:r>
                <a:rPr lang="ru-RU" dirty="0" err="1" smtClean="0"/>
                <a:t>чого</a:t>
              </a:r>
              <a:r>
                <a:rPr lang="ru-RU" dirty="0" smtClean="0"/>
                <a:t>?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490</TotalTime>
  <Words>478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Проблема розвитку пізнавальних здібностей учнів </vt:lpstr>
      <vt:lpstr>Умови розвитку розумових здібностей </vt:lpstr>
      <vt:lpstr>Слайд 3</vt:lpstr>
      <vt:lpstr>види диференціювання </vt:lpstr>
      <vt:lpstr>Необхідно: </vt:lpstr>
      <vt:lpstr>Слайд 6</vt:lpstr>
      <vt:lpstr>Інтелект, організація інтелектуального розвитку</vt:lpstr>
      <vt:lpstr>функція інтелекту</vt:lpstr>
      <vt:lpstr>основні питання</vt:lpstr>
      <vt:lpstr>прийоми розумової діяльності </vt:lpstr>
      <vt:lpstr>Етапи розвитку особистості </vt:lpstr>
      <vt:lpstr>Слайд 12</vt:lpstr>
      <vt:lpstr>Етапи</vt:lpstr>
      <vt:lpstr>Слайд 14</vt:lpstr>
      <vt:lpstr>Слайд 15</vt:lpstr>
      <vt:lpstr>Розвиваюче навчання</vt:lpstr>
      <vt:lpstr>Характерні риси</vt:lpstr>
      <vt:lpstr>Слайд 18</vt:lpstr>
      <vt:lpstr>Умови реалізації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розвитку пізнавальних здібностей учнів</dc:title>
  <dc:creator>Ритуля</dc:creator>
  <cp:lastModifiedBy>Ритуля</cp:lastModifiedBy>
  <cp:revision>66</cp:revision>
  <dcterms:created xsi:type="dcterms:W3CDTF">2013-11-09T16:27:23Z</dcterms:created>
  <dcterms:modified xsi:type="dcterms:W3CDTF">2013-11-10T00:47:54Z</dcterms:modified>
</cp:coreProperties>
</file>