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9" r:id="rId5"/>
    <p:sldId id="270" r:id="rId6"/>
    <p:sldId id="271" r:id="rId7"/>
    <p:sldId id="259" r:id="rId8"/>
    <p:sldId id="273" r:id="rId9"/>
    <p:sldId id="272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65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9A5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9541F-EA9A-4581-8B8A-81CF8E92037F}" v="1234" dt="2020-12-12T19:30:1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0479541F-EA9A-4581-8B8A-81CF8E92037F}"/>
    <pc:docChg chg="undo custSel addSld delSld modSld sldOrd">
      <pc:chgData name="E. T." userId="153c89370fdd1022" providerId="LiveId" clId="{0479541F-EA9A-4581-8B8A-81CF8E92037F}" dt="2020-12-12T19:30:19.324" v="3469"/>
      <pc:docMkLst>
        <pc:docMk/>
      </pc:docMkLst>
      <pc:sldChg chg="addSp delSp modSp mod">
        <pc:chgData name="E. T." userId="153c89370fdd1022" providerId="LiveId" clId="{0479541F-EA9A-4581-8B8A-81CF8E92037F}" dt="2020-12-12T19:03:55.378" v="2515" actId="14100"/>
        <pc:sldMkLst>
          <pc:docMk/>
          <pc:sldMk cId="3140572743" sldId="256"/>
        </pc:sldMkLst>
        <pc:picChg chg="add mod">
          <ac:chgData name="E. T." userId="153c89370fdd1022" providerId="LiveId" clId="{0479541F-EA9A-4581-8B8A-81CF8E92037F}" dt="2020-12-12T19:03:55.378" v="2515" actId="14100"/>
          <ac:picMkLst>
            <pc:docMk/>
            <pc:sldMk cId="3140572743" sldId="256"/>
            <ac:picMk id="6" creationId="{4159786D-1866-4642-B6D8-F300F024D118}"/>
          </ac:picMkLst>
        </pc:picChg>
        <pc:picChg chg="del">
          <ac:chgData name="E. T." userId="153c89370fdd1022" providerId="LiveId" clId="{0479541F-EA9A-4581-8B8A-81CF8E92037F}" dt="2020-12-12T19:00:38.108" v="2485" actId="478"/>
          <ac:picMkLst>
            <pc:docMk/>
            <pc:sldMk cId="3140572743" sldId="256"/>
            <ac:picMk id="7" creationId="{CDEBB30A-BDDD-486D-B6DC-7F3AF9E66B7A}"/>
          </ac:picMkLst>
        </pc:picChg>
      </pc:sldChg>
      <pc:sldChg chg="del">
        <pc:chgData name="E. T." userId="153c89370fdd1022" providerId="LiveId" clId="{0479541F-EA9A-4581-8B8A-81CF8E92037F}" dt="2020-12-12T17:49:41.845" v="679" actId="47"/>
        <pc:sldMkLst>
          <pc:docMk/>
          <pc:sldMk cId="771679248" sldId="257"/>
        </pc:sldMkLst>
      </pc:sldChg>
      <pc:sldChg chg="addSp delSp modSp mod">
        <pc:chgData name="E. T." userId="153c89370fdd1022" providerId="LiveId" clId="{0479541F-EA9A-4581-8B8A-81CF8E92037F}" dt="2020-12-12T19:05:33.443" v="2598" actId="20577"/>
        <pc:sldMkLst>
          <pc:docMk/>
          <pc:sldMk cId="2926876749" sldId="259"/>
        </pc:sldMkLst>
        <pc:spChg chg="mod">
          <ac:chgData name="E. T." userId="153c89370fdd1022" providerId="LiveId" clId="{0479541F-EA9A-4581-8B8A-81CF8E92037F}" dt="2020-12-12T17:45:28.228" v="41" actId="20577"/>
          <ac:spMkLst>
            <pc:docMk/>
            <pc:sldMk cId="2926876749" sldId="259"/>
            <ac:spMk id="2" creationId="{4E5D74D8-2D4B-4544-A68F-2B86674D871D}"/>
          </ac:spMkLst>
        </pc:spChg>
        <pc:graphicFrameChg chg="mod">
          <ac:chgData name="E. T." userId="153c89370fdd1022" providerId="LiveId" clId="{0479541F-EA9A-4581-8B8A-81CF8E92037F}" dt="2020-12-12T19:05:33.443" v="2598" actId="20577"/>
          <ac:graphicFrameMkLst>
            <pc:docMk/>
            <pc:sldMk cId="2926876749" sldId="259"/>
            <ac:graphicFrameMk id="7" creationId="{2CD42833-1339-48CA-8B09-D5AB42E4749A}"/>
          </ac:graphicFrameMkLst>
        </pc:graphicFrameChg>
        <pc:picChg chg="add mod">
          <ac:chgData name="E. T." userId="153c89370fdd1022" providerId="LiveId" clId="{0479541F-EA9A-4581-8B8A-81CF8E92037F}" dt="2020-12-12T19:02:43.975" v="2502"/>
          <ac:picMkLst>
            <pc:docMk/>
            <pc:sldMk cId="2926876749" sldId="259"/>
            <ac:picMk id="6" creationId="{068169ED-53EC-49B7-8A94-FA3D86E6312A}"/>
          </ac:picMkLst>
        </pc:picChg>
        <pc:picChg chg="del">
          <ac:chgData name="E. T." userId="153c89370fdd1022" providerId="LiveId" clId="{0479541F-EA9A-4581-8B8A-81CF8E92037F}" dt="2020-12-12T19:00:55.022" v="2489" actId="478"/>
          <ac:picMkLst>
            <pc:docMk/>
            <pc:sldMk cId="2926876749" sldId="259"/>
            <ac:picMk id="9" creationId="{D859F2B7-DDBD-4718-8CFD-FE694E7987CD}"/>
          </ac:picMkLst>
        </pc:picChg>
      </pc:sldChg>
      <pc:sldChg chg="addSp delSp modSp mod ord">
        <pc:chgData name="E. T." userId="153c89370fdd1022" providerId="LiveId" clId="{0479541F-EA9A-4581-8B8A-81CF8E92037F}" dt="2020-12-12T19:03:29.445" v="2509" actId="1076"/>
        <pc:sldMkLst>
          <pc:docMk/>
          <pc:sldMk cId="1526323290" sldId="260"/>
        </pc:sldMkLst>
        <pc:picChg chg="add mod">
          <ac:chgData name="E. T." userId="153c89370fdd1022" providerId="LiveId" clId="{0479541F-EA9A-4581-8B8A-81CF8E92037F}" dt="2020-12-12T19:03:29.445" v="2509" actId="1076"/>
          <ac:picMkLst>
            <pc:docMk/>
            <pc:sldMk cId="1526323290" sldId="260"/>
            <ac:picMk id="5" creationId="{A48D6D5B-9AFE-49EA-9655-F4AC954AD5AE}"/>
          </ac:picMkLst>
        </pc:picChg>
        <pc:picChg chg="del">
          <ac:chgData name="E. T." userId="153c89370fdd1022" providerId="LiveId" clId="{0479541F-EA9A-4581-8B8A-81CF8E92037F}" dt="2020-12-12T19:00:46.300" v="2487" actId="478"/>
          <ac:picMkLst>
            <pc:docMk/>
            <pc:sldMk cId="1526323290" sldId="260"/>
            <ac:picMk id="12" creationId="{06F94089-0E7D-42A5-9669-46D36A57C3D3}"/>
          </ac:picMkLst>
        </pc:picChg>
      </pc:sldChg>
      <pc:sldChg chg="del">
        <pc:chgData name="E. T." userId="153c89370fdd1022" providerId="LiveId" clId="{0479541F-EA9A-4581-8B8A-81CF8E92037F}" dt="2020-12-12T17:44:54.021" v="0" actId="47"/>
        <pc:sldMkLst>
          <pc:docMk/>
          <pc:sldMk cId="3498072764" sldId="261"/>
        </pc:sldMkLst>
      </pc:sldChg>
      <pc:sldChg chg="addSp delSp modSp mod">
        <pc:chgData name="E. T." userId="153c89370fdd1022" providerId="LiveId" clId="{0479541F-EA9A-4581-8B8A-81CF8E92037F}" dt="2020-12-12T19:03:49.452" v="2513" actId="1076"/>
        <pc:sldMkLst>
          <pc:docMk/>
          <pc:sldMk cId="1084279653" sldId="262"/>
        </pc:sldMkLst>
        <pc:picChg chg="mod">
          <ac:chgData name="E. T." userId="153c89370fdd1022" providerId="LiveId" clId="{0479541F-EA9A-4581-8B8A-81CF8E92037F}" dt="2020-12-12T19:03:49.452" v="2513" actId="1076"/>
          <ac:picMkLst>
            <pc:docMk/>
            <pc:sldMk cId="1084279653" sldId="262"/>
            <ac:picMk id="5" creationId="{8BF64787-F152-44CD-A9D3-39D28972E795}"/>
          </ac:picMkLst>
        </pc:picChg>
        <pc:picChg chg="del">
          <ac:chgData name="E. T." userId="153c89370fdd1022" providerId="LiveId" clId="{0479541F-EA9A-4581-8B8A-81CF8E92037F}" dt="2020-12-12T19:00:42.708" v="2486" actId="478"/>
          <ac:picMkLst>
            <pc:docMk/>
            <pc:sldMk cId="1084279653" sldId="262"/>
            <ac:picMk id="6" creationId="{725E716E-2BAE-496C-9FFE-1D6E3B131803}"/>
          </ac:picMkLst>
        </pc:picChg>
        <pc:picChg chg="add mod">
          <ac:chgData name="E. T." userId="153c89370fdd1022" providerId="LiveId" clId="{0479541F-EA9A-4581-8B8A-81CF8E92037F}" dt="2020-12-12T19:03:32.188" v="2510"/>
          <ac:picMkLst>
            <pc:docMk/>
            <pc:sldMk cId="1084279653" sldId="262"/>
            <ac:picMk id="15" creationId="{A76D3B77-1899-4DA0-B9F8-D095A8785CA1}"/>
          </ac:picMkLst>
        </pc:picChg>
      </pc:sldChg>
      <pc:sldChg chg="new del">
        <pc:chgData name="E. T." userId="153c89370fdd1022" providerId="LiveId" clId="{0479541F-EA9A-4581-8B8A-81CF8E92037F}" dt="2020-12-12T17:45:14.806" v="2" actId="47"/>
        <pc:sldMkLst>
          <pc:docMk/>
          <pc:sldMk cId="1279968516" sldId="263"/>
        </pc:sldMkLst>
      </pc:sldChg>
      <pc:sldChg chg="addSp delSp modSp new mod">
        <pc:chgData name="E. T." userId="153c89370fdd1022" providerId="LiveId" clId="{0479541F-EA9A-4581-8B8A-81CF8E92037F}" dt="2020-12-12T19:03:02.066" v="2504" actId="1076"/>
        <pc:sldMkLst>
          <pc:docMk/>
          <pc:sldMk cId="1916955158" sldId="263"/>
        </pc:sldMkLst>
        <pc:spChg chg="mod">
          <ac:chgData name="E. T." userId="153c89370fdd1022" providerId="LiveId" clId="{0479541F-EA9A-4581-8B8A-81CF8E92037F}" dt="2020-12-12T17:50:02.852" v="737" actId="122"/>
          <ac:spMkLst>
            <pc:docMk/>
            <pc:sldMk cId="1916955158" sldId="263"/>
            <ac:spMk id="2" creationId="{CF1956D3-3C05-4B43-9C0C-682C794F7CD5}"/>
          </ac:spMkLst>
        </pc:spChg>
        <pc:spChg chg="del">
          <ac:chgData name="E. T." userId="153c89370fdd1022" providerId="LiveId" clId="{0479541F-EA9A-4581-8B8A-81CF8E92037F}" dt="2020-12-12T17:50:11.168" v="738" actId="1032"/>
          <ac:spMkLst>
            <pc:docMk/>
            <pc:sldMk cId="1916955158" sldId="263"/>
            <ac:spMk id="3" creationId="{04BCD40C-341B-4290-AFD1-4D229BB7FAF5}"/>
          </ac:spMkLst>
        </pc:spChg>
        <pc:spChg chg="add mod">
          <ac:chgData name="E. T." userId="153c89370fdd1022" providerId="LiveId" clId="{0479541F-EA9A-4581-8B8A-81CF8E92037F}" dt="2020-12-12T18:06:08.240" v="920" actId="20577"/>
          <ac:spMkLst>
            <pc:docMk/>
            <pc:sldMk cId="1916955158" sldId="263"/>
            <ac:spMk id="5" creationId="{BA5D0296-0CE4-497E-9D3C-DBBDD46DBF53}"/>
          </ac:spMkLst>
        </pc:spChg>
        <pc:spChg chg="add mod">
          <ac:chgData name="E. T." userId="153c89370fdd1022" providerId="LiveId" clId="{0479541F-EA9A-4581-8B8A-81CF8E92037F}" dt="2020-12-12T18:07:19.953" v="1075" actId="20577"/>
          <ac:spMkLst>
            <pc:docMk/>
            <pc:sldMk cId="1916955158" sldId="263"/>
            <ac:spMk id="6" creationId="{96010317-E155-4401-A252-04F2CA50C76A}"/>
          </ac:spMkLst>
        </pc:spChg>
        <pc:spChg chg="add mod">
          <ac:chgData name="E. T." userId="153c89370fdd1022" providerId="LiveId" clId="{0479541F-EA9A-4581-8B8A-81CF8E92037F}" dt="2020-12-12T18:07:42.187" v="1092" actId="14100"/>
          <ac:spMkLst>
            <pc:docMk/>
            <pc:sldMk cId="1916955158" sldId="263"/>
            <ac:spMk id="7" creationId="{6998F951-D5D7-4310-8F39-5C4EBDDA6E05}"/>
          </ac:spMkLst>
        </pc:spChg>
        <pc:spChg chg="add mod">
          <ac:chgData name="E. T." userId="153c89370fdd1022" providerId="LiveId" clId="{0479541F-EA9A-4581-8B8A-81CF8E92037F}" dt="2020-12-12T18:09:39.149" v="1228" actId="20577"/>
          <ac:spMkLst>
            <pc:docMk/>
            <pc:sldMk cId="1916955158" sldId="263"/>
            <ac:spMk id="8" creationId="{D2C5CE67-BAD6-4C5F-ADB0-E38A6E2310B9}"/>
          </ac:spMkLst>
        </pc:spChg>
        <pc:graphicFrameChg chg="add mod modGraphic">
          <ac:chgData name="E. T." userId="153c89370fdd1022" providerId="LiveId" clId="{0479541F-EA9A-4581-8B8A-81CF8E92037F}" dt="2020-12-12T18:04:43.013" v="902"/>
          <ac:graphicFrameMkLst>
            <pc:docMk/>
            <pc:sldMk cId="1916955158" sldId="263"/>
            <ac:graphicFrameMk id="4" creationId="{FCCA9DC5-5BDA-4F58-97D8-B7F0DF14DBDC}"/>
          </ac:graphicFrameMkLst>
        </pc:graphicFrameChg>
        <pc:picChg chg="add mod">
          <ac:chgData name="E. T." userId="153c89370fdd1022" providerId="LiveId" clId="{0479541F-EA9A-4581-8B8A-81CF8E92037F}" dt="2020-12-12T18:10:43.833" v="1236" actId="1076"/>
          <ac:picMkLst>
            <pc:docMk/>
            <pc:sldMk cId="1916955158" sldId="263"/>
            <ac:picMk id="9" creationId="{3C283BEC-EF2D-4A82-AE75-78103EF28505}"/>
          </ac:picMkLst>
        </pc:picChg>
        <pc:picChg chg="add del mod">
          <ac:chgData name="E. T." userId="153c89370fdd1022" providerId="LiveId" clId="{0479541F-EA9A-4581-8B8A-81CF8E92037F}" dt="2020-12-12T19:00:50.589" v="2488" actId="478"/>
          <ac:picMkLst>
            <pc:docMk/>
            <pc:sldMk cId="1916955158" sldId="263"/>
            <ac:picMk id="10" creationId="{AB529A0F-80F5-438C-B978-0434D5DC8ED5}"/>
          </ac:picMkLst>
        </pc:picChg>
        <pc:picChg chg="add mod">
          <ac:chgData name="E. T." userId="153c89370fdd1022" providerId="LiveId" clId="{0479541F-EA9A-4581-8B8A-81CF8E92037F}" dt="2020-12-12T19:03:02.066" v="2504" actId="1076"/>
          <ac:picMkLst>
            <pc:docMk/>
            <pc:sldMk cId="1916955158" sldId="263"/>
            <ac:picMk id="11" creationId="{D9106DDA-07A2-40D4-9D40-1C0295258E52}"/>
          </ac:picMkLst>
        </pc:picChg>
      </pc:sldChg>
      <pc:sldChg chg="addSp delSp modSp new mod">
        <pc:chgData name="E. T." userId="153c89370fdd1022" providerId="LiveId" clId="{0479541F-EA9A-4581-8B8A-81CF8E92037F}" dt="2020-12-12T19:10:00.958" v="2910" actId="20577"/>
        <pc:sldMkLst>
          <pc:docMk/>
          <pc:sldMk cId="4251702015" sldId="264"/>
        </pc:sldMkLst>
        <pc:spChg chg="del mod">
          <ac:chgData name="E. T." userId="153c89370fdd1022" providerId="LiveId" clId="{0479541F-EA9A-4581-8B8A-81CF8E92037F}" dt="2020-12-12T18:37:20.166" v="1458" actId="478"/>
          <ac:spMkLst>
            <pc:docMk/>
            <pc:sldMk cId="4251702015" sldId="264"/>
            <ac:spMk id="2" creationId="{A15ECFAD-EE73-42A6-BEF3-BD9DB7FD3CEE}"/>
          </ac:spMkLst>
        </pc:spChg>
        <pc:spChg chg="del">
          <ac:chgData name="E. T." userId="153c89370fdd1022" providerId="LiveId" clId="{0479541F-EA9A-4581-8B8A-81CF8E92037F}" dt="2020-12-12T18:18:38.991" v="1283" actId="1032"/>
          <ac:spMkLst>
            <pc:docMk/>
            <pc:sldMk cId="4251702015" sldId="264"/>
            <ac:spMk id="3" creationId="{7CEDD50E-DC66-4BCB-B582-9EA7B566127F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6" creationId="{185BE111-FFFA-4B3E-A84E-861B5A80B8CC}"/>
          </ac:spMkLst>
        </pc:spChg>
        <pc:spChg chg="add mod">
          <ac:chgData name="E. T." userId="153c89370fdd1022" providerId="LiveId" clId="{0479541F-EA9A-4581-8B8A-81CF8E92037F}" dt="2020-12-12T18:19:16.368" v="1291"/>
          <ac:spMkLst>
            <pc:docMk/>
            <pc:sldMk cId="4251702015" sldId="264"/>
            <ac:spMk id="7" creationId="{EBF6BEC3-881B-43D3-AD23-86AEAF022A0E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9" creationId="{2088B309-576C-4992-A708-43EEB5F0DEA8}"/>
          </ac:spMkLst>
        </pc:spChg>
        <pc:spChg chg="add mod">
          <ac:chgData name="E. T." userId="153c89370fdd1022" providerId="LiveId" clId="{0479541F-EA9A-4581-8B8A-81CF8E92037F}" dt="2020-12-12T18:19:48.187" v="1296"/>
          <ac:spMkLst>
            <pc:docMk/>
            <pc:sldMk cId="4251702015" sldId="264"/>
            <ac:spMk id="10" creationId="{CEE7CBA9-73B8-4784-9ACD-77DB0FBE347A}"/>
          </ac:spMkLst>
        </pc:spChg>
        <pc:spChg chg="add mod">
          <ac:chgData name="E. T." userId="153c89370fdd1022" providerId="LiveId" clId="{0479541F-EA9A-4581-8B8A-81CF8E92037F}" dt="2020-12-12T18:24:21.562" v="1366"/>
          <ac:spMkLst>
            <pc:docMk/>
            <pc:sldMk cId="4251702015" sldId="264"/>
            <ac:spMk id="12" creationId="{6C154E00-E51D-4990-B72B-C2FE5340B7AE}"/>
          </ac:spMkLst>
        </pc:spChg>
        <pc:spChg chg="add mod">
          <ac:chgData name="E. T." userId="153c89370fdd1022" providerId="LiveId" clId="{0479541F-EA9A-4581-8B8A-81CF8E92037F}" dt="2020-12-12T18:31:54.750" v="1421" actId="20577"/>
          <ac:spMkLst>
            <pc:docMk/>
            <pc:sldMk cId="4251702015" sldId="264"/>
            <ac:spMk id="13" creationId="{33C1CFB3-7EA0-42E3-BD00-4F2D2FDC2D80}"/>
          </ac:spMkLst>
        </pc:spChg>
        <pc:spChg chg="add mod">
          <ac:chgData name="E. T." userId="153c89370fdd1022" providerId="LiveId" clId="{0479541F-EA9A-4581-8B8A-81CF8E92037F}" dt="2020-12-12T18:38:00.560" v="1516" actId="113"/>
          <ac:spMkLst>
            <pc:docMk/>
            <pc:sldMk cId="4251702015" sldId="264"/>
            <ac:spMk id="15" creationId="{FAAA59CE-6962-4F31-99BB-EEEFB1974C62}"/>
          </ac:spMkLst>
        </pc:spChg>
        <pc:spChg chg="mod ord">
          <ac:chgData name="E. T." userId="153c89370fdd1022" providerId="LiveId" clId="{0479541F-EA9A-4581-8B8A-81CF8E92037F}" dt="2020-12-12T18:49:37.031" v="2210" actId="166"/>
          <ac:spMkLst>
            <pc:docMk/>
            <pc:sldMk cId="4251702015" sldId="264"/>
            <ac:spMk id="17" creationId="{39684179-4816-4FD2-AE98-E23B624BDB8E}"/>
          </ac:spMkLst>
        </pc:spChg>
        <pc:spChg chg="mod">
          <ac:chgData name="E. T." userId="153c89370fdd1022" providerId="LiveId" clId="{0479541F-EA9A-4581-8B8A-81CF8E92037F}" dt="2020-12-12T18:42:09.792" v="1964" actId="207"/>
          <ac:spMkLst>
            <pc:docMk/>
            <pc:sldMk cId="4251702015" sldId="264"/>
            <ac:spMk id="18" creationId="{5EB05499-4BED-4F1A-8092-50BAE151E8FE}"/>
          </ac:spMkLst>
        </pc:spChg>
        <pc:spChg chg="add mod">
          <ac:chgData name="E. T." userId="153c89370fdd1022" providerId="LiveId" clId="{0479541F-EA9A-4581-8B8A-81CF8E92037F}" dt="2020-12-12T18:48:55.032" v="2202" actId="1076"/>
          <ac:spMkLst>
            <pc:docMk/>
            <pc:sldMk cId="4251702015" sldId="264"/>
            <ac:spMk id="19" creationId="{6188BCD7-EFC8-4525-9090-3611FB1BEEE0}"/>
          </ac:spMkLst>
        </pc:spChg>
        <pc:spChg chg="add mod">
          <ac:chgData name="E. T." userId="153c89370fdd1022" providerId="LiveId" clId="{0479541F-EA9A-4581-8B8A-81CF8E92037F}" dt="2020-12-12T18:43:49.338" v="1990" actId="1076"/>
          <ac:spMkLst>
            <pc:docMk/>
            <pc:sldMk cId="4251702015" sldId="264"/>
            <ac:spMk id="21" creationId="{17C8B964-143C-498A-81A5-3832BE5F8579}"/>
          </ac:spMkLst>
        </pc:spChg>
        <pc:grpChg chg="add del mod">
          <ac:chgData name="E. T." userId="153c89370fdd1022" providerId="LiveId" clId="{0479541F-EA9A-4581-8B8A-81CF8E92037F}" dt="2020-12-12T18:19:34.920" v="1294" actId="478"/>
          <ac:grpSpMkLst>
            <pc:docMk/>
            <pc:sldMk cId="4251702015" sldId="264"/>
            <ac:grpSpMk id="5" creationId="{2A27116A-AB6E-4B62-9DC3-A3555D45F360}"/>
          </ac:grpSpMkLst>
        </pc:grpChg>
        <pc:grpChg chg="add del mod">
          <ac:chgData name="E. T." userId="153c89370fdd1022" providerId="LiveId" clId="{0479541F-EA9A-4581-8B8A-81CF8E92037F}" dt="2020-12-12T18:24:17.103" v="1365" actId="478"/>
          <ac:grpSpMkLst>
            <pc:docMk/>
            <pc:sldMk cId="4251702015" sldId="264"/>
            <ac:grpSpMk id="8" creationId="{CD279C2D-E060-49EA-AF89-72DD01700192}"/>
          </ac:grpSpMkLst>
        </pc:grpChg>
        <pc:grpChg chg="add mod ord">
          <ac:chgData name="E. T." userId="153c89370fdd1022" providerId="LiveId" clId="{0479541F-EA9A-4581-8B8A-81CF8E92037F}" dt="2020-12-12T18:49:17.535" v="2206" actId="1076"/>
          <ac:grpSpMkLst>
            <pc:docMk/>
            <pc:sldMk cId="4251702015" sldId="264"/>
            <ac:grpSpMk id="11" creationId="{0334E108-1F59-43C7-AF04-30FEC9DAC1AC}"/>
          </ac:grpSpMkLst>
        </pc:grpChg>
        <pc:grpChg chg="add mod ord">
          <ac:chgData name="E. T." userId="153c89370fdd1022" providerId="LiveId" clId="{0479541F-EA9A-4581-8B8A-81CF8E92037F}" dt="2020-12-12T18:50:30.714" v="2215" actId="1076"/>
          <ac:grpSpMkLst>
            <pc:docMk/>
            <pc:sldMk cId="4251702015" sldId="264"/>
            <ac:grpSpMk id="16" creationId="{E0431772-8BF8-4B5A-A30E-A2C94B006D44}"/>
          </ac:grpSpMkLst>
        </pc:grpChg>
        <pc:graphicFrameChg chg="add mod modGraphic">
          <ac:chgData name="E. T." userId="153c89370fdd1022" providerId="LiveId" clId="{0479541F-EA9A-4581-8B8A-81CF8E92037F}" dt="2020-12-12T19:10:00.958" v="2910" actId="20577"/>
          <ac:graphicFrameMkLst>
            <pc:docMk/>
            <pc:sldMk cId="4251702015" sldId="264"/>
            <ac:graphicFrameMk id="4" creationId="{A31CA149-18EE-4532-A420-052E3E6951A3}"/>
          </ac:graphicFrameMkLst>
        </pc:graphicFrameChg>
        <pc:picChg chg="add mod">
          <ac:chgData name="E. T." userId="153c89370fdd1022" providerId="LiveId" clId="{0479541F-EA9A-4581-8B8A-81CF8E92037F}" dt="2020-12-12T19:02:27.513" v="2499"/>
          <ac:picMkLst>
            <pc:docMk/>
            <pc:sldMk cId="4251702015" sldId="264"/>
            <ac:picMk id="20" creationId="{140F767E-49E3-4F6C-9144-787AF1243568}"/>
          </ac:picMkLst>
        </pc:picChg>
        <pc:picChg chg="add del mod">
          <ac:chgData name="E. T." userId="153c89370fdd1022" providerId="LiveId" clId="{0479541F-EA9A-4581-8B8A-81CF8E92037F}" dt="2020-12-12T19:01:00.124" v="2490" actId="478"/>
          <ac:picMkLst>
            <pc:docMk/>
            <pc:sldMk cId="4251702015" sldId="264"/>
            <ac:picMk id="22" creationId="{4ECD221A-B47A-496F-8A20-C4C2F7A18902}"/>
          </ac:picMkLst>
        </pc:picChg>
        <pc:picChg chg="add mod">
          <ac:chgData name="E. T." userId="153c89370fdd1022" providerId="LiveId" clId="{0479541F-EA9A-4581-8B8A-81CF8E92037F}" dt="2020-12-12T19:02:39.526" v="2501" actId="1076"/>
          <ac:picMkLst>
            <pc:docMk/>
            <pc:sldMk cId="4251702015" sldId="264"/>
            <ac:picMk id="23" creationId="{983D5FCA-D6F2-44E1-AA81-1A7280334C1C}"/>
          </ac:picMkLst>
        </pc:picChg>
        <pc:picChg chg="add mod">
          <ac:chgData name="E. T." userId="153c89370fdd1022" providerId="LiveId" clId="{0479541F-EA9A-4581-8B8A-81CF8E92037F}" dt="2020-12-12T18:49:57.567" v="2214" actId="1076"/>
          <ac:picMkLst>
            <pc:docMk/>
            <pc:sldMk cId="4251702015" sldId="264"/>
            <ac:picMk id="24" creationId="{A36DFB20-5C5D-4575-A0A1-51A52E33B249}"/>
          </ac:picMkLst>
        </pc:picChg>
      </pc:sldChg>
      <pc:sldChg chg="addSp delSp modSp new mod">
        <pc:chgData name="E. T." userId="153c89370fdd1022" providerId="LiveId" clId="{0479541F-EA9A-4581-8B8A-81CF8E92037F}" dt="2020-12-12T19:10:27.873" v="2912" actId="20577"/>
        <pc:sldMkLst>
          <pc:docMk/>
          <pc:sldMk cId="174769729" sldId="265"/>
        </pc:sldMkLst>
        <pc:spChg chg="mod">
          <ac:chgData name="E. T." userId="153c89370fdd1022" providerId="LiveId" clId="{0479541F-EA9A-4581-8B8A-81CF8E92037F}" dt="2020-12-12T18:53:59.197" v="2230" actId="1076"/>
          <ac:spMkLst>
            <pc:docMk/>
            <pc:sldMk cId="174769729" sldId="265"/>
            <ac:spMk id="2" creationId="{6F485070-27C2-4513-9D5F-058538BBD7F2}"/>
          </ac:spMkLst>
        </pc:spChg>
        <pc:spChg chg="del mod">
          <ac:chgData name="E. T." userId="153c89370fdd1022" providerId="LiveId" clId="{0479541F-EA9A-4581-8B8A-81CF8E92037F}" dt="2020-12-12T18:45:05.574" v="2043" actId="1032"/>
          <ac:spMkLst>
            <pc:docMk/>
            <pc:sldMk cId="174769729" sldId="265"/>
            <ac:spMk id="3" creationId="{AA02ACC3-6DF5-44C1-9F56-A5D1942480B7}"/>
          </ac:spMkLst>
        </pc:spChg>
        <pc:spChg chg="add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9" creationId="{D0B0BE26-76DC-4420-A5E8-1C4C7F686E35}"/>
          </ac:spMkLst>
        </pc:spChg>
        <pc:spChg chg="add del mod topLvl">
          <ac:chgData name="E. T." userId="153c89370fdd1022" providerId="LiveId" clId="{0479541F-EA9A-4581-8B8A-81CF8E92037F}" dt="2020-12-12T18:56:27.751" v="2484" actId="478"/>
          <ac:spMkLst>
            <pc:docMk/>
            <pc:sldMk cId="174769729" sldId="265"/>
            <ac:spMk id="10" creationId="{2101C503-DA98-4896-B554-EE14C0172504}"/>
          </ac:spMkLst>
        </pc:spChg>
        <pc:grpChg chg="add del mod">
          <ac:chgData name="E. T." userId="153c89370fdd1022" providerId="LiveId" clId="{0479541F-EA9A-4581-8B8A-81CF8E92037F}" dt="2020-12-12T18:56:27.751" v="2484" actId="478"/>
          <ac:grpSpMkLst>
            <pc:docMk/>
            <pc:sldMk cId="174769729" sldId="265"/>
            <ac:grpSpMk id="8" creationId="{E92F67FB-41CC-4D46-805F-14650BBE8BF9}"/>
          </ac:grpSpMkLst>
        </pc:grpChg>
        <pc:graphicFrameChg chg="add mod modGraphic">
          <ac:chgData name="E. T." userId="153c89370fdd1022" providerId="LiveId" clId="{0479541F-EA9A-4581-8B8A-81CF8E92037F}" dt="2020-12-12T19:10:27.873" v="2912" actId="20577"/>
          <ac:graphicFrameMkLst>
            <pc:docMk/>
            <pc:sldMk cId="174769729" sldId="265"/>
            <ac:graphicFrameMk id="4" creationId="{46C05FB4-9F4F-42A7-831B-A67C533BE1F5}"/>
          </ac:graphicFrameMkLst>
        </pc:graphicFrameChg>
        <pc:picChg chg="add mod">
          <ac:chgData name="E. T." userId="153c89370fdd1022" providerId="LiveId" clId="{0479541F-EA9A-4581-8B8A-81CF8E92037F}" dt="2020-12-12T18:54:14.077" v="2232" actId="1076"/>
          <ac:picMkLst>
            <pc:docMk/>
            <pc:sldMk cId="174769729" sldId="265"/>
            <ac:picMk id="5" creationId="{4CF74A71-C080-44A5-9093-C46ECF24C842}"/>
          </ac:picMkLst>
        </pc:picChg>
        <pc:picChg chg="add mod">
          <ac:chgData name="E. T." userId="153c89370fdd1022" providerId="LiveId" clId="{0479541F-EA9A-4581-8B8A-81CF8E92037F}" dt="2020-12-12T18:54:17.876" v="2233" actId="1076"/>
          <ac:picMkLst>
            <pc:docMk/>
            <pc:sldMk cId="174769729" sldId="265"/>
            <ac:picMk id="6" creationId="{22A8D235-2BFC-4A5A-8421-9A9013656A90}"/>
          </ac:picMkLst>
        </pc:picChg>
        <pc:picChg chg="add mod">
          <ac:chgData name="E. T." userId="153c89370fdd1022" providerId="LiveId" clId="{0479541F-EA9A-4581-8B8A-81CF8E92037F}" dt="2020-12-12T19:02:13.266" v="2496" actId="1076"/>
          <ac:picMkLst>
            <pc:docMk/>
            <pc:sldMk cId="174769729" sldId="265"/>
            <ac:picMk id="7" creationId="{EBD42628-2A76-425E-A722-661A8563D633}"/>
          </ac:picMkLst>
        </pc:picChg>
        <pc:picChg chg="add mod">
          <ac:chgData name="E. T." userId="153c89370fdd1022" providerId="LiveId" clId="{0479541F-EA9A-4581-8B8A-81CF8E92037F}" dt="2020-12-12T19:02:21.109" v="2498" actId="1076"/>
          <ac:picMkLst>
            <pc:docMk/>
            <pc:sldMk cId="174769729" sldId="265"/>
            <ac:picMk id="8" creationId="{2014E325-4D2E-4669-BAC8-54E26F60DFED}"/>
          </ac:picMkLst>
        </pc:picChg>
        <pc:picChg chg="add mod">
          <ac:chgData name="E. T." userId="153c89370fdd1022" providerId="LiveId" clId="{0479541F-EA9A-4581-8B8A-81CF8E92037F}" dt="2020-12-12T18:54:21.567" v="2234" actId="1076"/>
          <ac:picMkLst>
            <pc:docMk/>
            <pc:sldMk cId="174769729" sldId="265"/>
            <ac:picMk id="1026" creationId="{88F48897-DE0E-4FFD-8E1D-5A70B36FDF18}"/>
          </ac:picMkLst>
        </pc:picChg>
      </pc:sldChg>
      <pc:sldChg chg="addSp modSp new mod">
        <pc:chgData name="E. T." userId="153c89370fdd1022" providerId="LiveId" clId="{0479541F-EA9A-4581-8B8A-81CF8E92037F}" dt="2020-12-12T19:30:19.324" v="3469"/>
        <pc:sldMkLst>
          <pc:docMk/>
          <pc:sldMk cId="2058300522" sldId="266"/>
        </pc:sldMkLst>
        <pc:spChg chg="mod">
          <ac:chgData name="E. T." userId="153c89370fdd1022" providerId="LiveId" clId="{0479541F-EA9A-4581-8B8A-81CF8E92037F}" dt="2020-12-12T19:19:55.317" v="2928" actId="113"/>
          <ac:spMkLst>
            <pc:docMk/>
            <pc:sldMk cId="2058300522" sldId="266"/>
            <ac:spMk id="2" creationId="{68766DCB-0A02-4D73-A264-34F69CEA9086}"/>
          </ac:spMkLst>
        </pc:spChg>
        <pc:spChg chg="mod">
          <ac:chgData name="E. T." userId="153c89370fdd1022" providerId="LiveId" clId="{0479541F-EA9A-4581-8B8A-81CF8E92037F}" dt="2020-12-12T19:19:42.810" v="2927" actId="6549"/>
          <ac:spMkLst>
            <pc:docMk/>
            <pc:sldMk cId="2058300522" sldId="266"/>
            <ac:spMk id="3" creationId="{80EF2D2A-DFA5-4645-A129-7153C8B817CB}"/>
          </ac:spMkLst>
        </pc:sp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4" creationId="{3D08D405-218F-4D98-A497-48B410413A46}"/>
          </ac:picMkLst>
        </pc:picChg>
        <pc:picChg chg="add mod">
          <ac:chgData name="E. T." userId="153c89370fdd1022" providerId="LiveId" clId="{0479541F-EA9A-4581-8B8A-81CF8E92037F}" dt="2020-12-12T19:30:19.324" v="3469"/>
          <ac:picMkLst>
            <pc:docMk/>
            <pc:sldMk cId="2058300522" sldId="266"/>
            <ac:picMk id="5" creationId="{961C48A4-97D3-41B5-A8EB-F72DCD4B0A6E}"/>
          </ac:picMkLst>
        </pc:picChg>
      </pc:sldChg>
      <pc:sldChg chg="addSp delSp modSp new mod">
        <pc:chgData name="E. T." userId="153c89370fdd1022" providerId="LiveId" clId="{0479541F-EA9A-4581-8B8A-81CF8E92037F}" dt="2020-12-12T19:30:15.028" v="3468"/>
        <pc:sldMkLst>
          <pc:docMk/>
          <pc:sldMk cId="3706781949" sldId="267"/>
        </pc:sldMkLst>
        <pc:spChg chg="mod">
          <ac:chgData name="E. T." userId="153c89370fdd1022" providerId="LiveId" clId="{0479541F-EA9A-4581-8B8A-81CF8E92037F}" dt="2020-12-12T19:21:47.096" v="3216" actId="113"/>
          <ac:spMkLst>
            <pc:docMk/>
            <pc:sldMk cId="3706781949" sldId="267"/>
            <ac:spMk id="2" creationId="{AB467F6F-DDB5-43A5-8F68-DD53D367AEC1}"/>
          </ac:spMkLst>
        </pc:spChg>
        <pc:spChg chg="mod">
          <ac:chgData name="E. T." userId="153c89370fdd1022" providerId="LiveId" clId="{0479541F-EA9A-4581-8B8A-81CF8E92037F}" dt="2020-12-12T19:30:01.089" v="3467" actId="20577"/>
          <ac:spMkLst>
            <pc:docMk/>
            <pc:sldMk cId="3706781949" sldId="267"/>
            <ac:spMk id="3" creationId="{FAD32CEA-72D0-47A0-BE82-14B6228BA1BE}"/>
          </ac:spMkLst>
        </pc:sp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9" creationId="{E5D71EEA-6D01-4593-8613-5B1D68D07A5F}"/>
          </ac:picMkLst>
        </pc:picChg>
        <pc:picChg chg="add mod">
          <ac:chgData name="E. T." userId="153c89370fdd1022" providerId="LiveId" clId="{0479541F-EA9A-4581-8B8A-81CF8E92037F}" dt="2020-12-12T19:30:15.028" v="3468"/>
          <ac:picMkLst>
            <pc:docMk/>
            <pc:sldMk cId="3706781949" sldId="267"/>
            <ac:picMk id="10" creationId="{CE4C21C9-B3FF-46BB-8FE9-E0B18A8E8A8D}"/>
          </ac:picMkLst>
        </pc:picChg>
        <pc:picChg chg="add del">
          <ac:chgData name="E. T." userId="153c89370fdd1022" providerId="LiveId" clId="{0479541F-EA9A-4581-8B8A-81CF8E92037F}" dt="2020-12-12T19:24:55.951" v="3365" actId="478"/>
          <ac:picMkLst>
            <pc:docMk/>
            <pc:sldMk cId="3706781949" sldId="267"/>
            <ac:picMk id="1026" creationId="{9061F374-5559-40AE-9A5E-E34F1C5F02C4}"/>
          </ac:picMkLst>
        </pc:picChg>
        <pc:picChg chg="add del">
          <ac:chgData name="E. T." userId="153c89370fdd1022" providerId="LiveId" clId="{0479541F-EA9A-4581-8B8A-81CF8E92037F}" dt="2020-12-12T19:25:20.315" v="3367" actId="478"/>
          <ac:picMkLst>
            <pc:docMk/>
            <pc:sldMk cId="3706781949" sldId="267"/>
            <ac:picMk id="1028" creationId="{5C2FD8BB-2EEC-4C11-8079-F63C1677CD74}"/>
          </ac:picMkLst>
        </pc:picChg>
        <pc:picChg chg="add del">
          <ac:chgData name="E. T." userId="153c89370fdd1022" providerId="LiveId" clId="{0479541F-EA9A-4581-8B8A-81CF8E92037F}" dt="2020-12-12T19:26:26.201" v="3369" actId="478"/>
          <ac:picMkLst>
            <pc:docMk/>
            <pc:sldMk cId="3706781949" sldId="267"/>
            <ac:picMk id="1030" creationId="{1B3304C5-88D8-4810-8C7D-A383A403316F}"/>
          </ac:picMkLst>
        </pc:picChg>
        <pc:picChg chg="add del mod">
          <ac:chgData name="E. T." userId="153c89370fdd1022" providerId="LiveId" clId="{0479541F-EA9A-4581-8B8A-81CF8E92037F}" dt="2020-12-12T19:27:12.967" v="3372" actId="478"/>
          <ac:picMkLst>
            <pc:docMk/>
            <pc:sldMk cId="3706781949" sldId="267"/>
            <ac:picMk id="1032" creationId="{E452BEE1-0CE0-479E-88DD-5E5883F6B711}"/>
          </ac:picMkLst>
        </pc:picChg>
        <pc:picChg chg="add mod">
          <ac:chgData name="E. T." userId="153c89370fdd1022" providerId="LiveId" clId="{0479541F-EA9A-4581-8B8A-81CF8E92037F}" dt="2020-12-12T19:29:22.035" v="3377" actId="1076"/>
          <ac:picMkLst>
            <pc:docMk/>
            <pc:sldMk cId="3706781949" sldId="267"/>
            <ac:picMk id="1034" creationId="{9396825A-6DAC-41BA-91E3-67511F9ACC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D8FD9-189A-4CED-8AF0-5E3CE20E8A55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18062CC-8203-48B9-BB66-7C694E77C19B}">
      <dgm:prSet phldrT="[Текст]"/>
      <dgm:spPr/>
      <dgm:t>
        <a:bodyPr/>
        <a:lstStyle/>
        <a:p>
          <a:r>
            <a:rPr lang="uk-UA" dirty="0" smtClean="0"/>
            <a:t>УМИРОТВОРЕННЯ</a:t>
          </a:r>
          <a:endParaRPr lang="en-US" dirty="0"/>
        </a:p>
      </dgm:t>
    </dgm:pt>
    <dgm:pt modelId="{083BEF1A-309D-4D42-91AA-73576FC490A3}" type="parTrans" cxnId="{FD4BF13A-0719-44FB-8489-B262ECBDA081}">
      <dgm:prSet/>
      <dgm:spPr/>
      <dgm:t>
        <a:bodyPr/>
        <a:lstStyle/>
        <a:p>
          <a:endParaRPr lang="en-US"/>
        </a:p>
      </dgm:t>
    </dgm:pt>
    <dgm:pt modelId="{4B65904B-6BC9-4D34-8E86-7BADDA416A92}" type="sibTrans" cxnId="{FD4BF13A-0719-44FB-8489-B262ECBDA081}">
      <dgm:prSet/>
      <dgm:spPr/>
      <dgm:t>
        <a:bodyPr/>
        <a:lstStyle/>
        <a:p>
          <a:endParaRPr lang="en-US"/>
        </a:p>
      </dgm:t>
    </dgm:pt>
    <dgm:pt modelId="{3D7CA830-C3EF-4966-B915-B1215D1A1E01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при виникненні розбалансування соціального світу має 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</a:rPr>
            <a:t>негативнее</a:t>
          </a:r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 забарвлення, є способом примирення агресора, а не виправлення ключової проблеми соціального світу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FE0D89B-CCDC-43F5-9E10-658E1672B6E4}" type="parTrans" cxnId="{5298BBC0-3999-4481-8C59-CDDBF811D704}">
      <dgm:prSet/>
      <dgm:spPr/>
      <dgm:t>
        <a:bodyPr/>
        <a:lstStyle/>
        <a:p>
          <a:endParaRPr lang="en-US"/>
        </a:p>
      </dgm:t>
    </dgm:pt>
    <dgm:pt modelId="{7879BEC2-E372-4DB7-A679-52433AA39776}" type="sibTrans" cxnId="{5298BBC0-3999-4481-8C59-CDDBF811D704}">
      <dgm:prSet/>
      <dgm:spPr/>
      <dgm:t>
        <a:bodyPr/>
        <a:lstStyle/>
        <a:p>
          <a:endParaRPr lang="en-US"/>
        </a:p>
      </dgm:t>
    </dgm:pt>
    <dgm:pt modelId="{C672FDB2-19CA-4485-9A97-201AE1F45ECE}">
      <dgm:prSet phldrT="[Текст]"/>
      <dgm:spPr/>
      <dgm:t>
        <a:bodyPr/>
        <a:lstStyle/>
        <a:p>
          <a:r>
            <a:rPr lang="uk-UA" dirty="0" smtClean="0"/>
            <a:t>МИРОТВОРЕННЯ</a:t>
          </a:r>
          <a:endParaRPr lang="en-US" dirty="0"/>
        </a:p>
      </dgm:t>
    </dgm:pt>
    <dgm:pt modelId="{72099ABF-6087-4490-B729-8D1E60DE0CE8}" type="parTrans" cxnId="{99D4A163-E403-41BD-A3CC-BC48F984D0EE}">
      <dgm:prSet/>
      <dgm:spPr/>
      <dgm:t>
        <a:bodyPr/>
        <a:lstStyle/>
        <a:p>
          <a:endParaRPr lang="en-US"/>
        </a:p>
      </dgm:t>
    </dgm:pt>
    <dgm:pt modelId="{367E41DE-5705-4A4A-BE1F-FF27A8E7C662}" type="sibTrans" cxnId="{99D4A163-E403-41BD-A3CC-BC48F984D0EE}">
      <dgm:prSet/>
      <dgm:spPr/>
      <dgm:t>
        <a:bodyPr/>
        <a:lstStyle/>
        <a:p>
          <a:endParaRPr lang="en-US"/>
        </a:p>
      </dgm:t>
    </dgm:pt>
    <dgm:pt modelId="{1D04E434-D7EC-4044-AE84-B55C368E47B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формування якісно нового світу на засадах узгоджених відносин суб'єктів, гармонії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F61BD969-CAB8-4E3B-AAAF-823F35D05791}" type="parTrans" cxnId="{47E15013-746D-453D-9895-549CF6F8BFBB}">
      <dgm:prSet/>
      <dgm:spPr/>
      <dgm:t>
        <a:bodyPr/>
        <a:lstStyle/>
        <a:p>
          <a:endParaRPr lang="en-US"/>
        </a:p>
      </dgm:t>
    </dgm:pt>
    <dgm:pt modelId="{9922C91E-8F0E-4F48-AB20-7969480E0379}" type="sibTrans" cxnId="{47E15013-746D-453D-9895-549CF6F8BFBB}">
      <dgm:prSet/>
      <dgm:spPr/>
      <dgm:t>
        <a:bodyPr/>
        <a:lstStyle/>
        <a:p>
          <a:endParaRPr lang="en-US"/>
        </a:p>
      </dgm:t>
    </dgm:pt>
    <dgm:pt modelId="{BEEB1C1D-365E-4745-9FCC-E9EAD470A64B}">
      <dgm:prSet phldrT="[Текст]"/>
      <dgm:spPr/>
      <dgm:t>
        <a:bodyPr/>
        <a:lstStyle/>
        <a:p>
          <a:r>
            <a:rPr lang="uk-UA" dirty="0" smtClean="0"/>
            <a:t>ВІЙНОТВОРЕННЯ</a:t>
          </a:r>
          <a:endParaRPr lang="en-US" dirty="0"/>
        </a:p>
      </dgm:t>
    </dgm:pt>
    <dgm:pt modelId="{2F2AF9ED-6CC8-477F-8635-C34BC86C27D2}" type="parTrans" cxnId="{DC81B2D9-10C8-4DAF-BA2E-2CD27224FEB9}">
      <dgm:prSet/>
      <dgm:spPr/>
      <dgm:t>
        <a:bodyPr/>
        <a:lstStyle/>
        <a:p>
          <a:endParaRPr lang="en-US"/>
        </a:p>
      </dgm:t>
    </dgm:pt>
    <dgm:pt modelId="{CF3A3DA9-A11B-4B39-9F3F-F501FD49F9DA}" type="sibTrans" cxnId="{DC81B2D9-10C8-4DAF-BA2E-2CD27224FEB9}">
      <dgm:prSet/>
      <dgm:spPr/>
      <dgm:t>
        <a:bodyPr/>
        <a:lstStyle/>
        <a:p>
          <a:endParaRPr lang="en-US"/>
        </a:p>
      </dgm:t>
    </dgm:pt>
    <dgm:pt modelId="{C34E1F71-5026-4FA2-9ECF-20BE31444E8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формування крайніх руйнівних для соціального організму відносин, власне війна є крайньою формою і продуктом цього механізму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8417738-1FF5-42C4-B4C3-1A284E07881C}" type="parTrans" cxnId="{16034160-47D9-4B19-A4AD-41C3D34CE4DE}">
      <dgm:prSet/>
      <dgm:spPr/>
      <dgm:t>
        <a:bodyPr/>
        <a:lstStyle/>
        <a:p>
          <a:endParaRPr lang="en-US"/>
        </a:p>
      </dgm:t>
    </dgm:pt>
    <dgm:pt modelId="{FC4449A7-CE78-4C38-9BFC-6AEA2FDEFE9F}" type="sibTrans" cxnId="{16034160-47D9-4B19-A4AD-41C3D34CE4DE}">
      <dgm:prSet/>
      <dgm:spPr/>
      <dgm:t>
        <a:bodyPr/>
        <a:lstStyle/>
        <a:p>
          <a:endParaRPr lang="en-US"/>
        </a:p>
      </dgm:t>
    </dgm:pt>
    <dgm:pt modelId="{65B689A2-4DB6-475C-B832-369E89F3E2DE}" type="pres">
      <dgm:prSet presAssocID="{5C9D8FD9-189A-4CED-8AF0-5E3CE20E8A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A1C99-BA15-4499-834F-798CFA00497F}" type="pres">
      <dgm:prSet presAssocID="{618062CC-8203-48B9-BB66-7C694E77C19B}" presName="composite" presStyleCnt="0"/>
      <dgm:spPr/>
    </dgm:pt>
    <dgm:pt modelId="{163FE624-75A5-4A93-BDE2-277136D30A87}" type="pres">
      <dgm:prSet presAssocID="{618062CC-8203-48B9-BB66-7C694E77C1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F5EAE-080C-4898-B4B3-C395548A1C10}" type="pres">
      <dgm:prSet presAssocID="{618062CC-8203-48B9-BB66-7C694E77C1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4B0E-614D-451D-B54A-58ED0171E5B9}" type="pres">
      <dgm:prSet presAssocID="{4B65904B-6BC9-4D34-8E86-7BADDA416A92}" presName="space" presStyleCnt="0"/>
      <dgm:spPr/>
    </dgm:pt>
    <dgm:pt modelId="{6A5C803B-699D-41E1-8F03-D5CCC4965495}" type="pres">
      <dgm:prSet presAssocID="{C672FDB2-19CA-4485-9A97-201AE1F45ECE}" presName="composite" presStyleCnt="0"/>
      <dgm:spPr/>
    </dgm:pt>
    <dgm:pt modelId="{5A04C82E-6C46-4045-A1EB-4586E8D81730}" type="pres">
      <dgm:prSet presAssocID="{C672FDB2-19CA-4485-9A97-201AE1F45E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1813-3AD2-4D1D-8BC3-DBB8ACE5C863}" type="pres">
      <dgm:prSet presAssocID="{C672FDB2-19CA-4485-9A97-201AE1F45EC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9B1B-26F6-4375-9813-42F21D23C7FF}" type="pres">
      <dgm:prSet presAssocID="{367E41DE-5705-4A4A-BE1F-FF27A8E7C662}" presName="space" presStyleCnt="0"/>
      <dgm:spPr/>
    </dgm:pt>
    <dgm:pt modelId="{B6B20D53-8853-4B54-BB6C-0E861B64F3D7}" type="pres">
      <dgm:prSet presAssocID="{BEEB1C1D-365E-4745-9FCC-E9EAD470A64B}" presName="composite" presStyleCnt="0"/>
      <dgm:spPr/>
    </dgm:pt>
    <dgm:pt modelId="{9BD6C11D-B1AB-4B98-88D7-360B441B2E25}" type="pres">
      <dgm:prSet presAssocID="{BEEB1C1D-365E-4745-9FCC-E9EAD470A6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28F4A-B027-43BB-8E4D-88FB56C2DCC6}" type="pres">
      <dgm:prSet presAssocID="{BEEB1C1D-365E-4745-9FCC-E9EAD470A6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9A70D1-F488-4ECD-8F74-D7622920CEAA}" type="presOf" srcId="{5C9D8FD9-189A-4CED-8AF0-5E3CE20E8A55}" destId="{65B689A2-4DB6-475C-B832-369E89F3E2DE}" srcOrd="0" destOrd="0" presId="urn:microsoft.com/office/officeart/2005/8/layout/hList1"/>
    <dgm:cxn modelId="{BD9B750A-27A9-49E3-AD30-E9E09300D16B}" type="presOf" srcId="{1D04E434-D7EC-4044-AE84-B55C368E47BC}" destId="{8D531813-3AD2-4D1D-8BC3-DBB8ACE5C863}" srcOrd="0" destOrd="0" presId="urn:microsoft.com/office/officeart/2005/8/layout/hList1"/>
    <dgm:cxn modelId="{FD4BF13A-0719-44FB-8489-B262ECBDA081}" srcId="{5C9D8FD9-189A-4CED-8AF0-5E3CE20E8A55}" destId="{618062CC-8203-48B9-BB66-7C694E77C19B}" srcOrd="0" destOrd="0" parTransId="{083BEF1A-309D-4D42-91AA-73576FC490A3}" sibTransId="{4B65904B-6BC9-4D34-8E86-7BADDA416A92}"/>
    <dgm:cxn modelId="{A55A1863-F8A8-4A2F-99AF-E52E707920CC}" type="presOf" srcId="{618062CC-8203-48B9-BB66-7C694E77C19B}" destId="{163FE624-75A5-4A93-BDE2-277136D30A87}" srcOrd="0" destOrd="0" presId="urn:microsoft.com/office/officeart/2005/8/layout/hList1"/>
    <dgm:cxn modelId="{DC81B2D9-10C8-4DAF-BA2E-2CD27224FEB9}" srcId="{5C9D8FD9-189A-4CED-8AF0-5E3CE20E8A55}" destId="{BEEB1C1D-365E-4745-9FCC-E9EAD470A64B}" srcOrd="2" destOrd="0" parTransId="{2F2AF9ED-6CC8-477F-8635-C34BC86C27D2}" sibTransId="{CF3A3DA9-A11B-4B39-9F3F-F501FD49F9DA}"/>
    <dgm:cxn modelId="{5298BBC0-3999-4481-8C59-CDDBF811D704}" srcId="{618062CC-8203-48B9-BB66-7C694E77C19B}" destId="{3D7CA830-C3EF-4966-B915-B1215D1A1E01}" srcOrd="0" destOrd="0" parTransId="{2FE0D89B-CCDC-43F5-9E10-658E1672B6E4}" sibTransId="{7879BEC2-E372-4DB7-A679-52433AA39776}"/>
    <dgm:cxn modelId="{6EB076D3-B328-4ADA-AB7B-58ABBCF2A377}" type="presOf" srcId="{C672FDB2-19CA-4485-9A97-201AE1F45ECE}" destId="{5A04C82E-6C46-4045-A1EB-4586E8D81730}" srcOrd="0" destOrd="0" presId="urn:microsoft.com/office/officeart/2005/8/layout/hList1"/>
    <dgm:cxn modelId="{16034160-47D9-4B19-A4AD-41C3D34CE4DE}" srcId="{BEEB1C1D-365E-4745-9FCC-E9EAD470A64B}" destId="{C34E1F71-5026-4FA2-9ECF-20BE31444E8C}" srcOrd="0" destOrd="0" parTransId="{28417738-1FF5-42C4-B4C3-1A284E07881C}" sibTransId="{FC4449A7-CE78-4C38-9BFC-6AEA2FDEFE9F}"/>
    <dgm:cxn modelId="{47E15013-746D-453D-9895-549CF6F8BFBB}" srcId="{C672FDB2-19CA-4485-9A97-201AE1F45ECE}" destId="{1D04E434-D7EC-4044-AE84-B55C368E47BC}" srcOrd="0" destOrd="0" parTransId="{F61BD969-CAB8-4E3B-AAAF-823F35D05791}" sibTransId="{9922C91E-8F0E-4F48-AB20-7969480E0379}"/>
    <dgm:cxn modelId="{D96ADBFC-7F0D-4986-9541-F92657C2A5CA}" type="presOf" srcId="{3D7CA830-C3EF-4966-B915-B1215D1A1E01}" destId="{F32F5EAE-080C-4898-B4B3-C395548A1C10}" srcOrd="0" destOrd="0" presId="urn:microsoft.com/office/officeart/2005/8/layout/hList1"/>
    <dgm:cxn modelId="{8968AB18-1DDA-4C09-92E6-143C0C6D9FBA}" type="presOf" srcId="{BEEB1C1D-365E-4745-9FCC-E9EAD470A64B}" destId="{9BD6C11D-B1AB-4B98-88D7-360B441B2E25}" srcOrd="0" destOrd="0" presId="urn:microsoft.com/office/officeart/2005/8/layout/hList1"/>
    <dgm:cxn modelId="{99D4A163-E403-41BD-A3CC-BC48F984D0EE}" srcId="{5C9D8FD9-189A-4CED-8AF0-5E3CE20E8A55}" destId="{C672FDB2-19CA-4485-9A97-201AE1F45ECE}" srcOrd="1" destOrd="0" parTransId="{72099ABF-6087-4490-B729-8D1E60DE0CE8}" sibTransId="{367E41DE-5705-4A4A-BE1F-FF27A8E7C662}"/>
    <dgm:cxn modelId="{8B48636B-73C0-422C-B71C-5B8722C36389}" type="presOf" srcId="{C34E1F71-5026-4FA2-9ECF-20BE31444E8C}" destId="{FC228F4A-B027-43BB-8E4D-88FB56C2DCC6}" srcOrd="0" destOrd="0" presId="urn:microsoft.com/office/officeart/2005/8/layout/hList1"/>
    <dgm:cxn modelId="{D9F66FEF-559B-43C5-A464-5E4EC5D619AD}" type="presParOf" srcId="{65B689A2-4DB6-475C-B832-369E89F3E2DE}" destId="{DACA1C99-BA15-4499-834F-798CFA00497F}" srcOrd="0" destOrd="0" presId="urn:microsoft.com/office/officeart/2005/8/layout/hList1"/>
    <dgm:cxn modelId="{0D71C60A-A8C2-4A16-816A-FF96F660F435}" type="presParOf" srcId="{DACA1C99-BA15-4499-834F-798CFA00497F}" destId="{163FE624-75A5-4A93-BDE2-277136D30A87}" srcOrd="0" destOrd="0" presId="urn:microsoft.com/office/officeart/2005/8/layout/hList1"/>
    <dgm:cxn modelId="{A0CF67FA-1CE1-4836-8A02-4F1F038E7A97}" type="presParOf" srcId="{DACA1C99-BA15-4499-834F-798CFA00497F}" destId="{F32F5EAE-080C-4898-B4B3-C395548A1C10}" srcOrd="1" destOrd="0" presId="urn:microsoft.com/office/officeart/2005/8/layout/hList1"/>
    <dgm:cxn modelId="{9A37556E-881E-41B2-A8EA-B568F3BA4F01}" type="presParOf" srcId="{65B689A2-4DB6-475C-B832-369E89F3E2DE}" destId="{D40D4B0E-614D-451D-B54A-58ED0171E5B9}" srcOrd="1" destOrd="0" presId="urn:microsoft.com/office/officeart/2005/8/layout/hList1"/>
    <dgm:cxn modelId="{5548EA08-C21A-46AA-9F86-0B6978B8B2D3}" type="presParOf" srcId="{65B689A2-4DB6-475C-B832-369E89F3E2DE}" destId="{6A5C803B-699D-41E1-8F03-D5CCC4965495}" srcOrd="2" destOrd="0" presId="urn:microsoft.com/office/officeart/2005/8/layout/hList1"/>
    <dgm:cxn modelId="{D43F3872-CC04-42AC-918E-92E585FF311F}" type="presParOf" srcId="{6A5C803B-699D-41E1-8F03-D5CCC4965495}" destId="{5A04C82E-6C46-4045-A1EB-4586E8D81730}" srcOrd="0" destOrd="0" presId="urn:microsoft.com/office/officeart/2005/8/layout/hList1"/>
    <dgm:cxn modelId="{8FBC296C-E652-48E0-B430-14A78254249C}" type="presParOf" srcId="{6A5C803B-699D-41E1-8F03-D5CCC4965495}" destId="{8D531813-3AD2-4D1D-8BC3-DBB8ACE5C863}" srcOrd="1" destOrd="0" presId="urn:microsoft.com/office/officeart/2005/8/layout/hList1"/>
    <dgm:cxn modelId="{D2DFA527-6DAA-4552-A147-E591CC368393}" type="presParOf" srcId="{65B689A2-4DB6-475C-B832-369E89F3E2DE}" destId="{DAD79B1B-26F6-4375-9813-42F21D23C7FF}" srcOrd="3" destOrd="0" presId="urn:microsoft.com/office/officeart/2005/8/layout/hList1"/>
    <dgm:cxn modelId="{0C9F746E-477D-4C9B-80ED-A7F2A7E80A8C}" type="presParOf" srcId="{65B689A2-4DB6-475C-B832-369E89F3E2DE}" destId="{B6B20D53-8853-4B54-BB6C-0E861B64F3D7}" srcOrd="4" destOrd="0" presId="urn:microsoft.com/office/officeart/2005/8/layout/hList1"/>
    <dgm:cxn modelId="{E91717EB-ABE5-486B-B7E8-3EEE51EF665B}" type="presParOf" srcId="{B6B20D53-8853-4B54-BB6C-0E861B64F3D7}" destId="{9BD6C11D-B1AB-4B98-88D7-360B441B2E25}" srcOrd="0" destOrd="0" presId="urn:microsoft.com/office/officeart/2005/8/layout/hList1"/>
    <dgm:cxn modelId="{481A884F-6AEE-4FC6-B447-9EF111C23BC0}" type="presParOf" srcId="{B6B20D53-8853-4B54-BB6C-0E861B64F3D7}" destId="{FC228F4A-B027-43BB-8E4D-88FB56C2DC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D8FD9-189A-4CED-8AF0-5E3CE20E8A55}" type="doc">
      <dgm:prSet loTypeId="urn:microsoft.com/office/officeart/2005/8/layout/hList1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618062CC-8203-48B9-BB66-7C694E77C19B}">
      <dgm:prSet phldrT="[Текст]" custT="1"/>
      <dgm:spPr/>
      <dgm:t>
        <a:bodyPr/>
        <a:lstStyle/>
        <a:p>
          <a:r>
            <a:rPr lang="uk-UA" sz="2400" b="1" dirty="0" smtClean="0"/>
            <a:t>ІНФОРМАЦІЙНА</a:t>
          </a:r>
          <a:endParaRPr lang="en-US" sz="2400" b="1" dirty="0"/>
        </a:p>
      </dgm:t>
    </dgm:pt>
    <dgm:pt modelId="{083BEF1A-309D-4D42-91AA-73576FC490A3}" type="parTrans" cxnId="{FD4BF13A-0719-44FB-8489-B262ECBDA081}">
      <dgm:prSet/>
      <dgm:spPr/>
      <dgm:t>
        <a:bodyPr/>
        <a:lstStyle/>
        <a:p>
          <a:endParaRPr lang="en-US"/>
        </a:p>
      </dgm:t>
    </dgm:pt>
    <dgm:pt modelId="{4B65904B-6BC9-4D34-8E86-7BADDA416A92}" type="sibTrans" cxnId="{FD4BF13A-0719-44FB-8489-B262ECBDA081}">
      <dgm:prSet/>
      <dgm:spPr/>
      <dgm:t>
        <a:bodyPr/>
        <a:lstStyle/>
        <a:p>
          <a:endParaRPr lang="en-US"/>
        </a:p>
      </dgm:t>
    </dgm:pt>
    <dgm:pt modelId="{3D7CA830-C3EF-4966-B915-B1215D1A1E01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2">
                  <a:lumMod val="50000"/>
                </a:schemeClr>
              </a:solidFill>
            </a:rPr>
            <a:t>Розглядається як інформаційно-інтелектуальна і ведеться на нових фронтах: культурному, цивілізаційному, етнічному, релігійному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2FE0D89B-CCDC-43F5-9E10-658E1672B6E4}" type="parTrans" cxnId="{5298BBC0-3999-4481-8C59-CDDBF811D704}">
      <dgm:prSet/>
      <dgm:spPr/>
      <dgm:t>
        <a:bodyPr/>
        <a:lstStyle/>
        <a:p>
          <a:endParaRPr lang="en-US"/>
        </a:p>
      </dgm:t>
    </dgm:pt>
    <dgm:pt modelId="{7879BEC2-E372-4DB7-A679-52433AA39776}" type="sibTrans" cxnId="{5298BBC0-3999-4481-8C59-CDDBF811D704}">
      <dgm:prSet/>
      <dgm:spPr/>
      <dgm:t>
        <a:bodyPr/>
        <a:lstStyle/>
        <a:p>
          <a:endParaRPr lang="en-US"/>
        </a:p>
      </dgm:t>
    </dgm:pt>
    <dgm:pt modelId="{C672FDB2-19CA-4485-9A97-201AE1F45ECE}">
      <dgm:prSet phldrT="[Текст]" custT="1"/>
      <dgm:spPr/>
      <dgm:t>
        <a:bodyPr/>
        <a:lstStyle/>
        <a:p>
          <a:r>
            <a:rPr lang="uk-UA" sz="2400" b="1" dirty="0" smtClean="0"/>
            <a:t>ІНТЕГРАЛЬНА</a:t>
          </a:r>
          <a:endParaRPr lang="en-US" sz="2400" b="1" dirty="0"/>
        </a:p>
      </dgm:t>
    </dgm:pt>
    <dgm:pt modelId="{72099ABF-6087-4490-B729-8D1E60DE0CE8}" type="parTrans" cxnId="{99D4A163-E403-41BD-A3CC-BC48F984D0EE}">
      <dgm:prSet/>
      <dgm:spPr/>
      <dgm:t>
        <a:bodyPr/>
        <a:lstStyle/>
        <a:p>
          <a:endParaRPr lang="en-US"/>
        </a:p>
      </dgm:t>
    </dgm:pt>
    <dgm:pt modelId="{367E41DE-5705-4A4A-BE1F-FF27A8E7C662}" type="sibTrans" cxnId="{99D4A163-E403-41BD-A3CC-BC48F984D0EE}">
      <dgm:prSet/>
      <dgm:spPr/>
      <dgm:t>
        <a:bodyPr/>
        <a:lstStyle/>
        <a:p>
          <a:endParaRPr lang="en-US"/>
        </a:p>
      </dgm:t>
    </dgm:pt>
    <dgm:pt modelId="{1D04E434-D7EC-4044-AE84-B55C368E47BC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50000"/>
                </a:schemeClr>
              </a:solidFill>
            </a:rPr>
            <a:t>К. Клаузевіц  - не лише розгром озброєної сили противника, але і повне його винищення, поневолення, викорінення його як нації </a:t>
          </a:r>
          <a:endParaRPr lang="en-US" sz="2400" dirty="0">
            <a:solidFill>
              <a:schemeClr val="tx2">
                <a:lumMod val="50000"/>
              </a:schemeClr>
            </a:solidFill>
          </a:endParaRPr>
        </a:p>
      </dgm:t>
    </dgm:pt>
    <dgm:pt modelId="{F61BD969-CAB8-4E3B-AAAF-823F35D05791}" type="parTrans" cxnId="{47E15013-746D-453D-9895-549CF6F8BFBB}">
      <dgm:prSet/>
      <dgm:spPr/>
      <dgm:t>
        <a:bodyPr/>
        <a:lstStyle/>
        <a:p>
          <a:endParaRPr lang="en-US"/>
        </a:p>
      </dgm:t>
    </dgm:pt>
    <dgm:pt modelId="{9922C91E-8F0E-4F48-AB20-7969480E0379}" type="sibTrans" cxnId="{47E15013-746D-453D-9895-549CF6F8BFBB}">
      <dgm:prSet/>
      <dgm:spPr/>
      <dgm:t>
        <a:bodyPr/>
        <a:lstStyle/>
        <a:p>
          <a:endParaRPr lang="en-US"/>
        </a:p>
      </dgm:t>
    </dgm:pt>
    <dgm:pt modelId="{BEEB1C1D-365E-4745-9FCC-E9EAD470A64B}">
      <dgm:prSet phldrT="[Текст]" custT="1"/>
      <dgm:spPr/>
      <dgm:t>
        <a:bodyPr/>
        <a:lstStyle/>
        <a:p>
          <a:r>
            <a:rPr lang="uk-UA" sz="2400" b="1" dirty="0" smtClean="0"/>
            <a:t>СПРАВЕДЛИВА</a:t>
          </a:r>
          <a:endParaRPr lang="en-US" sz="2400" b="1" dirty="0"/>
        </a:p>
      </dgm:t>
    </dgm:pt>
    <dgm:pt modelId="{2F2AF9ED-6CC8-477F-8635-C34BC86C27D2}" type="parTrans" cxnId="{DC81B2D9-10C8-4DAF-BA2E-2CD27224FEB9}">
      <dgm:prSet/>
      <dgm:spPr/>
      <dgm:t>
        <a:bodyPr/>
        <a:lstStyle/>
        <a:p>
          <a:endParaRPr lang="en-US"/>
        </a:p>
      </dgm:t>
    </dgm:pt>
    <dgm:pt modelId="{CF3A3DA9-A11B-4B39-9F3F-F501FD49F9DA}" type="sibTrans" cxnId="{DC81B2D9-10C8-4DAF-BA2E-2CD27224FEB9}">
      <dgm:prSet/>
      <dgm:spPr/>
      <dgm:t>
        <a:bodyPr/>
        <a:lstStyle/>
        <a:p>
          <a:endParaRPr lang="en-US"/>
        </a:p>
      </dgm:t>
    </dgm:pt>
    <dgm:pt modelId="{C34E1F71-5026-4FA2-9ECF-20BE31444E8C}">
      <dgm:prSet phldrT="[Текст]"/>
      <dgm:spPr/>
      <dgm:t>
        <a:bodyPr/>
        <a:lstStyle/>
        <a:p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розкривається в роботах Г. 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</a:rPr>
            <a:t>Жоміні</a:t>
          </a:r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, К. Маркса та Ф. Енгельса, П. Сорокіна, М. Головіна, А. </a:t>
          </a:r>
          <a:r>
            <a:rPr lang="uk-UA" dirty="0" err="1" smtClean="0">
              <a:solidFill>
                <a:schemeClr val="tx2">
                  <a:lumMod val="50000"/>
                </a:schemeClr>
              </a:solidFill>
            </a:rPr>
            <a:t>Свєчіна</a:t>
          </a:r>
          <a:r>
            <a:rPr lang="uk-UA" dirty="0" smtClean="0">
              <a:solidFill>
                <a:schemeClr val="tx2">
                  <a:lumMod val="50000"/>
                </a:schemeClr>
              </a:solidFill>
            </a:rPr>
            <a:t> та інших. Іноді, щоб досягти справедливості, необхідно піти найскладнішим і руйнівним шляхом – насильства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8417738-1FF5-42C4-B4C3-1A284E07881C}" type="parTrans" cxnId="{16034160-47D9-4B19-A4AD-41C3D34CE4DE}">
      <dgm:prSet/>
      <dgm:spPr/>
      <dgm:t>
        <a:bodyPr/>
        <a:lstStyle/>
        <a:p>
          <a:endParaRPr lang="en-US"/>
        </a:p>
      </dgm:t>
    </dgm:pt>
    <dgm:pt modelId="{FC4449A7-CE78-4C38-9BFC-6AEA2FDEFE9F}" type="sibTrans" cxnId="{16034160-47D9-4B19-A4AD-41C3D34CE4DE}">
      <dgm:prSet/>
      <dgm:spPr/>
      <dgm:t>
        <a:bodyPr/>
        <a:lstStyle/>
        <a:p>
          <a:endParaRPr lang="en-US"/>
        </a:p>
      </dgm:t>
    </dgm:pt>
    <dgm:pt modelId="{16D17D7A-B93D-408F-88E0-27E09C2DDBB8}">
      <dgm:prSet custT="1"/>
      <dgm:spPr/>
      <dgm:t>
        <a:bodyPr/>
        <a:lstStyle/>
        <a:p>
          <a:r>
            <a:rPr lang="uk-UA" sz="2800" b="1" dirty="0" smtClean="0"/>
            <a:t>ГІБРИДНА</a:t>
          </a:r>
          <a:endParaRPr lang="en-US" sz="2800" b="1" dirty="0"/>
        </a:p>
      </dgm:t>
    </dgm:pt>
    <dgm:pt modelId="{B7728B56-34AC-42BC-87CE-A4F72E8A7A54}" type="parTrans" cxnId="{343F5DFB-9894-48B1-9582-030FB1231248}">
      <dgm:prSet/>
      <dgm:spPr/>
      <dgm:t>
        <a:bodyPr/>
        <a:lstStyle/>
        <a:p>
          <a:endParaRPr lang="en-US"/>
        </a:p>
      </dgm:t>
    </dgm:pt>
    <dgm:pt modelId="{6C38ED21-E7EF-43E6-8811-673FA8F21ED7}" type="sibTrans" cxnId="{343F5DFB-9894-48B1-9582-030FB1231248}">
      <dgm:prSet/>
      <dgm:spPr/>
      <dgm:t>
        <a:bodyPr/>
        <a:lstStyle/>
        <a:p>
          <a:endParaRPr lang="en-US"/>
        </a:p>
      </dgm:t>
    </dgm:pt>
    <dgm:pt modelId="{AABD2FFF-EA32-4584-9D20-47ECA1661182}">
      <dgm:prSet custT="1"/>
      <dgm:spPr/>
      <dgm:t>
        <a:bodyPr/>
        <a:lstStyle/>
        <a:p>
          <a:r>
            <a:rPr lang="uk-UA" sz="2400" dirty="0" smtClean="0">
              <a:solidFill>
                <a:schemeClr val="tx2">
                  <a:lumMod val="50000"/>
                </a:schemeClr>
              </a:solidFill>
            </a:rPr>
            <a:t>втілює в собі суміш протистояння в усіх сферах життєдіяльності суспільства із </a:t>
          </a:r>
          <a:r>
            <a:rPr lang="uk-UA" sz="2400" dirty="0" err="1" smtClean="0">
              <a:solidFill>
                <a:schemeClr val="tx2">
                  <a:lumMod val="50000"/>
                </a:schemeClr>
              </a:solidFill>
            </a:rPr>
            <a:t>задіянням</a:t>
          </a:r>
          <a:r>
            <a:rPr lang="uk-UA" sz="2400" dirty="0" smtClean="0">
              <a:solidFill>
                <a:schemeClr val="tx2">
                  <a:lumMod val="50000"/>
                </a:schemeClr>
              </a:solidFill>
            </a:rPr>
            <a:t> терористичних сил</a:t>
          </a:r>
          <a:endParaRPr lang="en-US" sz="2400" dirty="0">
            <a:solidFill>
              <a:schemeClr val="tx2">
                <a:lumMod val="50000"/>
              </a:schemeClr>
            </a:solidFill>
          </a:endParaRPr>
        </a:p>
      </dgm:t>
    </dgm:pt>
    <dgm:pt modelId="{35996B05-385D-41F1-9BD3-854DEC99AC86}" type="parTrans" cxnId="{43C595F5-2049-4BBF-A434-52C195F02864}">
      <dgm:prSet/>
      <dgm:spPr/>
      <dgm:t>
        <a:bodyPr/>
        <a:lstStyle/>
        <a:p>
          <a:endParaRPr lang="en-US"/>
        </a:p>
      </dgm:t>
    </dgm:pt>
    <dgm:pt modelId="{37043162-978A-448F-9C87-5FD34EEAA274}" type="sibTrans" cxnId="{43C595F5-2049-4BBF-A434-52C195F02864}">
      <dgm:prSet/>
      <dgm:spPr/>
      <dgm:t>
        <a:bodyPr/>
        <a:lstStyle/>
        <a:p>
          <a:endParaRPr lang="en-US"/>
        </a:p>
      </dgm:t>
    </dgm:pt>
    <dgm:pt modelId="{4AEABB9B-A1B1-4275-8DDD-217E616DE1FB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2">
                  <a:lumMod val="50000"/>
                </a:schemeClr>
              </a:solidFill>
            </a:rPr>
            <a:t>віртуальна війна 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39B32E4A-C3A6-4744-BB6C-57C8F68892EA}" type="parTrans" cxnId="{ED0BA189-1113-4D10-8762-8FE3DEC03512}">
      <dgm:prSet/>
      <dgm:spPr/>
      <dgm:t>
        <a:bodyPr/>
        <a:lstStyle/>
        <a:p>
          <a:endParaRPr lang="ru-RU"/>
        </a:p>
      </dgm:t>
    </dgm:pt>
    <dgm:pt modelId="{8564662D-85F6-486E-8879-62BDE634B4FA}" type="sibTrans" cxnId="{ED0BA189-1113-4D10-8762-8FE3DEC03512}">
      <dgm:prSet/>
      <dgm:spPr/>
      <dgm:t>
        <a:bodyPr/>
        <a:lstStyle/>
        <a:p>
          <a:endParaRPr lang="ru-RU"/>
        </a:p>
      </dgm:t>
    </dgm:pt>
    <dgm:pt modelId="{65B689A2-4DB6-475C-B832-369E89F3E2DE}" type="pres">
      <dgm:prSet presAssocID="{5C9D8FD9-189A-4CED-8AF0-5E3CE20E8A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A1C99-BA15-4499-834F-798CFA00497F}" type="pres">
      <dgm:prSet presAssocID="{618062CC-8203-48B9-BB66-7C694E77C19B}" presName="composite" presStyleCnt="0"/>
      <dgm:spPr/>
    </dgm:pt>
    <dgm:pt modelId="{163FE624-75A5-4A93-BDE2-277136D30A87}" type="pres">
      <dgm:prSet presAssocID="{618062CC-8203-48B9-BB66-7C694E77C19B}" presName="parTx" presStyleLbl="alignNode1" presStyleIdx="0" presStyleCnt="4" custLinFactNeighborX="2740" custLinFactNeighborY="32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F5EAE-080C-4898-B4B3-C395548A1C10}" type="pres">
      <dgm:prSet presAssocID="{618062CC-8203-48B9-BB66-7C694E77C19B}" presName="desTx" presStyleLbl="alignAccFollowNode1" presStyleIdx="0" presStyleCnt="4" custLinFactNeighborX="2739" custLinFactNeighborY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D4B0E-614D-451D-B54A-58ED0171E5B9}" type="pres">
      <dgm:prSet presAssocID="{4B65904B-6BC9-4D34-8E86-7BADDA416A92}" presName="space" presStyleCnt="0"/>
      <dgm:spPr/>
    </dgm:pt>
    <dgm:pt modelId="{6A5C803B-699D-41E1-8F03-D5CCC4965495}" type="pres">
      <dgm:prSet presAssocID="{C672FDB2-19CA-4485-9A97-201AE1F45ECE}" presName="composite" presStyleCnt="0"/>
      <dgm:spPr/>
    </dgm:pt>
    <dgm:pt modelId="{5A04C82E-6C46-4045-A1EB-4586E8D81730}" type="pres">
      <dgm:prSet presAssocID="{C672FDB2-19CA-4485-9A97-201AE1F45ECE}" presName="parTx" presStyleLbl="alignNode1" presStyleIdx="1" presStyleCnt="4" custLinFactNeighborX="-914" custLinFactNeighborY="31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31813-3AD2-4D1D-8BC3-DBB8ACE5C863}" type="pres">
      <dgm:prSet presAssocID="{C672FDB2-19CA-4485-9A97-201AE1F45ECE}" presName="desTx" presStyleLbl="alignAccFollowNode1" presStyleIdx="1" presStyleCnt="4" custLinFactNeighborX="-1370" custLinFactNeighborY="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79B1B-26F6-4375-9813-42F21D23C7FF}" type="pres">
      <dgm:prSet presAssocID="{367E41DE-5705-4A4A-BE1F-FF27A8E7C662}" presName="space" presStyleCnt="0"/>
      <dgm:spPr/>
    </dgm:pt>
    <dgm:pt modelId="{B6B20D53-8853-4B54-BB6C-0E861B64F3D7}" type="pres">
      <dgm:prSet presAssocID="{BEEB1C1D-365E-4745-9FCC-E9EAD470A64B}" presName="composite" presStyleCnt="0"/>
      <dgm:spPr/>
    </dgm:pt>
    <dgm:pt modelId="{9BD6C11D-B1AB-4B98-88D7-360B441B2E25}" type="pres">
      <dgm:prSet presAssocID="{BEEB1C1D-365E-4745-9FCC-E9EAD470A64B}" presName="parTx" presStyleLbl="alignNode1" presStyleIdx="2" presStyleCnt="4" custLinFactNeighborX="913" custLinFactNeighborY="266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28F4A-B027-43BB-8E4D-88FB56C2DCC6}" type="pres">
      <dgm:prSet presAssocID="{BEEB1C1D-365E-4745-9FCC-E9EAD470A64B}" presName="desTx" presStyleLbl="alignAccFollowNode1" presStyleIdx="2" presStyleCnt="4" custLinFactNeighborX="913" custLinFactNeighborY="1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F411C-BA0E-4CCB-8CFB-4BFC4D3F2970}" type="pres">
      <dgm:prSet presAssocID="{CF3A3DA9-A11B-4B39-9F3F-F501FD49F9DA}" presName="space" presStyleCnt="0"/>
      <dgm:spPr/>
    </dgm:pt>
    <dgm:pt modelId="{772DCB52-DCAC-4B2F-9B72-AC65177E8D2F}" type="pres">
      <dgm:prSet presAssocID="{16D17D7A-B93D-408F-88E0-27E09C2DDBB8}" presName="composite" presStyleCnt="0"/>
      <dgm:spPr/>
    </dgm:pt>
    <dgm:pt modelId="{C5390AC2-24D9-4EB3-9D0A-B180AEB3B603}" type="pres">
      <dgm:prSet presAssocID="{16D17D7A-B93D-408F-88E0-27E09C2DDBB8}" presName="parTx" presStyleLbl="alignNode1" presStyleIdx="3" presStyleCnt="4" custLinFactNeighborX="623" custLinFactNeighborY="25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ED9B9-E411-43BB-95A6-848C2AFAF4DC}" type="pres">
      <dgm:prSet presAssocID="{16D17D7A-B93D-408F-88E0-27E09C2DDBB8}" presName="desTx" presStyleLbl="alignAccFollowNode1" presStyleIdx="3" presStyleCnt="4" custLinFactNeighborY="1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BBC0-3999-4481-8C59-CDDBF811D704}" srcId="{618062CC-8203-48B9-BB66-7C694E77C19B}" destId="{3D7CA830-C3EF-4966-B915-B1215D1A1E01}" srcOrd="0" destOrd="0" parTransId="{2FE0D89B-CCDC-43F5-9E10-658E1672B6E4}" sibTransId="{7879BEC2-E372-4DB7-A679-52433AA39776}"/>
    <dgm:cxn modelId="{18D094B1-A814-44D1-8F2E-1F1A5B6DF4C7}" type="presOf" srcId="{C672FDB2-19CA-4485-9A97-201AE1F45ECE}" destId="{5A04C82E-6C46-4045-A1EB-4586E8D81730}" srcOrd="0" destOrd="0" presId="urn:microsoft.com/office/officeart/2005/8/layout/hList1"/>
    <dgm:cxn modelId="{16034160-47D9-4B19-A4AD-41C3D34CE4DE}" srcId="{BEEB1C1D-365E-4745-9FCC-E9EAD470A64B}" destId="{C34E1F71-5026-4FA2-9ECF-20BE31444E8C}" srcOrd="0" destOrd="0" parTransId="{28417738-1FF5-42C4-B4C3-1A284E07881C}" sibTransId="{FC4449A7-CE78-4C38-9BFC-6AEA2FDEFE9F}"/>
    <dgm:cxn modelId="{ECE2F5A6-7C72-4010-B804-9F82C1D52218}" type="presOf" srcId="{5C9D8FD9-189A-4CED-8AF0-5E3CE20E8A55}" destId="{65B689A2-4DB6-475C-B832-369E89F3E2DE}" srcOrd="0" destOrd="0" presId="urn:microsoft.com/office/officeart/2005/8/layout/hList1"/>
    <dgm:cxn modelId="{DC81B2D9-10C8-4DAF-BA2E-2CD27224FEB9}" srcId="{5C9D8FD9-189A-4CED-8AF0-5E3CE20E8A55}" destId="{BEEB1C1D-365E-4745-9FCC-E9EAD470A64B}" srcOrd="2" destOrd="0" parTransId="{2F2AF9ED-6CC8-477F-8635-C34BC86C27D2}" sibTransId="{CF3A3DA9-A11B-4B39-9F3F-F501FD49F9DA}"/>
    <dgm:cxn modelId="{FC132E39-CCC6-478A-B87D-E65BDD63661B}" type="presOf" srcId="{C34E1F71-5026-4FA2-9ECF-20BE31444E8C}" destId="{FC228F4A-B027-43BB-8E4D-88FB56C2DCC6}" srcOrd="0" destOrd="0" presId="urn:microsoft.com/office/officeart/2005/8/layout/hList1"/>
    <dgm:cxn modelId="{47E15013-746D-453D-9895-549CF6F8BFBB}" srcId="{C672FDB2-19CA-4485-9A97-201AE1F45ECE}" destId="{1D04E434-D7EC-4044-AE84-B55C368E47BC}" srcOrd="0" destOrd="0" parTransId="{F61BD969-CAB8-4E3B-AAAF-823F35D05791}" sibTransId="{9922C91E-8F0E-4F48-AB20-7969480E0379}"/>
    <dgm:cxn modelId="{99D4A163-E403-41BD-A3CC-BC48F984D0EE}" srcId="{5C9D8FD9-189A-4CED-8AF0-5E3CE20E8A55}" destId="{C672FDB2-19CA-4485-9A97-201AE1F45ECE}" srcOrd="1" destOrd="0" parTransId="{72099ABF-6087-4490-B729-8D1E60DE0CE8}" sibTransId="{367E41DE-5705-4A4A-BE1F-FF27A8E7C662}"/>
    <dgm:cxn modelId="{341F91D9-09CC-4545-9FC2-5D886B0EE9E0}" type="presOf" srcId="{618062CC-8203-48B9-BB66-7C694E77C19B}" destId="{163FE624-75A5-4A93-BDE2-277136D30A87}" srcOrd="0" destOrd="0" presId="urn:microsoft.com/office/officeart/2005/8/layout/hList1"/>
    <dgm:cxn modelId="{21857405-5B09-4FF0-9D4A-7DE84B4E6A01}" type="presOf" srcId="{4AEABB9B-A1B1-4275-8DDD-217E616DE1FB}" destId="{F32F5EAE-080C-4898-B4B3-C395548A1C10}" srcOrd="0" destOrd="1" presId="urn:microsoft.com/office/officeart/2005/8/layout/hList1"/>
    <dgm:cxn modelId="{0E011971-9E36-4DE3-BFCF-A4327B5EF779}" type="presOf" srcId="{1D04E434-D7EC-4044-AE84-B55C368E47BC}" destId="{8D531813-3AD2-4D1D-8BC3-DBB8ACE5C863}" srcOrd="0" destOrd="0" presId="urn:microsoft.com/office/officeart/2005/8/layout/hList1"/>
    <dgm:cxn modelId="{343F5DFB-9894-48B1-9582-030FB1231248}" srcId="{5C9D8FD9-189A-4CED-8AF0-5E3CE20E8A55}" destId="{16D17D7A-B93D-408F-88E0-27E09C2DDBB8}" srcOrd="3" destOrd="0" parTransId="{B7728B56-34AC-42BC-87CE-A4F72E8A7A54}" sibTransId="{6C38ED21-E7EF-43E6-8811-673FA8F21ED7}"/>
    <dgm:cxn modelId="{FD4BF13A-0719-44FB-8489-B262ECBDA081}" srcId="{5C9D8FD9-189A-4CED-8AF0-5E3CE20E8A55}" destId="{618062CC-8203-48B9-BB66-7C694E77C19B}" srcOrd="0" destOrd="0" parTransId="{083BEF1A-309D-4D42-91AA-73576FC490A3}" sibTransId="{4B65904B-6BC9-4D34-8E86-7BADDA416A92}"/>
    <dgm:cxn modelId="{1D687B9F-2E1A-463B-BC9A-9F83725587F2}" type="presOf" srcId="{BEEB1C1D-365E-4745-9FCC-E9EAD470A64B}" destId="{9BD6C11D-B1AB-4B98-88D7-360B441B2E25}" srcOrd="0" destOrd="0" presId="urn:microsoft.com/office/officeart/2005/8/layout/hList1"/>
    <dgm:cxn modelId="{0C308DC3-7077-43DE-8400-6FCFAFC9025A}" type="presOf" srcId="{AABD2FFF-EA32-4584-9D20-47ECA1661182}" destId="{F48ED9B9-E411-43BB-95A6-848C2AFAF4DC}" srcOrd="0" destOrd="0" presId="urn:microsoft.com/office/officeart/2005/8/layout/hList1"/>
    <dgm:cxn modelId="{91600B3D-78AD-4534-9813-A6096DFFFCB9}" type="presOf" srcId="{3D7CA830-C3EF-4966-B915-B1215D1A1E01}" destId="{F32F5EAE-080C-4898-B4B3-C395548A1C10}" srcOrd="0" destOrd="0" presId="urn:microsoft.com/office/officeart/2005/8/layout/hList1"/>
    <dgm:cxn modelId="{ED0BA189-1113-4D10-8762-8FE3DEC03512}" srcId="{618062CC-8203-48B9-BB66-7C694E77C19B}" destId="{4AEABB9B-A1B1-4275-8DDD-217E616DE1FB}" srcOrd="1" destOrd="0" parTransId="{39B32E4A-C3A6-4744-BB6C-57C8F68892EA}" sibTransId="{8564662D-85F6-486E-8879-62BDE634B4FA}"/>
    <dgm:cxn modelId="{040528B5-A46A-435A-B6C4-E2941D623BA3}" type="presOf" srcId="{16D17D7A-B93D-408F-88E0-27E09C2DDBB8}" destId="{C5390AC2-24D9-4EB3-9D0A-B180AEB3B603}" srcOrd="0" destOrd="0" presId="urn:microsoft.com/office/officeart/2005/8/layout/hList1"/>
    <dgm:cxn modelId="{43C595F5-2049-4BBF-A434-52C195F02864}" srcId="{16D17D7A-B93D-408F-88E0-27E09C2DDBB8}" destId="{AABD2FFF-EA32-4584-9D20-47ECA1661182}" srcOrd="0" destOrd="0" parTransId="{35996B05-385D-41F1-9BD3-854DEC99AC86}" sibTransId="{37043162-978A-448F-9C87-5FD34EEAA274}"/>
    <dgm:cxn modelId="{1746B521-2BC9-496D-BBB5-693EF2FBEB62}" type="presParOf" srcId="{65B689A2-4DB6-475C-B832-369E89F3E2DE}" destId="{DACA1C99-BA15-4499-834F-798CFA00497F}" srcOrd="0" destOrd="0" presId="urn:microsoft.com/office/officeart/2005/8/layout/hList1"/>
    <dgm:cxn modelId="{851E58F5-F518-431C-BA6E-C7FB971FAE7D}" type="presParOf" srcId="{DACA1C99-BA15-4499-834F-798CFA00497F}" destId="{163FE624-75A5-4A93-BDE2-277136D30A87}" srcOrd="0" destOrd="0" presId="urn:microsoft.com/office/officeart/2005/8/layout/hList1"/>
    <dgm:cxn modelId="{A1BEB9A2-9843-4ED0-BA9D-3DFBC894F691}" type="presParOf" srcId="{DACA1C99-BA15-4499-834F-798CFA00497F}" destId="{F32F5EAE-080C-4898-B4B3-C395548A1C10}" srcOrd="1" destOrd="0" presId="urn:microsoft.com/office/officeart/2005/8/layout/hList1"/>
    <dgm:cxn modelId="{8E218F69-BDA8-41CC-BA69-FACD8DA1CEAA}" type="presParOf" srcId="{65B689A2-4DB6-475C-B832-369E89F3E2DE}" destId="{D40D4B0E-614D-451D-B54A-58ED0171E5B9}" srcOrd="1" destOrd="0" presId="urn:microsoft.com/office/officeart/2005/8/layout/hList1"/>
    <dgm:cxn modelId="{3C91AAA1-E970-48F0-AE5F-3F400176AE6C}" type="presParOf" srcId="{65B689A2-4DB6-475C-B832-369E89F3E2DE}" destId="{6A5C803B-699D-41E1-8F03-D5CCC4965495}" srcOrd="2" destOrd="0" presId="urn:microsoft.com/office/officeart/2005/8/layout/hList1"/>
    <dgm:cxn modelId="{8C68CBFF-349E-4643-8C55-45555513FB5C}" type="presParOf" srcId="{6A5C803B-699D-41E1-8F03-D5CCC4965495}" destId="{5A04C82E-6C46-4045-A1EB-4586E8D81730}" srcOrd="0" destOrd="0" presId="urn:microsoft.com/office/officeart/2005/8/layout/hList1"/>
    <dgm:cxn modelId="{E4E55A9E-99CD-436D-82FA-85411F198C0B}" type="presParOf" srcId="{6A5C803B-699D-41E1-8F03-D5CCC4965495}" destId="{8D531813-3AD2-4D1D-8BC3-DBB8ACE5C863}" srcOrd="1" destOrd="0" presId="urn:microsoft.com/office/officeart/2005/8/layout/hList1"/>
    <dgm:cxn modelId="{6B13BBC5-41B4-4BB7-B9AD-A8C7D9A02DB9}" type="presParOf" srcId="{65B689A2-4DB6-475C-B832-369E89F3E2DE}" destId="{DAD79B1B-26F6-4375-9813-42F21D23C7FF}" srcOrd="3" destOrd="0" presId="urn:microsoft.com/office/officeart/2005/8/layout/hList1"/>
    <dgm:cxn modelId="{49509FB4-1785-4CFD-BC9E-E2D88C7F6CE3}" type="presParOf" srcId="{65B689A2-4DB6-475C-B832-369E89F3E2DE}" destId="{B6B20D53-8853-4B54-BB6C-0E861B64F3D7}" srcOrd="4" destOrd="0" presId="urn:microsoft.com/office/officeart/2005/8/layout/hList1"/>
    <dgm:cxn modelId="{F4D19BB4-AF36-4651-BB29-2D409F8DB443}" type="presParOf" srcId="{B6B20D53-8853-4B54-BB6C-0E861B64F3D7}" destId="{9BD6C11D-B1AB-4B98-88D7-360B441B2E25}" srcOrd="0" destOrd="0" presId="urn:microsoft.com/office/officeart/2005/8/layout/hList1"/>
    <dgm:cxn modelId="{487DD457-819F-4B1C-A21C-58F451EC0FAD}" type="presParOf" srcId="{B6B20D53-8853-4B54-BB6C-0E861B64F3D7}" destId="{FC228F4A-B027-43BB-8E4D-88FB56C2DCC6}" srcOrd="1" destOrd="0" presId="urn:microsoft.com/office/officeart/2005/8/layout/hList1"/>
    <dgm:cxn modelId="{713F6733-6B44-40EE-AC69-2DBDC459CF59}" type="presParOf" srcId="{65B689A2-4DB6-475C-B832-369E89F3E2DE}" destId="{9C9F411C-BA0E-4CCB-8CFB-4BFC4D3F2970}" srcOrd="5" destOrd="0" presId="urn:microsoft.com/office/officeart/2005/8/layout/hList1"/>
    <dgm:cxn modelId="{040DDBD2-9B94-4198-A1D9-EB1BBA8D8E31}" type="presParOf" srcId="{65B689A2-4DB6-475C-B832-369E89F3E2DE}" destId="{772DCB52-DCAC-4B2F-9B72-AC65177E8D2F}" srcOrd="6" destOrd="0" presId="urn:microsoft.com/office/officeart/2005/8/layout/hList1"/>
    <dgm:cxn modelId="{CC970A11-1009-4D91-9FBB-1D1657B78FC3}" type="presParOf" srcId="{772DCB52-DCAC-4B2F-9B72-AC65177E8D2F}" destId="{C5390AC2-24D9-4EB3-9D0A-B180AEB3B603}" srcOrd="0" destOrd="0" presId="urn:microsoft.com/office/officeart/2005/8/layout/hList1"/>
    <dgm:cxn modelId="{8FD4D307-DC9E-4752-92BC-7C17E109EF77}" type="presParOf" srcId="{772DCB52-DCAC-4B2F-9B72-AC65177E8D2F}" destId="{F48ED9B9-E411-43BB-95A6-848C2AFAF4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3FE624-75A5-4A93-BDE2-277136D30A87}">
      <dsp:nvSpPr>
        <dsp:cNvPr id="0" name=""/>
        <dsp:cNvSpPr/>
      </dsp:nvSpPr>
      <dsp:spPr>
        <a:xfrm>
          <a:off x="3690" y="96538"/>
          <a:ext cx="3598664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УМИРОТВОРЕННЯ</a:t>
          </a:r>
          <a:endParaRPr lang="en-US" sz="2600" kern="1200" dirty="0"/>
        </a:p>
      </dsp:txBody>
      <dsp:txXfrm>
        <a:off x="3690" y="96538"/>
        <a:ext cx="3598664" cy="748800"/>
      </dsp:txXfrm>
    </dsp:sp>
    <dsp:sp modelId="{F32F5EAE-080C-4898-B4B3-C395548A1C10}">
      <dsp:nvSpPr>
        <dsp:cNvPr id="0" name=""/>
        <dsp:cNvSpPr/>
      </dsp:nvSpPr>
      <dsp:spPr>
        <a:xfrm>
          <a:off x="3690" y="845338"/>
          <a:ext cx="3598664" cy="4353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при виникненні розбалансування соціального світу має </a:t>
          </a:r>
          <a:r>
            <a:rPr lang="uk-UA" sz="2600" kern="1200" dirty="0" err="1" smtClean="0">
              <a:solidFill>
                <a:schemeClr val="tx2">
                  <a:lumMod val="50000"/>
                </a:schemeClr>
              </a:solidFill>
            </a:rPr>
            <a:t>негативнее</a:t>
          </a: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 забарвлення, є способом примирення агресора, а не виправлення ключової проблеми соціального світу</a:t>
          </a:r>
          <a:endParaRPr lang="en-US" sz="2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90" y="845338"/>
        <a:ext cx="3598664" cy="4353570"/>
      </dsp:txXfrm>
    </dsp:sp>
    <dsp:sp modelId="{5A04C82E-6C46-4045-A1EB-4586E8D81730}">
      <dsp:nvSpPr>
        <dsp:cNvPr id="0" name=""/>
        <dsp:cNvSpPr/>
      </dsp:nvSpPr>
      <dsp:spPr>
        <a:xfrm>
          <a:off x="4106167" y="96538"/>
          <a:ext cx="3598664" cy="748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МИРОТВОРЕННЯ</a:t>
          </a:r>
          <a:endParaRPr lang="en-US" sz="2600" kern="1200" dirty="0"/>
        </a:p>
      </dsp:txBody>
      <dsp:txXfrm>
        <a:off x="4106167" y="96538"/>
        <a:ext cx="3598664" cy="748800"/>
      </dsp:txXfrm>
    </dsp:sp>
    <dsp:sp modelId="{8D531813-3AD2-4D1D-8BC3-DBB8ACE5C863}">
      <dsp:nvSpPr>
        <dsp:cNvPr id="0" name=""/>
        <dsp:cNvSpPr/>
      </dsp:nvSpPr>
      <dsp:spPr>
        <a:xfrm>
          <a:off x="4106167" y="845338"/>
          <a:ext cx="3598664" cy="43535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формування якісно нового світу на засадах узгоджених відносин суб'єктів, гармонії</a:t>
          </a:r>
          <a:endParaRPr lang="en-US" sz="2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106167" y="845338"/>
        <a:ext cx="3598664" cy="4353570"/>
      </dsp:txXfrm>
    </dsp:sp>
    <dsp:sp modelId="{9BD6C11D-B1AB-4B98-88D7-360B441B2E25}">
      <dsp:nvSpPr>
        <dsp:cNvPr id="0" name=""/>
        <dsp:cNvSpPr/>
      </dsp:nvSpPr>
      <dsp:spPr>
        <a:xfrm>
          <a:off x="8208645" y="96538"/>
          <a:ext cx="359866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ВІЙНОТВОРЕННЯ</a:t>
          </a:r>
          <a:endParaRPr lang="en-US" sz="2600" kern="1200" dirty="0"/>
        </a:p>
      </dsp:txBody>
      <dsp:txXfrm>
        <a:off x="8208645" y="96538"/>
        <a:ext cx="3598664" cy="748800"/>
      </dsp:txXfrm>
    </dsp:sp>
    <dsp:sp modelId="{FC228F4A-B027-43BB-8E4D-88FB56C2DCC6}">
      <dsp:nvSpPr>
        <dsp:cNvPr id="0" name=""/>
        <dsp:cNvSpPr/>
      </dsp:nvSpPr>
      <dsp:spPr>
        <a:xfrm>
          <a:off x="8208645" y="845338"/>
          <a:ext cx="3598664" cy="435357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600" kern="1200" dirty="0" smtClean="0">
              <a:solidFill>
                <a:schemeClr val="tx2">
                  <a:lumMod val="50000"/>
                </a:schemeClr>
              </a:solidFill>
            </a:rPr>
            <a:t>формування крайніх руйнівних для соціального організму відносин, власне війна є крайньою формою і продуктом цього механізму</a:t>
          </a:r>
          <a:endParaRPr lang="en-US" sz="2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208645" y="845338"/>
        <a:ext cx="3598664" cy="43535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314CB1-DADC-4357-9BD1-32CD5D5A2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FB2BF6-5DAB-4A22-9838-D26EF386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C5C2FA-A6BF-46FF-8891-8E936525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2F6F82-5E9D-4C11-B7BB-2E02D54C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3ADA33-5A8E-4553-9A73-BCE2BC10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7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3D0696-2E56-4518-ADD6-DAAA22C5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3549F89-8ACB-41AF-98B3-1125A1A9A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568EAD-2A02-497C-B939-727C9789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C4193E-6654-43CD-8E06-DEA1D305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2C4EC-7003-4AFB-8687-6D074FC4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69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4727B6-7759-4DB8-9E4C-907F36395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21D9C87-38E7-4F8F-BE68-8157CBFB6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935E88-97B7-492D-8B4D-54722E90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A8F1AD-24B1-452A-95DC-272197E2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FEFCAF-B146-4EFC-AA57-15494ED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1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3896A-6356-4600-9E33-DB34BA0CB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BE9979-AA84-4509-BC4B-63D5551B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677E21-AA5B-4D62-B4F2-EDF450AE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91BB2-195A-4A29-A6C7-B549252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FE6E16-23C3-4962-9442-C965F829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63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8EC67-1391-4D68-92DE-8B37EDAF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E6A22F-0D81-407A-BFDC-B60CA87CA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ACDDC9-1696-4A32-A113-57F72A96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F53C1A-BA5A-4C6C-A866-3BAAAA2D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14E353-14E0-421A-A28B-40B6455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81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F123C-8B5B-446E-A9B0-86C307C2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0C8C00-DD86-4EB6-909F-90FEA6F3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FD1CB3-AECF-4EC5-A112-C2691BEF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0E618B-F31D-431C-8F94-80FFB458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AD1633-F5B5-47F7-8B80-17854E6A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24E416-1D1B-4B15-BAA6-2F035E1D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5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CB2B2-5B33-43F3-984E-3777FE57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C510C1-6C07-4FDC-8206-4E9E762A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DF0AB7-8BE1-410F-96DA-D6AC50FD4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B3F4F2-AAC3-493F-BA79-CD3EECEA8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370117D-EA1C-4172-94A8-5A0F59BEA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43DD46-439F-4AD2-852D-FC0EFB49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30E632-CF68-4ACB-96AC-3B51C2E7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891113-B848-4840-97D7-9C0BC375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3B97B-E9FF-4FF5-B2C6-AF4169C7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EA7EE3-5EE5-4BB4-A8B6-26BF4D7E9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0ABE6A-4CF2-42A2-991C-B3EB7265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7010E5-1373-4A38-A07B-FAF7D68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2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8E19E12-DE91-4A74-B119-4C2D10ED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B256A9-91F5-4C2C-9A46-D0CE620B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BE985B-D929-4C6B-888F-61EFD48E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3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FFD20D-37F5-48C4-97BD-19D0415A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E76069-580B-4431-834D-88E3F05D3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8966C8-D574-48D6-B7E3-43269B44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A789CA-3594-40C5-BF01-BC565DA5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F0B0B0-A6CE-44F6-93CC-A2126ED8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0664B0-F187-49F7-91B6-CFAF0130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1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34A8E9-AD28-44C5-AEE1-B8816023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B52C56-8780-4EA0-AE63-8C9D9423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E090DAA-EC80-4105-9AA2-488D3832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EB6613-7A0A-4171-8836-D1C5970A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14E514-05AB-4E9A-917D-271183BA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740489-BBC9-4879-8E93-AF84CDC3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77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6ECD5-BF18-428E-8CA3-101A2E6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BEDEA6-46D6-4CCB-8A39-28E46669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38B5C5-1403-4F04-B6F0-C5157EC59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EDA9-CA4B-49F2-B763-DC3C6D6A680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270027-A78D-447A-9055-D8235AF5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C83976-A7A3-4902-9FBD-AD3561801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9F5C-4C6C-48AF-8421-9C32B35ECF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8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A6A39F-C548-461C-BC24-EF3A9BDFA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7970" y="2235200"/>
            <a:ext cx="8026400" cy="2387600"/>
          </a:xfrm>
        </p:spPr>
        <p:txBody>
          <a:bodyPr>
            <a:normAutofit fontScale="90000"/>
          </a:bodyPr>
          <a:lstStyle/>
          <a:p>
            <a:pPr lvl="0" algn="r"/>
            <a:r>
              <a:rPr lang="en-GB" sz="3600" b="1" u="sng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Pax</a:t>
            </a:r>
            <a:r>
              <a:rPr lang="en-GB" sz="3600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GB" sz="3600" b="1" u="sng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Europa</a:t>
            </a:r>
            <a:r>
              <a:rPr lang="en-GB" sz="3600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: </a:t>
            </a:r>
            <a:r>
              <a:rPr lang="uk-UA" sz="3600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історія, засади, регуляції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uk-UA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Лекція 1: </a:t>
            </a:r>
            <a:r>
              <a:rPr lang="uk-UA" b="1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ЄВРОПЕЙСЬКА СОЦІОЛОГІЯ ВІЙНИ І МИРУ</a:t>
            </a:r>
            <a:r>
              <a:rPr lang="ru-RU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Павленко </a:t>
            </a:r>
            <a:r>
              <a:rPr lang="ru-RU" sz="36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Іва</a:t>
            </a:r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Олександрівна</a:t>
            </a:r>
            <a:endParaRPr lang="en-US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B9CC22C-3447-4D34-99F8-34836F94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090" y="5313780"/>
            <a:ext cx="6177280" cy="1655762"/>
          </a:xfrm>
        </p:spPr>
        <p:txBody>
          <a:bodyPr>
            <a:normAutofit/>
          </a:bodyPr>
          <a:lstStyle/>
          <a:p>
            <a:pPr algn="r" rt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TAILORING EUROPEAN MEMORY POLITICS FOR PEACEMAKING IN UKRAINIAN SOCIETY</a:t>
            </a:r>
          </a:p>
          <a:p>
            <a:pPr algn="r" rt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620386-EPP-1-2020-1-UA-EPPJMO-MODULE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5B1BAC-837B-4E86-8BCA-4FC46CB0B4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479" y="799941"/>
            <a:ext cx="4276353" cy="425501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159786D-1866-4642-B6D8-F300F024D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315" y="5577841"/>
            <a:ext cx="6535471" cy="134171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584102" y="1319694"/>
            <a:ext cx="1365683" cy="1365683"/>
          </a:xfrm>
          <a:prstGeom prst="ellipse">
            <a:avLst/>
          </a:prstGeom>
          <a:blipFill rotWithShape="0">
            <a:blip r:embed="rId4" cstate="print"/>
            <a:srcRect/>
            <a:stretch>
              <a:fillRect/>
            </a:stretch>
          </a:blip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Овал 8"/>
          <p:cNvSpPr/>
          <p:nvPr/>
        </p:nvSpPr>
        <p:spPr>
          <a:xfrm>
            <a:off x="4664366" y="3862742"/>
            <a:ext cx="1448995" cy="144899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="" xmlns:dgm="http://schemas.openxmlformats.org/drawingml/2006/diagram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314057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Комплексний підхід до вивчення проблеми війни і миру, представлений у роботах: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3712" y="1633728"/>
            <a:ext cx="4255008" cy="2474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К. Клаузевіца </a:t>
            </a:r>
            <a:r>
              <a:rPr lang="uk-UA" sz="2800" dirty="0" err="1" smtClean="0"/>
              <a:t>-концептуалізація</a:t>
            </a:r>
            <a:r>
              <a:rPr lang="uk-UA" sz="2800" dirty="0" smtClean="0"/>
              <a:t> поняття інтегральної війни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4511040" y="1645920"/>
            <a:ext cx="4133088" cy="241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Е. Вайда, Р. </a:t>
            </a:r>
            <a:r>
              <a:rPr lang="uk-UA" sz="2400" dirty="0" err="1" smtClean="0"/>
              <a:t>Коуіна</a:t>
            </a:r>
            <a:r>
              <a:rPr lang="uk-UA" sz="2400" dirty="0" smtClean="0"/>
              <a:t>, Л. </a:t>
            </a:r>
            <a:r>
              <a:rPr lang="uk-UA" sz="2400" dirty="0" err="1" smtClean="0"/>
              <a:t>Уайта</a:t>
            </a:r>
            <a:r>
              <a:rPr lang="uk-UA" sz="2400" dirty="0" smtClean="0"/>
              <a:t> - особливості військової та миротворчої діяльності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646176" y="3779520"/>
            <a:ext cx="4315968" cy="2292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Х. </a:t>
            </a:r>
            <a:r>
              <a:rPr lang="uk-UA" sz="2400" dirty="0" err="1" smtClean="0"/>
              <a:t>Терні-Хая</a:t>
            </a:r>
            <a:r>
              <a:rPr lang="uk-UA" sz="2400" dirty="0" smtClean="0"/>
              <a:t> </a:t>
            </a:r>
            <a:r>
              <a:rPr lang="uk-UA" sz="2400" dirty="0" err="1" smtClean="0"/>
              <a:t>-експлікація</a:t>
            </a:r>
            <a:r>
              <a:rPr lang="uk-UA" sz="2400" dirty="0" smtClean="0"/>
              <a:t> розвитку світу в протилежних процесах хаосу і порядку</a:t>
            </a:r>
            <a:endParaRPr lang="ru-RU" sz="2400" dirty="0"/>
          </a:p>
        </p:txBody>
      </p:sp>
      <p:sp>
        <p:nvSpPr>
          <p:cNvPr id="8" name="Овал 7"/>
          <p:cNvSpPr/>
          <p:nvPr/>
        </p:nvSpPr>
        <p:spPr>
          <a:xfrm>
            <a:off x="4315968" y="3962400"/>
            <a:ext cx="4255008" cy="2462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В. </a:t>
            </a:r>
            <a:r>
              <a:rPr lang="uk-UA" sz="2800" dirty="0" err="1" smtClean="0"/>
              <a:t>Сагатовського</a:t>
            </a:r>
            <a:r>
              <a:rPr lang="uk-UA" sz="2800" dirty="0" smtClean="0"/>
              <a:t> – дослідження миру як цілісної системи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7985760" y="1560576"/>
            <a:ext cx="4035552" cy="2694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А. </a:t>
            </a:r>
            <a:r>
              <a:rPr lang="uk-UA" sz="2800" dirty="0" err="1" smtClean="0"/>
              <a:t>Першица</a:t>
            </a:r>
            <a:r>
              <a:rPr lang="uk-UA" sz="2800" dirty="0" smtClean="0"/>
              <a:t>, Ю. Семенова, В. </a:t>
            </a:r>
            <a:r>
              <a:rPr lang="uk-UA" sz="2800" dirty="0" err="1" smtClean="0"/>
              <a:t>Шнірельмана–</a:t>
            </a:r>
            <a:r>
              <a:rPr lang="uk-UA" sz="2800" dirty="0" smtClean="0"/>
              <a:t> аналіз функцій війни</a:t>
            </a:r>
            <a:endParaRPr lang="ru-RU" sz="2800" dirty="0"/>
          </a:p>
        </p:txBody>
      </p:sp>
      <p:sp>
        <p:nvSpPr>
          <p:cNvPr id="10" name="Овал 9"/>
          <p:cNvSpPr/>
          <p:nvPr/>
        </p:nvSpPr>
        <p:spPr>
          <a:xfrm>
            <a:off x="7973568" y="3962400"/>
            <a:ext cx="4023360" cy="2548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І. </a:t>
            </a:r>
            <a:r>
              <a:rPr lang="uk-UA" sz="2800" dirty="0" err="1" smtClean="0"/>
              <a:t>Панаріна</a:t>
            </a:r>
            <a:r>
              <a:rPr lang="uk-UA" sz="2800" dirty="0" smtClean="0"/>
              <a:t> - комплексний характер інформаційної війни, тощо</a:t>
            </a:r>
            <a:endParaRPr lang="ru-RU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206629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КУЛЬТУРА МИРУ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2856" y="1240408"/>
            <a:ext cx="5181600" cy="578218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дасть змогу відтворити механізми попередження конфліктних ситуацій та вмотивує протиборчі сторони спільно діяти на етапі становлення процесу розвитку соціального світу </a:t>
            </a:r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перетворенням жорстокої конкуренції у співпрацю країн для досягнення спільних цілей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21096" y="301625"/>
            <a:ext cx="5181600" cy="43513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насильство породжує ще більше насильство в суспільствах із досвідом громадянської війни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самосуд, повстання, групове насильство і ксенофобія можуть співіснувати і процвітати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52053673_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8854" y="3035807"/>
            <a:ext cx="4032314" cy="226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668" y="4676840"/>
            <a:ext cx="3881946" cy="218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3055" y="3779520"/>
            <a:ext cx="3705837" cy="177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9216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Міжнародні організації заради МИРУ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ООН, НАТО, Міжнародний суд в Гаазі, Інститут миру, Центр Миру та ін.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Статут ООН передбачає застосування насильства тільки за рішенням Ради безпеки ООН.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римський принцип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par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in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parem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non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habet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potestatem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- рівний над рівним не має влади.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«Глобальний індекс миролюбності»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025" y="1373390"/>
            <a:ext cx="4663440" cy="2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umbs_b_c_bd112b422581553176a91a101016dd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1008" y="3878199"/>
            <a:ext cx="5297424" cy="297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Діалектична єдність і боротьба </a:t>
            </a:r>
            <a:b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війни та миру: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3840" y="2121408"/>
            <a:ext cx="4949952" cy="3139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концепція </a:t>
            </a:r>
            <a:r>
              <a:rPr lang="uk-UA" sz="2000" b="1" dirty="0" smtClean="0"/>
              <a:t>ГУМАНІЗМУ</a:t>
            </a:r>
            <a:r>
              <a:rPr lang="uk-UA" sz="2000" dirty="0" smtClean="0"/>
              <a:t> спрямована на розвиток прав і свобод людини, запобігання війн, вирішення конфліктів дипломатичним шляхом без матеріальних і фізичних втрат, таким чином утверджуються цінності життя </a:t>
            </a:r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59168" y="2145792"/>
            <a:ext cx="4888992" cy="3401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концепція </a:t>
            </a:r>
            <a:r>
              <a:rPr lang="uk-UA" sz="2000" b="1" dirty="0" smtClean="0"/>
              <a:t>МИРОЦЕНТРИЗМУ</a:t>
            </a:r>
            <a:r>
              <a:rPr lang="uk-UA" sz="2000" dirty="0" smtClean="0"/>
              <a:t> втілюється у громадянському суспільстві як прагнення і дії суспільства щодо задоволення своїх потреб, досягнення гідного життя із акцентом на духовні та матеріальні цінності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694176" y="3553968"/>
            <a:ext cx="4669536" cy="3304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ВІЙНОЦЕНТРИЗМ </a:t>
            </a:r>
            <a:r>
              <a:rPr lang="uk-UA" sz="2400" dirty="0" smtClean="0"/>
              <a:t>акцентує на ролі держави в соціальному світі, через що виникає небезпека тоталітарного чинника в суспільстві</a:t>
            </a:r>
            <a:endParaRPr lang="ru-RU" sz="2400" dirty="0" smtClean="0"/>
          </a:p>
          <a:p>
            <a:pPr algn="ctr"/>
            <a:endParaRPr lang="ru-RU" dirty="0"/>
          </a:p>
        </p:txBody>
      </p:sp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3920" y="1756134"/>
            <a:ext cx="3072384" cy="204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D74D8-2D4B-4544-A68F-2B86674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65" y="153507"/>
            <a:ext cx="10515600" cy="168748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ВІЙНА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</a:rPr>
              <a:t>  - складне суспільно-політичне явище, що включає сукупність різних видів боротьби: політичну; економічну; військову; інформаційну та ін., які ведуть між собою держави або суспільні системи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2CD42833-1339-48CA-8B09-D5AB42E4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0631758"/>
              </p:ext>
            </p:extLst>
          </p:nvPr>
        </p:nvGraphicFramePr>
        <p:xfrm>
          <a:off x="185057" y="1877568"/>
          <a:ext cx="11811000" cy="498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85DEC3-905D-4BB3-9702-B4012A81EE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8104" y="5821429"/>
            <a:ext cx="998839" cy="9938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68169ED-53EC-49B7-8A94-FA3D86E63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876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СУБ’ЄКТИ СОЦІАЛЬНОГО СВІТУ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5632" y="4315968"/>
            <a:ext cx="8290560" cy="254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chemeClr val="tx2">
                    <a:lumMod val="50000"/>
                  </a:schemeClr>
                </a:solidFill>
              </a:rPr>
              <a:t>Об’єкт миру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, наприклад, земля або люди, у фазових переходах соціального світу із миру до війни, стають </a:t>
            </a:r>
            <a:r>
              <a:rPr lang="uk-UA" sz="3200" b="1" u="sng" dirty="0" smtClean="0">
                <a:solidFill>
                  <a:schemeClr val="tx2">
                    <a:lumMod val="50000"/>
                  </a:schemeClr>
                </a:solidFill>
              </a:rPr>
              <a:t>об’єктами війни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– боротьба за землю, людей, за ідеологічні переконання, за ідею, за світогляд, за владу…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5632" y="1389888"/>
            <a:ext cx="10204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П. 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Бергер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і Т. 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Лукман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, досліджуючи конструкцію світу визначили, що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війна і мир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в соціальному світі об’єктивовані діяльністю суб’єктів, 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соціо-культурним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порядком, створені людиною і можуть бути керовані людськими діями. Це означає, що </a:t>
            </a:r>
            <a:r>
              <a:rPr lang="uk-UA" sz="3200" b="1" u="sng" dirty="0" smtClean="0">
                <a:solidFill>
                  <a:schemeClr val="tx2">
                    <a:lumMod val="50000"/>
                  </a:schemeClr>
                </a:solidFill>
              </a:rPr>
              <a:t>війна і мир є продуктами людської діяльності.</a:t>
            </a:r>
            <a:endParaRPr lang="ru-RU" sz="3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 descr="239px-Peace_sig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9888" y="3782568"/>
            <a:ext cx="2893885" cy="28938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728" y="0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СУБ’ЄКТИ СОЦІАЛЬНОГО СВІТУ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4672" y="1365504"/>
            <a:ext cx="5192903" cy="4824159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Белуфіли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слова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bellum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війна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filia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дружба, любов), світогляд яких спрямований на воєнні дії, вони переживають жагу до деструкції, руйнування соціального світу, протиборства, дезорганізації суспільного життя.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Латинський вислів «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Si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vis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pacem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para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bellum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» у перекладі на українську звучить як «хочеш миру, готуйся до війни» і описує філософію таких політиків.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sz="quarter" idx="4"/>
          </p:nvPr>
        </p:nvSpPr>
        <p:spPr>
          <a:xfrm>
            <a:off x="6172200" y="1438656"/>
            <a:ext cx="5183188" cy="4751007"/>
          </a:xfrm>
        </p:spPr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Белуфоби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слова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bellum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війна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fobos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страх), світогляд яких формується страхом воєнних дій в агресивному ставленні до деструкції, руйнування соціального світу.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1696" y="390144"/>
            <a:ext cx="1487424" cy="206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top-4746821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392" y="4615879"/>
            <a:ext cx="4084320" cy="224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СУБ’ЄКТИ СОЦІАЛЬНОГО СВІТУ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Пацефіли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pacem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мир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filia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дружба, любов), світогляд яких спрямований на мирні дії, і які сповідують гуманне ставлення до всього живого та людства у суспільній діяльності.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</a:rPr>
              <a:t>Пацефоби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(від латинського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pacem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мир та грецького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fobos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– страх) – це суб’єкти соціального світу, світогляд яких формується страхом мирних дій та заперечує мирну ситуацію соціального світу.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znak-mi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780" y="4559808"/>
            <a:ext cx="3363499" cy="229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ufonofobiya-eto-strah-pered-odnim-iz-predstavitelej-zhivotnogo-mira-a-kakoe-imenno-zhivotnoe-vyzyvaet-pristup-straha-i-paniki-u-cheloveka-stradayushhego-bufo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1840" y="4518569"/>
            <a:ext cx="3297936" cy="21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022" y="0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СТАН РОЗВИТКУ СОЦІАЛЬНОГО СВІТУ ЄВРОПЕЙСЬКОГО СУСПІЛЬСТВА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Миротворчі дії ООН за останні роки не ефективні у встановленні непорушного миру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стійкий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світопорядок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що склався після другої світової війни «тріщить по швах»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 дихотомії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війнотворення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формується культура і навіть естетика миру і війни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 рамках проекту ЮНЕСКО «Спрямування до культури миру», який проходив на Міжнародному симпозіумі «Від часткової незахищеності до вироблення глобальної безпеки» 12 – 14 червня 1996 року, було зазначено, що «Одного пацифізму не достатньо, щоб гідно відповісти війні. Застосування сили, для підтримки або відновлення миру, іноді необхідне»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Особливою формою розвитку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сітопорядку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є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міжнародний конфлікт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(збройний, військовий)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Згідно зі статтею 51 Статуту ООН сторона, яка першою проявила силу, позиціонується як агресор, а відповідні дії іншої сторони є самозахистом і самообороною.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Концепт «замирених сфер» М. Ковалевського полягає в тому, що соціальний устрій орієнтований на конфлікт чи гармонію, а держава є результатом розширення меж замиреної сфери.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Г. 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Зіммель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зауважив, що чим тісніше стосунки, тим конфлікт є більш напруженим.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«Замирення» можна розглядати як деформацію процесу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ain's Memory Wars: an Interview with Tom Wardle – Alan McGuire">
            <a:extLst>
              <a:ext uri="{FF2B5EF4-FFF2-40B4-BE49-F238E27FC236}">
                <a16:creationId xmlns:a16="http://schemas.microsoft.com/office/drawing/2014/main" xmlns="" id="{1ADF291D-890C-45F1-AF34-552DD66D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32775" y="10"/>
            <a:ext cx="4186532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ноцид українського народу під назвою «Голодомор», влаштований комуністами  - Сайт про Комуністичну партію України">
            <a:extLst>
              <a:ext uri="{FF2B5EF4-FFF2-40B4-BE49-F238E27FC236}">
                <a16:creationId xmlns:a16="http://schemas.microsoft.com/office/drawing/2014/main" xmlns="" id="{88CCFC44-539E-4397-A794-F91A818B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81690" y="3612657"/>
            <a:ext cx="4810310" cy="3089120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ротистояння в Україні 18—21 лютого 2014 року — Вікіпедія">
            <a:extLst>
              <a:ext uri="{FF2B5EF4-FFF2-40B4-BE49-F238E27FC236}">
                <a16:creationId xmlns:a16="http://schemas.microsoft.com/office/drawing/2014/main" xmlns="" id="{B5696988-6BE9-477A-B958-3F4B45F5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89428" y="3695942"/>
            <a:ext cx="4925479" cy="2922547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xmlns="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xmlns="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A6CE9C-870B-4B51-8EE3-00F595A4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6" y="219456"/>
            <a:ext cx="2612136" cy="81029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ПИТАННЯ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A9470B-994E-4E9B-86E2-82017667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5415"/>
            <a:ext cx="3600704" cy="3922776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Взаємозв’язок миру та війни як закономірність розвитку соціального світу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Особливості прояву взаємозв’язку миру та війни у соціальному світі європейського суспільства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Суб’єкти соціального світу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Стан розвитку соціального світу європейського суспільства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Детермінанти оптимізації взаємозв’язку миру та війни у розвитку соціального світу України – </a:t>
            </a:r>
            <a:r>
              <a:rPr lang="uk-UA" sz="2000" dirty="0" err="1" smtClean="0">
                <a:solidFill>
                  <a:schemeClr val="tx2">
                    <a:lumMod val="75000"/>
                  </a:schemeClr>
                </a:solidFill>
              </a:rPr>
              <a:t>Европейський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 досвід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Советский плакат, посвященный сельскому хозяйству. | Плакат, Принты для  плакатов, Старые плакаты">
            <a:extLst>
              <a:ext uri="{FF2B5EF4-FFF2-40B4-BE49-F238E27FC236}">
                <a16:creationId xmlns:a16="http://schemas.microsoft.com/office/drawing/2014/main" xmlns="" id="{8359A312-0444-41C4-9A6A-AE399E5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404372" y="189939"/>
            <a:ext cx="4787628" cy="3021699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F64787-F152-44CD-A9D3-39D28972E79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86387" cy="58346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7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85070-27C2-4513-9D5F-058538BB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256032"/>
            <a:ext cx="10515600" cy="16303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Детермінанти оптимізації взаємозв’язку миру та війни у розвитку соціального світу України – європейський досвід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496" y="0"/>
            <a:ext cx="902208" cy="897707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BD42628-2A76-425E-A722-661A8563D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314" y="6291072"/>
            <a:ext cx="3061317" cy="628478"/>
          </a:xfrm>
          <a:prstGeom prst="rect">
            <a:avLst/>
          </a:prstGeom>
        </p:spPr>
      </p:pic>
      <p:pic>
        <p:nvPicPr>
          <p:cNvPr id="17" name="Содержимое 16" descr="sign-unity-people-изображение_csp62418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969293"/>
            <a:ext cx="1962911" cy="212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60704" y="2011680"/>
            <a:ext cx="3791712" cy="19507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uk-UA" sz="4000" dirty="0" err="1" smtClean="0">
                <a:solidFill>
                  <a:schemeClr val="tx2">
                    <a:lumMod val="50000"/>
                  </a:schemeClr>
                </a:solidFill>
              </a:rPr>
              <a:t>eacekeeping</a:t>
            </a:r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підтримання миру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51776" y="1999488"/>
            <a:ext cx="3803904" cy="19263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uk-UA" sz="4000" dirty="0" err="1" smtClean="0">
                <a:solidFill>
                  <a:schemeClr val="tx2">
                    <a:lumMod val="50000"/>
                  </a:schemeClr>
                </a:solidFill>
              </a:rPr>
              <a:t>eacebuilding</a:t>
            </a:r>
            <a:endParaRPr lang="uk-UA" sz="4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4000" dirty="0" smtClean="0">
                <a:solidFill>
                  <a:schemeClr val="tx2">
                    <a:lumMod val="50000"/>
                  </a:schemeClr>
                </a:solidFill>
              </a:rPr>
              <a:t>будування миру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2624" y="4011460"/>
            <a:ext cx="9863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SIPRI аналізують осередки конфліктів у світі, їх ресурси; тенденції розвитку конфліктної ситуації, її причини, динаміку та наслідки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7968" y="4803940"/>
            <a:ext cx="9387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PRIO проводять дослідження щодо умов мирних відносин між державами, групами і людьми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9200" y="5552039"/>
            <a:ext cx="970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</a:rPr>
              <a:t>- ґрунтовна політика патріотичного виховання в Україні у наш час розглядається як міра діалектичного взаємозв’язку миру та війни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Рисунок 21" descr="19386562-ukraina-poluchila-200-rekomendacij-po-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36480" y="4553714"/>
            <a:ext cx="2109216" cy="215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76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9185"/>
            <a:ext cx="7696200" cy="13615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Детермінанти оптимізації взаємозв’язку миру та війни в Україні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20697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протиріччя цілісності розвитку українського суспільства у відносинах «регіони – держава» у процесі діяльності суб’єктів соціального світу;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розвиток держави та громадянського суспільства, їх взаємодія та гармонійна співпраця;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осмислення спрямованості суспільства 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геоекономічних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геополітичних інтересів уряду – їх невизначеність;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діяльність міжнародних організацій та інституцій в улагодженні конфлікту, мобілізація миротворчих міждержавних взаємовідносин, гармонізація спільних зусиль в антивоєнній та миротворчій діяльності;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формування суб’єктів миру в інституті освіти та сім’ї, а також, суб’єктів розвитку соціального світу України, що є основою для нової стратегії гібридно-мережевого миру під впливом аналогічних видів війни;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створення «фабрик думки», спрямованих на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миротворення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підтримку миру, обмін досвідом між державами та громадськими і громадянськими інституціями.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201711301519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3569" y="0"/>
            <a:ext cx="4218431" cy="202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7931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Взаємозв’язок миру та війни як закономірність розвитку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соціального 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світу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632" y="2487167"/>
            <a:ext cx="10475976" cy="4128707"/>
          </a:xfrm>
        </p:spPr>
        <p:txBody>
          <a:bodyPr/>
          <a:lstStyle/>
          <a:p>
            <a:pPr>
              <a:buNone/>
            </a:pPr>
            <a:r>
              <a:rPr lang="uk-UA" sz="3200" b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Актуальність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дослідження взаємозв’язку миру і війни обумовлена останніми подіями, пов’язаними із антитерористичними операціями у просторі внутрішніх протистоянь в Європі у випадку конфліктів національних меншин та в Україні під впливом зовнішньої агресії, політики війни та миру у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глобалізаційному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вимірі, розв’язування гібридних війн.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F64787-F152-44CD-A9D3-39D28972E7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072" y="0"/>
            <a:ext cx="586387" cy="583461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5051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У наш час виникає потреба визначення європейських механізмів миру та війни в Україні як суб'єкта розвитку соціального світу та оптимізації її життя</a:t>
            </a:r>
            <a:endParaRPr lang="ru-RU" sz="4000" b="1" dirty="0" err="1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3440" y="2511551"/>
            <a:ext cx="5166360" cy="4079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b="1" dirty="0" err="1" smtClean="0">
                <a:solidFill>
                  <a:schemeClr val="accent1">
                    <a:lumMod val="50000"/>
                  </a:schemeClr>
                </a:solidFill>
              </a:rPr>
              <a:t>Поствоєнні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 дипломатичні угоди</a:t>
            </a:r>
            <a:endParaRPr lang="uk-UA" sz="3200" b="1" dirty="0" smtClean="0"/>
          </a:p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Версальський мирний договір 1919 року</a:t>
            </a:r>
          </a:p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Ялтинська та Потсдамська конференції 1945 року</a:t>
            </a:r>
          </a:p>
          <a:p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Паризька конференція 1954 року, тощо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2096" y="1975286"/>
            <a:ext cx="3396016" cy="190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404" y="4035552"/>
            <a:ext cx="3363322" cy="1889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1807" y="3035808"/>
            <a:ext cx="2567506" cy="2074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344" y="6032574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867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є змістом елементів та компонентів, їх взаємозв’язку, сповнений процесами, які оцінюються позитивно.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Протилежна спрямованість на протиборство є вищим проявом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592" y="3511295"/>
            <a:ext cx="10427208" cy="26656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У даний момент існують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ДВІ ТЕНДЕНЦІЇ РОЗВИТКУ ЛЮДСТВА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або до цивілізованого демократичного суспільства та поступового набуття нового,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або до руйнації рівня, що було досягнуто – архаїзації, повернення до попередніх застарілих форм суспільства.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890016" y="5596128"/>
            <a:ext cx="426720" cy="56083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890016" y="4669536"/>
            <a:ext cx="402336" cy="51206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Формами соціального світу є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МИР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ВІЙНА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МИРОУСТРІЙ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розуміємо як формування соціального світу, спрямованого на узгодження, порядок, гармонію, організацію, структурування елементів системи, відсутність конфліктів між суб’єктами.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УСТРІЙ ВІЙНИ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виражається у формі сукупності елементів соціального світу, які спрямовані на дезорганізацію суспільного життя, виникнення хаотичних зв'язків, конфліктів, дисгармонії в усіх сферах життєдіяльності суспільства.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D74D8-2D4B-4544-A68F-2B86674D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-4989"/>
            <a:ext cx="10515600" cy="107178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Механізми устрою соціального світу: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2CD42833-1339-48CA-8B09-D5AB42E47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0631758"/>
              </p:ext>
            </p:extLst>
          </p:nvPr>
        </p:nvGraphicFramePr>
        <p:xfrm>
          <a:off x="185057" y="926636"/>
          <a:ext cx="11811000" cy="529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685DEC3-905D-4BB3-9702-B4012A81EEA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08104" y="5821429"/>
            <a:ext cx="998839" cy="9938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68169ED-53EC-49B7-8A94-FA3D86E63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9314" y="6023485"/>
            <a:ext cx="4364734" cy="8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87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128" y="1011936"/>
            <a:ext cx="99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Діалектична міра розвитку </a:t>
            </a:r>
          </a:p>
          <a:p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являє собою єдність процесів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миротворення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війнотворення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 для гармонійного розвитку і формування соціального світу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433501"/>
            <a:ext cx="5571744" cy="325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217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Особливості прояву взаємозв’язку миру та війни у соціальному світі Європейського суспільства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3816" y="2130425"/>
            <a:ext cx="5181600" cy="435133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Сучасне формування вимірів світу зосереджене на основних концепціях гуманізму,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соціоцентризму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антропоцентризму, а також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мироцентризму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війноцентризму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20968" y="2154809"/>
            <a:ext cx="5181600" cy="4351338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Дослідження світу як цілісності вимагає постановки нової концепції –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світоцентризму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а саме єдності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мікро-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мезо-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макро-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метарівнів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світового організму.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14E325-4D2E-4669-BAC8-54E26F60DF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2208" cy="89770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6D3B77-1899-4DA0-B9F8-D095A8785C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8878"/>
            <a:ext cx="3308002" cy="679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1236</Words>
  <Application>Microsoft Office PowerPoint</Application>
  <PresentationFormat>Произвольный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Pax Europa: історія, засади, регуляції Лекція 1: ЄВРОПЕЙСЬКА СОЦІОЛОГІЯ ВІЙНИ І МИРУ  Павленко Іва Олександрівна</vt:lpstr>
      <vt:lpstr>ПИТАННЯ:</vt:lpstr>
      <vt:lpstr>Взаємозв’язок миру та війни як закономірність розвитку  соціального світу</vt:lpstr>
      <vt:lpstr>У наш час виникає потреба визначення європейських механізмів миру та війни в Україні як суб'єкта розвитку соціального світу та оптимізації її життя</vt:lpstr>
      <vt:lpstr>Мир є змістом елементів та компонентів, їх взаємозв’язку, сповнений процесами, які оцінюються позитивно.  Протилежна спрямованість на протиборство є вищим проявом війни.</vt:lpstr>
      <vt:lpstr>Формами соціального світу є  МИР та ВІЙНА</vt:lpstr>
      <vt:lpstr>Механізми устрою соціального світу: </vt:lpstr>
      <vt:lpstr>Слайд 8</vt:lpstr>
      <vt:lpstr>Особливості прояву взаємозв’язку миру та війни у соціальному світі Європейського суспільства</vt:lpstr>
      <vt:lpstr>Комплексний підхід до вивчення проблеми війни і миру, представлений у роботах: </vt:lpstr>
      <vt:lpstr>КУЛЬТУРА МИРУ</vt:lpstr>
      <vt:lpstr>Міжнародні організації заради МИРУ</vt:lpstr>
      <vt:lpstr>Діалектична єдність і боротьба  війни та миру:</vt:lpstr>
      <vt:lpstr>ВІЙНА  - складне суспільно-політичне явище, що включає сукупність різних видів боротьби: політичну; економічну; військову; інформаційну та ін., які ведуть між собою держави або суспільні системи</vt:lpstr>
      <vt:lpstr>СУБ’ЄКТИ СОЦІАЛЬНОГО СВІТУ</vt:lpstr>
      <vt:lpstr>СУБ’ЄКТИ СОЦІАЛЬНОГО СВІТУ</vt:lpstr>
      <vt:lpstr>СУБ’ЄКТИ СОЦІАЛЬНОГО СВІТУ</vt:lpstr>
      <vt:lpstr>СТАН РОЗВИТКУ СОЦІАЛЬНОГО СВІТУ ЄВРОПЕЙСЬКОГО СУСПІЛЬСТВА</vt:lpstr>
      <vt:lpstr>Особливою формою розвитку сітопорядку є міжнародний конфлікт (збройний, військовий)</vt:lpstr>
      <vt:lpstr>Детермінанти оптимізації взаємозв’язку миру та війни у розвитку соціального світу України – європейський досвід</vt:lpstr>
      <vt:lpstr>Детермінанти оптимізації взаємозв’язку миру та війни в Україні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Політика пам'яті: європейський досвід     для примирення  в українському суспільстві </dc:title>
  <dc:creator>E. T.</dc:creator>
  <cp:lastModifiedBy>Ива</cp:lastModifiedBy>
  <cp:revision>46</cp:revision>
  <dcterms:created xsi:type="dcterms:W3CDTF">2020-10-07T21:10:11Z</dcterms:created>
  <dcterms:modified xsi:type="dcterms:W3CDTF">2021-01-24T17:07:58Z</dcterms:modified>
</cp:coreProperties>
</file>