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9" r:id="rId1"/>
  </p:sldMasterIdLst>
  <p:notesMasterIdLst>
    <p:notesMasterId r:id="rId7"/>
  </p:notesMasterIdLst>
  <p:sldIdLst>
    <p:sldId id="256" r:id="rId2"/>
    <p:sldId id="257" r:id="rId3"/>
    <p:sldId id="259" r:id="rId4"/>
    <p:sldId id="265" r:id="rId5"/>
    <p:sldId id="264" r:id="rId6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12E681-0B4C-4809-BCC1-A8CF70DD415A}" type="doc">
      <dgm:prSet loTypeId="urn:microsoft.com/office/officeart/2009/3/layout/IncreasingArrowsProcess" loCatId="process" qsTypeId="urn:microsoft.com/office/officeart/2005/8/quickstyle/3d2" qsCatId="3D" csTypeId="urn:microsoft.com/office/officeart/2005/8/colors/accent1_2#1" csCatId="accent1" phldr="1"/>
      <dgm:spPr/>
      <dgm:t>
        <a:bodyPr/>
        <a:lstStyle/>
        <a:p>
          <a:endParaRPr lang="uk-UA"/>
        </a:p>
      </dgm:t>
    </dgm:pt>
    <dgm:pt modelId="{9E91D9ED-6148-4B7A-AFB3-43FA63082610}">
      <dgm:prSet phldrT="[Текст]" custT="1"/>
      <dgm:spPr/>
      <dgm:t>
        <a:bodyPr anchor="ctr"/>
        <a:lstStyle/>
        <a:p>
          <a:pPr algn="l"/>
          <a:r>
            <a:rPr lang="uk-UA" sz="1600" dirty="0"/>
            <a:t>     </a:t>
          </a:r>
          <a:r>
            <a:rPr lang="uk-UA" sz="1600" b="1" dirty="0"/>
            <a:t>Обсяг кредитів</a:t>
          </a:r>
        </a:p>
      </dgm:t>
    </dgm:pt>
    <dgm:pt modelId="{BE372108-0EA2-41D2-ABDC-DDAE8B260639}" type="parTrans" cxnId="{E340038C-4F9B-4CB8-9569-63B6520830F1}">
      <dgm:prSet/>
      <dgm:spPr/>
      <dgm:t>
        <a:bodyPr/>
        <a:lstStyle/>
        <a:p>
          <a:endParaRPr lang="uk-UA"/>
        </a:p>
      </dgm:t>
    </dgm:pt>
    <dgm:pt modelId="{1ED2F36D-9250-4C18-9B61-B16B6219E823}" type="sibTrans" cxnId="{E340038C-4F9B-4CB8-9569-63B6520830F1}">
      <dgm:prSet/>
      <dgm:spPr/>
      <dgm:t>
        <a:bodyPr/>
        <a:lstStyle/>
        <a:p>
          <a:endParaRPr lang="uk-UA"/>
        </a:p>
      </dgm:t>
    </dgm:pt>
    <dgm:pt modelId="{5B3DF9B9-829A-4380-93DE-1493A718198F}">
      <dgm:prSet phldrT="[Текст]" custT="1"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 anchor="t"/>
        <a:lstStyle/>
        <a:p>
          <a:pPr algn="ctr"/>
          <a:r>
            <a:rPr lang="uk-UA" sz="3600" dirty="0"/>
            <a:t>4</a:t>
          </a:r>
        </a:p>
      </dgm:t>
    </dgm:pt>
    <dgm:pt modelId="{F01EF5BA-3EA1-4D18-A8BA-A6656FA23CB1}" type="parTrans" cxnId="{FDF8D255-D50C-4B0F-97D7-1AEF8DB0DA75}">
      <dgm:prSet/>
      <dgm:spPr/>
      <dgm:t>
        <a:bodyPr/>
        <a:lstStyle/>
        <a:p>
          <a:endParaRPr lang="uk-UA"/>
        </a:p>
      </dgm:t>
    </dgm:pt>
    <dgm:pt modelId="{BD1CC545-E765-4440-A1B2-A51C8DB52E28}" type="sibTrans" cxnId="{FDF8D255-D50C-4B0F-97D7-1AEF8DB0DA75}">
      <dgm:prSet/>
      <dgm:spPr/>
      <dgm:t>
        <a:bodyPr/>
        <a:lstStyle/>
        <a:p>
          <a:endParaRPr lang="uk-UA"/>
        </a:p>
      </dgm:t>
    </dgm:pt>
    <dgm:pt modelId="{F767F4E9-5B8F-4D59-87FF-193C8200BA2D}">
      <dgm:prSet phldrT="[Текст]" custT="1"/>
      <dgm:spPr/>
      <dgm:t>
        <a:bodyPr anchor="ctr"/>
        <a:lstStyle/>
        <a:p>
          <a:pPr algn="l"/>
          <a:r>
            <a:rPr lang="uk-UA" sz="1600" dirty="0"/>
            <a:t>    </a:t>
          </a:r>
          <a:r>
            <a:rPr lang="uk-UA" sz="1600" b="1" dirty="0"/>
            <a:t>Період навчання </a:t>
          </a:r>
        </a:p>
      </dgm:t>
    </dgm:pt>
    <dgm:pt modelId="{6F4A5A4A-8F10-452E-9684-6F3EA51D5611}" type="parTrans" cxnId="{36B5424D-C42A-426F-9C75-50807BB414E7}">
      <dgm:prSet/>
      <dgm:spPr/>
      <dgm:t>
        <a:bodyPr/>
        <a:lstStyle/>
        <a:p>
          <a:endParaRPr lang="uk-UA"/>
        </a:p>
      </dgm:t>
    </dgm:pt>
    <dgm:pt modelId="{8ECB7CB8-56F7-4878-AA80-F50C26CA56AD}" type="sibTrans" cxnId="{36B5424D-C42A-426F-9C75-50807BB414E7}">
      <dgm:prSet/>
      <dgm:spPr/>
      <dgm:t>
        <a:bodyPr/>
        <a:lstStyle/>
        <a:p>
          <a:endParaRPr lang="uk-UA"/>
        </a:p>
      </dgm:t>
    </dgm:pt>
    <dgm:pt modelId="{183C2D64-7D98-4D1A-8316-3F34B4225740}">
      <dgm:prSet phldrT="[Текст]" custT="1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 anchor="t"/>
        <a:lstStyle/>
        <a:p>
          <a:pPr algn="r">
            <a:lnSpc>
              <a:spcPct val="90000"/>
            </a:lnSpc>
            <a:spcAft>
              <a:spcPct val="35000"/>
            </a:spcAft>
          </a:pPr>
          <a:r>
            <a:rPr lang="uk-UA" sz="1800" b="1" dirty="0"/>
            <a:t>4 курс </a:t>
          </a:r>
        </a:p>
        <a:p>
          <a:pPr algn="r">
            <a:lnSpc>
              <a:spcPct val="90000"/>
            </a:lnSpc>
            <a:spcAft>
              <a:spcPct val="35000"/>
            </a:spcAft>
          </a:pPr>
          <a:r>
            <a:rPr lang="uk-UA" sz="1600" b="1" dirty="0"/>
            <a:t>БАКАЛАВРИ</a:t>
          </a:r>
          <a:r>
            <a:rPr lang="uk-UA" sz="1800" b="1" dirty="0"/>
            <a:t>,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uk-UA" sz="1800" b="1" dirty="0"/>
            <a:t>                           </a:t>
          </a:r>
        </a:p>
        <a:p>
          <a:pPr algn="just">
            <a:lnSpc>
              <a:spcPct val="100000"/>
            </a:lnSpc>
            <a:spcAft>
              <a:spcPts val="0"/>
            </a:spcAft>
          </a:pPr>
          <a:endParaRPr lang="uk-UA" sz="1800" b="1" dirty="0"/>
        </a:p>
        <a:p>
          <a:pPr algn="just">
            <a:lnSpc>
              <a:spcPct val="100000"/>
            </a:lnSpc>
            <a:spcAft>
              <a:spcPts val="0"/>
            </a:spcAft>
          </a:pPr>
          <a:r>
            <a:rPr lang="uk-UA" sz="1800" b="1" dirty="0"/>
            <a:t>                            2</a:t>
          </a:r>
        </a:p>
        <a:p>
          <a:pPr algn="r">
            <a:lnSpc>
              <a:spcPct val="90000"/>
            </a:lnSpc>
            <a:spcAft>
              <a:spcPct val="35000"/>
            </a:spcAft>
          </a:pPr>
          <a:r>
            <a:rPr lang="uk-UA" sz="1800" b="1" dirty="0"/>
            <a:t>семестр</a:t>
          </a:r>
        </a:p>
      </dgm:t>
    </dgm:pt>
    <dgm:pt modelId="{8E2E1F51-EADC-48B2-B631-6F4C84E3AD13}" type="parTrans" cxnId="{16A98A74-3C5C-4812-9058-F6DC9B052344}">
      <dgm:prSet/>
      <dgm:spPr/>
      <dgm:t>
        <a:bodyPr/>
        <a:lstStyle/>
        <a:p>
          <a:endParaRPr lang="uk-UA"/>
        </a:p>
      </dgm:t>
    </dgm:pt>
    <dgm:pt modelId="{1EAF75EF-6356-4598-AA9A-9AB4215EB7AA}" type="sibTrans" cxnId="{16A98A74-3C5C-4812-9058-F6DC9B052344}">
      <dgm:prSet/>
      <dgm:spPr/>
      <dgm:t>
        <a:bodyPr/>
        <a:lstStyle/>
        <a:p>
          <a:endParaRPr lang="uk-UA"/>
        </a:p>
      </dgm:t>
    </dgm:pt>
    <dgm:pt modelId="{E49599BD-43D7-4E86-BA94-BB002D42BE65}">
      <dgm:prSet phldrT="[Текст]" custT="1"/>
      <dgm:spPr/>
      <dgm:t>
        <a:bodyPr anchor="ctr"/>
        <a:lstStyle/>
        <a:p>
          <a:pPr algn="l"/>
          <a:r>
            <a:rPr lang="uk-UA" sz="1600" dirty="0"/>
            <a:t>   </a:t>
          </a:r>
          <a:r>
            <a:rPr lang="uk-UA" sz="1600" b="1" dirty="0"/>
            <a:t>Підсумкова форма </a:t>
          </a:r>
        </a:p>
      </dgm:t>
    </dgm:pt>
    <dgm:pt modelId="{27E1DEB2-6300-40F1-9764-026356E43D30}" type="parTrans" cxnId="{4E4E1263-D412-48E6-8AAF-63F9430B8511}">
      <dgm:prSet/>
      <dgm:spPr/>
      <dgm:t>
        <a:bodyPr/>
        <a:lstStyle/>
        <a:p>
          <a:endParaRPr lang="uk-UA"/>
        </a:p>
      </dgm:t>
    </dgm:pt>
    <dgm:pt modelId="{23E23DB2-AAE0-4ED7-BB20-80EC2FDCFE18}" type="sibTrans" cxnId="{4E4E1263-D412-48E6-8AAF-63F9430B8511}">
      <dgm:prSet/>
      <dgm:spPr/>
      <dgm:t>
        <a:bodyPr/>
        <a:lstStyle/>
        <a:p>
          <a:endParaRPr lang="uk-UA"/>
        </a:p>
      </dgm:t>
    </dgm:pt>
    <dgm:pt modelId="{67554BD4-7E45-4E5A-9C02-F9D53F0F17F2}">
      <dgm:prSet phldrT="[Текст]" custT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 anchor="t"/>
        <a:lstStyle/>
        <a:p>
          <a:pPr algn="ctr"/>
          <a:endParaRPr lang="uk-UA" sz="1800" dirty="0"/>
        </a:p>
        <a:p>
          <a:pPr algn="ctr"/>
          <a:endParaRPr lang="uk-UA" sz="1800" i="1" dirty="0"/>
        </a:p>
        <a:p>
          <a:pPr algn="ctr"/>
          <a:r>
            <a:rPr lang="uk-UA" sz="2800" b="1" dirty="0"/>
            <a:t>       </a:t>
          </a:r>
          <a:r>
            <a:rPr lang="uk-UA" sz="3600" b="1" dirty="0"/>
            <a:t>залік</a:t>
          </a:r>
        </a:p>
      </dgm:t>
    </dgm:pt>
    <dgm:pt modelId="{C608527C-7CB1-402E-907C-95C078E13BB4}" type="parTrans" cxnId="{33DCD828-8863-47B9-8621-2F0A9F8872EA}">
      <dgm:prSet/>
      <dgm:spPr/>
      <dgm:t>
        <a:bodyPr/>
        <a:lstStyle/>
        <a:p>
          <a:endParaRPr lang="uk-UA"/>
        </a:p>
      </dgm:t>
    </dgm:pt>
    <dgm:pt modelId="{33512BD7-36F8-4E2F-83F6-94341B29C233}" type="sibTrans" cxnId="{33DCD828-8863-47B9-8621-2F0A9F8872EA}">
      <dgm:prSet/>
      <dgm:spPr/>
      <dgm:t>
        <a:bodyPr/>
        <a:lstStyle/>
        <a:p>
          <a:endParaRPr lang="uk-UA"/>
        </a:p>
      </dgm:t>
    </dgm:pt>
    <dgm:pt modelId="{C0497797-4E88-4AB9-8331-72495637DF5B}" type="pres">
      <dgm:prSet presAssocID="{4812E681-0B4C-4809-BCC1-A8CF70DD415A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02873E05-8889-4C7E-9180-BD5E7BAF5EDB}" type="pres">
      <dgm:prSet presAssocID="{9E91D9ED-6148-4B7A-AFB3-43FA63082610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4EDC228A-332C-4A9F-A88F-344301210501}" type="pres">
      <dgm:prSet presAssocID="{9E91D9ED-6148-4B7A-AFB3-43FA63082610}" presName="childText1" presStyleLbl="solidAlignAcc1" presStyleIdx="0" presStyleCnt="3">
        <dgm:presLayoutVars>
          <dgm:chMax val="0"/>
          <dgm:chPref val="0"/>
          <dgm:bulletEnabled val="1"/>
        </dgm:presLayoutVars>
      </dgm:prSet>
      <dgm:spPr/>
    </dgm:pt>
    <dgm:pt modelId="{583987F5-C1D2-412F-8A34-21675E8BBC2A}" type="pres">
      <dgm:prSet presAssocID="{F767F4E9-5B8F-4D59-87FF-193C8200BA2D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BA8A8ECE-4FC2-4BE5-928D-974E04C6FCB2}" type="pres">
      <dgm:prSet presAssocID="{F767F4E9-5B8F-4D59-87FF-193C8200BA2D}" presName="childText2" presStyleLbl="solidAlignAcc1" presStyleIdx="1" presStyleCnt="3">
        <dgm:presLayoutVars>
          <dgm:chMax val="0"/>
          <dgm:chPref val="0"/>
          <dgm:bulletEnabled val="1"/>
        </dgm:presLayoutVars>
      </dgm:prSet>
      <dgm:spPr/>
    </dgm:pt>
    <dgm:pt modelId="{06F640C2-EC36-4665-AC17-E63F293E42A7}" type="pres">
      <dgm:prSet presAssocID="{E49599BD-43D7-4E86-BA94-BB002D42BE65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909DF400-3DBF-4445-927B-43B355BF05EF}" type="pres">
      <dgm:prSet presAssocID="{E49599BD-43D7-4E86-BA94-BB002D42BE65}" presName="childText3" presStyleLbl="solidAlignAcc1" presStyleIdx="2" presStyleCnt="3" custLinFactNeighborX="5558" custLinFactNeighborY="-2319">
        <dgm:presLayoutVars>
          <dgm:chMax val="0"/>
          <dgm:chPref val="0"/>
          <dgm:bulletEnabled val="1"/>
        </dgm:presLayoutVars>
      </dgm:prSet>
      <dgm:spPr/>
    </dgm:pt>
  </dgm:ptLst>
  <dgm:cxnLst>
    <dgm:cxn modelId="{FFC3EF00-3586-48D8-AC83-09C08C6AF99F}" type="presOf" srcId="{F767F4E9-5B8F-4D59-87FF-193C8200BA2D}" destId="{583987F5-C1D2-412F-8A34-21675E8BBC2A}" srcOrd="0" destOrd="0" presId="urn:microsoft.com/office/officeart/2009/3/layout/IncreasingArrowsProcess"/>
    <dgm:cxn modelId="{8CE7250A-B5D8-4E27-9FA9-DFAB425A3184}" type="presOf" srcId="{67554BD4-7E45-4E5A-9C02-F9D53F0F17F2}" destId="{909DF400-3DBF-4445-927B-43B355BF05EF}" srcOrd="0" destOrd="0" presId="urn:microsoft.com/office/officeart/2009/3/layout/IncreasingArrowsProcess"/>
    <dgm:cxn modelId="{F9E72E19-1EA3-4742-BEA3-E93BDDCFCE9E}" type="presOf" srcId="{5B3DF9B9-829A-4380-93DE-1493A718198F}" destId="{4EDC228A-332C-4A9F-A88F-344301210501}" srcOrd="0" destOrd="0" presId="urn:microsoft.com/office/officeart/2009/3/layout/IncreasingArrowsProcess"/>
    <dgm:cxn modelId="{44E14923-757C-46B7-8E97-C93FF5A2F4B3}" type="presOf" srcId="{183C2D64-7D98-4D1A-8316-3F34B4225740}" destId="{BA8A8ECE-4FC2-4BE5-928D-974E04C6FCB2}" srcOrd="0" destOrd="0" presId="urn:microsoft.com/office/officeart/2009/3/layout/IncreasingArrowsProcess"/>
    <dgm:cxn modelId="{33DCD828-8863-47B9-8621-2F0A9F8872EA}" srcId="{E49599BD-43D7-4E86-BA94-BB002D42BE65}" destId="{67554BD4-7E45-4E5A-9C02-F9D53F0F17F2}" srcOrd="0" destOrd="0" parTransId="{C608527C-7CB1-402E-907C-95C078E13BB4}" sibTransId="{33512BD7-36F8-4E2F-83F6-94341B29C233}"/>
    <dgm:cxn modelId="{4E4E1263-D412-48E6-8AAF-63F9430B8511}" srcId="{4812E681-0B4C-4809-BCC1-A8CF70DD415A}" destId="{E49599BD-43D7-4E86-BA94-BB002D42BE65}" srcOrd="2" destOrd="0" parTransId="{27E1DEB2-6300-40F1-9764-026356E43D30}" sibTransId="{23E23DB2-AAE0-4ED7-BB20-80EC2FDCFE18}"/>
    <dgm:cxn modelId="{36B5424D-C42A-426F-9C75-50807BB414E7}" srcId="{4812E681-0B4C-4809-BCC1-A8CF70DD415A}" destId="{F767F4E9-5B8F-4D59-87FF-193C8200BA2D}" srcOrd="1" destOrd="0" parTransId="{6F4A5A4A-8F10-452E-9684-6F3EA51D5611}" sibTransId="{8ECB7CB8-56F7-4878-AA80-F50C26CA56AD}"/>
    <dgm:cxn modelId="{16A98A74-3C5C-4812-9058-F6DC9B052344}" srcId="{F767F4E9-5B8F-4D59-87FF-193C8200BA2D}" destId="{183C2D64-7D98-4D1A-8316-3F34B4225740}" srcOrd="0" destOrd="0" parTransId="{8E2E1F51-EADC-48B2-B631-6F4C84E3AD13}" sibTransId="{1EAF75EF-6356-4598-AA9A-9AB4215EB7AA}"/>
    <dgm:cxn modelId="{FDF8D255-D50C-4B0F-97D7-1AEF8DB0DA75}" srcId="{9E91D9ED-6148-4B7A-AFB3-43FA63082610}" destId="{5B3DF9B9-829A-4380-93DE-1493A718198F}" srcOrd="0" destOrd="0" parTransId="{F01EF5BA-3EA1-4D18-A8BA-A6656FA23CB1}" sibTransId="{BD1CC545-E765-4440-A1B2-A51C8DB52E28}"/>
    <dgm:cxn modelId="{9604EE78-2F23-40BB-AA27-5BD2B0D4648D}" type="presOf" srcId="{9E91D9ED-6148-4B7A-AFB3-43FA63082610}" destId="{02873E05-8889-4C7E-9180-BD5E7BAF5EDB}" srcOrd="0" destOrd="0" presId="urn:microsoft.com/office/officeart/2009/3/layout/IncreasingArrowsProcess"/>
    <dgm:cxn modelId="{CCA1C083-4B53-4F07-B1FA-A6513CEF6AFE}" type="presOf" srcId="{E49599BD-43D7-4E86-BA94-BB002D42BE65}" destId="{06F640C2-EC36-4665-AC17-E63F293E42A7}" srcOrd="0" destOrd="0" presId="urn:microsoft.com/office/officeart/2009/3/layout/IncreasingArrowsProcess"/>
    <dgm:cxn modelId="{E340038C-4F9B-4CB8-9569-63B6520830F1}" srcId="{4812E681-0B4C-4809-BCC1-A8CF70DD415A}" destId="{9E91D9ED-6148-4B7A-AFB3-43FA63082610}" srcOrd="0" destOrd="0" parTransId="{BE372108-0EA2-41D2-ABDC-DDAE8B260639}" sibTransId="{1ED2F36D-9250-4C18-9B61-B16B6219E823}"/>
    <dgm:cxn modelId="{6E525DE2-4799-4376-BDAE-8F43493BAF8B}" type="presOf" srcId="{4812E681-0B4C-4809-BCC1-A8CF70DD415A}" destId="{C0497797-4E88-4AB9-8331-72495637DF5B}" srcOrd="0" destOrd="0" presId="urn:microsoft.com/office/officeart/2009/3/layout/IncreasingArrowsProcess"/>
    <dgm:cxn modelId="{B6D78539-8B61-4BBE-9DB6-46B20114F419}" type="presParOf" srcId="{C0497797-4E88-4AB9-8331-72495637DF5B}" destId="{02873E05-8889-4C7E-9180-BD5E7BAF5EDB}" srcOrd="0" destOrd="0" presId="urn:microsoft.com/office/officeart/2009/3/layout/IncreasingArrowsProcess"/>
    <dgm:cxn modelId="{0C01E8E7-4778-4F95-AF39-2581717F6991}" type="presParOf" srcId="{C0497797-4E88-4AB9-8331-72495637DF5B}" destId="{4EDC228A-332C-4A9F-A88F-344301210501}" srcOrd="1" destOrd="0" presId="urn:microsoft.com/office/officeart/2009/3/layout/IncreasingArrowsProcess"/>
    <dgm:cxn modelId="{657C3717-EF2C-42C7-BFC2-567CA3E1A82C}" type="presParOf" srcId="{C0497797-4E88-4AB9-8331-72495637DF5B}" destId="{583987F5-C1D2-412F-8A34-21675E8BBC2A}" srcOrd="2" destOrd="0" presId="urn:microsoft.com/office/officeart/2009/3/layout/IncreasingArrowsProcess"/>
    <dgm:cxn modelId="{5D4522D7-0C73-4083-9375-AA9914002B5D}" type="presParOf" srcId="{C0497797-4E88-4AB9-8331-72495637DF5B}" destId="{BA8A8ECE-4FC2-4BE5-928D-974E04C6FCB2}" srcOrd="3" destOrd="0" presId="urn:microsoft.com/office/officeart/2009/3/layout/IncreasingArrowsProcess"/>
    <dgm:cxn modelId="{0DEF88CC-D50C-467E-B4EC-926DB153452B}" type="presParOf" srcId="{C0497797-4E88-4AB9-8331-72495637DF5B}" destId="{06F640C2-EC36-4665-AC17-E63F293E42A7}" srcOrd="4" destOrd="0" presId="urn:microsoft.com/office/officeart/2009/3/layout/IncreasingArrowsProcess"/>
    <dgm:cxn modelId="{3DAB4C1A-5325-4A9E-AA29-F580E2AE0DE1}" type="presParOf" srcId="{C0497797-4E88-4AB9-8331-72495637DF5B}" destId="{909DF400-3DBF-4445-927B-43B355BF05EF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BA4A10-EFAF-4CB8-BCEB-FE93C92AB9B5}" type="doc">
      <dgm:prSet loTypeId="urn:microsoft.com/office/officeart/2005/8/layout/venn1" loCatId="relationship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uk-UA"/>
        </a:p>
      </dgm:t>
    </dgm:pt>
    <dgm:pt modelId="{328E5485-D7CA-450D-8048-EBA41E481567}">
      <dgm:prSet custT="1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pPr rtl="0"/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електронних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версій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навчально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-методичного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забезпечення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532708-5ED9-4841-99E4-CDD248131A4A}" type="parTrans" cxnId="{63607155-B5FD-4932-A9D2-64B15FD3E50B}">
      <dgm:prSet/>
      <dgm:spPr/>
      <dgm:t>
        <a:bodyPr/>
        <a:lstStyle/>
        <a:p>
          <a:endParaRPr lang="uk-UA"/>
        </a:p>
      </dgm:t>
    </dgm:pt>
    <dgm:pt modelId="{12129163-DC72-40E4-91A1-470A1C6883B8}" type="sibTrans" cxnId="{63607155-B5FD-4932-A9D2-64B15FD3E50B}">
      <dgm:prSet/>
      <dgm:spPr/>
      <dgm:t>
        <a:bodyPr/>
        <a:lstStyle/>
        <a:p>
          <a:endParaRPr lang="uk-UA"/>
        </a:p>
      </dgm:t>
    </dgm:pt>
    <dgm:pt modelId="{3B6BE79C-8DD3-4AF4-ACD4-ECB2AD76C024}">
      <dgm:prSet custT="1"/>
      <dgm:spPr/>
      <dgm:t>
        <a:bodyPr/>
        <a:lstStyle/>
        <a:p>
          <a:pPr rtl="0"/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візуального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супроводу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дисципліни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електронні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презентації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тем)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6B859C-FE1C-4A19-A907-3913EAA79646}" type="parTrans" cxnId="{05B9E961-623F-4E9B-B995-A1EBCA81C381}">
      <dgm:prSet/>
      <dgm:spPr/>
      <dgm:t>
        <a:bodyPr/>
        <a:lstStyle/>
        <a:p>
          <a:endParaRPr lang="uk-UA"/>
        </a:p>
      </dgm:t>
    </dgm:pt>
    <dgm:pt modelId="{5BF02EEE-EBD4-4764-9FC2-CC815A4FFC66}" type="sibTrans" cxnId="{05B9E961-623F-4E9B-B995-A1EBCA81C381}">
      <dgm:prSet/>
      <dgm:spPr/>
      <dgm:t>
        <a:bodyPr/>
        <a:lstStyle/>
        <a:p>
          <a:endParaRPr lang="uk-UA"/>
        </a:p>
      </dgm:t>
    </dgm:pt>
    <dgm:pt modelId="{EEFA112D-3BF2-443E-8676-BDC9EA16FFF9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роздаткового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матеріалу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(бланки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робочих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документів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аудиторів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форм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аудиторської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фірми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4C11E4-1F44-4BDA-B3D9-17EE9652CEF1}" type="parTrans" cxnId="{9A21D9CD-391C-4FCC-8FA5-9794B41A8E90}">
      <dgm:prSet/>
      <dgm:spPr/>
      <dgm:t>
        <a:bodyPr/>
        <a:lstStyle/>
        <a:p>
          <a:endParaRPr lang="uk-UA"/>
        </a:p>
      </dgm:t>
    </dgm:pt>
    <dgm:pt modelId="{D3E8A9CD-4119-4EC0-87C9-E7B890A00321}" type="sibTrans" cxnId="{9A21D9CD-391C-4FCC-8FA5-9794B41A8E90}">
      <dgm:prSet/>
      <dgm:spPr/>
      <dgm:t>
        <a:bodyPr/>
        <a:lstStyle/>
        <a:p>
          <a:endParaRPr lang="uk-UA"/>
        </a:p>
      </dgm:t>
    </dgm:pt>
    <dgm:pt modelId="{3CFFC1D6-B8BA-4B90-8E4A-226D77F5A616}">
      <dgm:prSet custT="1"/>
      <dgm:spPr/>
      <dgm:t>
        <a:bodyPr/>
        <a:lstStyle/>
        <a:p>
          <a:pPr rtl="0"/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мережі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Internet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роботи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законодавчо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-нормативною базою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7AFA15-9030-49E1-B5DE-2D2711E93E4B}" type="parTrans" cxnId="{C047672D-2A05-48E7-8285-837223275A64}">
      <dgm:prSet/>
      <dgm:spPr/>
      <dgm:t>
        <a:bodyPr/>
        <a:lstStyle/>
        <a:p>
          <a:endParaRPr lang="uk-UA"/>
        </a:p>
      </dgm:t>
    </dgm:pt>
    <dgm:pt modelId="{D3C7C8C3-85FB-4101-ABE2-8038CC314246}" type="sibTrans" cxnId="{C047672D-2A05-48E7-8285-837223275A64}">
      <dgm:prSet/>
      <dgm:spPr/>
      <dgm:t>
        <a:bodyPr/>
        <a:lstStyle/>
        <a:p>
          <a:endParaRPr lang="uk-UA"/>
        </a:p>
      </dgm:t>
    </dgm:pt>
    <dgm:pt modelId="{B994B190-36F5-40F7-8652-156A27F623A7}">
      <dgm:prSet custT="1"/>
      <dgm:spPr/>
      <dgm:t>
        <a:bodyPr/>
        <a:lstStyle/>
        <a:p>
          <a:pPr rtl="0"/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програмних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продуктів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rtl="0"/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формування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25D4F3-7C04-4492-B99C-776A81A382E3}" type="parTrans" cxnId="{4BD352FF-E8E6-4BDC-B008-FBE8E573AAC2}">
      <dgm:prSet/>
      <dgm:spPr/>
      <dgm:t>
        <a:bodyPr/>
        <a:lstStyle/>
        <a:p>
          <a:endParaRPr lang="uk-UA"/>
        </a:p>
      </dgm:t>
    </dgm:pt>
    <dgm:pt modelId="{78C7EA2B-90A8-407E-8E79-03BEAFD8DAEE}" type="sibTrans" cxnId="{4BD352FF-E8E6-4BDC-B008-FBE8E573AAC2}">
      <dgm:prSet/>
      <dgm:spPr/>
      <dgm:t>
        <a:bodyPr/>
        <a:lstStyle/>
        <a:p>
          <a:endParaRPr lang="uk-UA"/>
        </a:p>
      </dgm:t>
    </dgm:pt>
    <dgm:pt modelId="{21E47CF5-C6E6-4CE8-A94B-12D17649FA70}">
      <dgm:prSet custT="1"/>
      <dgm:spPr/>
      <dgm:t>
        <a:bodyPr/>
        <a:lstStyle/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супровід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навчального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процесу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т.ч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дистанційного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за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допомогою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телекомунікаційного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зв’язку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rtl="0">
            <a:lnSpc>
              <a:spcPct val="100000"/>
            </a:lnSpc>
            <a:spcAft>
              <a:spcPts val="0"/>
            </a:spcAft>
          </a:pP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 </a:t>
          </a:r>
          <a:r>
            <a:rPr lang="ru-RU" sz="1400" b="1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комп'ютерних</a:t>
          </a:r>
          <a:r>
            <a:rPr lang="ru-RU" sz="1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мереж</a:t>
          </a:r>
          <a:endParaRPr lang="uk-UA" sz="14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0D65734-30D7-4DD3-B359-936459372175}" type="parTrans" cxnId="{3A332C8E-C96C-45BB-9386-DE339C54E8A8}">
      <dgm:prSet/>
      <dgm:spPr/>
      <dgm:t>
        <a:bodyPr/>
        <a:lstStyle/>
        <a:p>
          <a:endParaRPr lang="uk-UA"/>
        </a:p>
      </dgm:t>
    </dgm:pt>
    <dgm:pt modelId="{DD5597E5-BAE2-4A7B-A8C0-EEDE9D4CF5EB}" type="sibTrans" cxnId="{3A332C8E-C96C-45BB-9386-DE339C54E8A8}">
      <dgm:prSet/>
      <dgm:spPr/>
      <dgm:t>
        <a:bodyPr/>
        <a:lstStyle/>
        <a:p>
          <a:endParaRPr lang="uk-UA"/>
        </a:p>
      </dgm:t>
    </dgm:pt>
    <dgm:pt modelId="{60EDF3CE-7890-456D-9E42-CEC649EDF78C}" type="pres">
      <dgm:prSet presAssocID="{0FBA4A10-EFAF-4CB8-BCEB-FE93C92AB9B5}" presName="compositeShape" presStyleCnt="0">
        <dgm:presLayoutVars>
          <dgm:chMax val="7"/>
          <dgm:dir/>
          <dgm:resizeHandles val="exact"/>
        </dgm:presLayoutVars>
      </dgm:prSet>
      <dgm:spPr/>
    </dgm:pt>
    <dgm:pt modelId="{B4ECC01A-CF03-4E00-B0F6-65CD0033B517}" type="pres">
      <dgm:prSet presAssocID="{328E5485-D7CA-450D-8048-EBA41E481567}" presName="circ1" presStyleLbl="vennNode1" presStyleIdx="0" presStyleCnt="6"/>
      <dgm:spPr/>
    </dgm:pt>
    <dgm:pt modelId="{CE9836C1-6963-482F-87C8-638608664367}" type="pres">
      <dgm:prSet presAssocID="{328E5485-D7CA-450D-8048-EBA41E481567}" presName="circ1Tx" presStyleLbl="revTx" presStyleIdx="0" presStyleCnt="0" custScaleX="167440">
        <dgm:presLayoutVars>
          <dgm:chMax val="0"/>
          <dgm:chPref val="0"/>
          <dgm:bulletEnabled val="1"/>
        </dgm:presLayoutVars>
      </dgm:prSet>
      <dgm:spPr/>
    </dgm:pt>
    <dgm:pt modelId="{39D79783-96F5-44A6-BDF1-00E95193D7DF}" type="pres">
      <dgm:prSet presAssocID="{3B6BE79C-8DD3-4AF4-ACD4-ECB2AD76C024}" presName="circ2" presStyleLbl="vennNode1" presStyleIdx="1" presStyleCnt="6"/>
      <dgm:spPr/>
    </dgm:pt>
    <dgm:pt modelId="{95CE0CDB-B947-4588-935F-0320A1AB56DB}" type="pres">
      <dgm:prSet presAssocID="{3B6BE79C-8DD3-4AF4-ACD4-ECB2AD76C024}" presName="circ2Tx" presStyleLbl="revTx" presStyleIdx="0" presStyleCnt="0" custScaleX="243494" custLinFactNeighborX="49682" custLinFactNeighborY="5186">
        <dgm:presLayoutVars>
          <dgm:chMax val="0"/>
          <dgm:chPref val="0"/>
          <dgm:bulletEnabled val="1"/>
        </dgm:presLayoutVars>
      </dgm:prSet>
      <dgm:spPr/>
    </dgm:pt>
    <dgm:pt modelId="{BFFDD77D-E34F-4338-8AC2-D79BD14A64EB}" type="pres">
      <dgm:prSet presAssocID="{EEFA112D-3BF2-443E-8676-BDC9EA16FFF9}" presName="circ3" presStyleLbl="vennNode1" presStyleIdx="2" presStyleCnt="6" custLinFactNeighborX="17347" custLinFactNeighborY="-5926"/>
      <dgm:spPr/>
    </dgm:pt>
    <dgm:pt modelId="{33E8445D-949E-4392-906E-7D465937C232}" type="pres">
      <dgm:prSet presAssocID="{EEFA112D-3BF2-443E-8676-BDC9EA16FFF9}" presName="circ3Tx" presStyleLbl="revTx" presStyleIdx="0" presStyleCnt="0" custScaleX="239283" custLinFactNeighborX="52294" custLinFactNeighborY="-31366">
        <dgm:presLayoutVars>
          <dgm:chMax val="0"/>
          <dgm:chPref val="0"/>
          <dgm:bulletEnabled val="1"/>
        </dgm:presLayoutVars>
      </dgm:prSet>
      <dgm:spPr/>
    </dgm:pt>
    <dgm:pt modelId="{0E93216B-731F-4119-8064-8F3C2FB37A55}" type="pres">
      <dgm:prSet presAssocID="{3CFFC1D6-B8BA-4B90-8E4A-226D77F5A616}" presName="circ4" presStyleLbl="vennNode1" presStyleIdx="3" presStyleCnt="6"/>
      <dgm:spPr/>
    </dgm:pt>
    <dgm:pt modelId="{73C9D587-0883-4E27-9194-569F0467E02D}" type="pres">
      <dgm:prSet presAssocID="{3CFFC1D6-B8BA-4B90-8E4A-226D77F5A616}" presName="circ4Tx" presStyleLbl="revTx" presStyleIdx="0" presStyleCnt="0" custScaleX="275414" custLinFactNeighborX="27601" custLinFactNeighborY="-30135">
        <dgm:presLayoutVars>
          <dgm:chMax val="0"/>
          <dgm:chPref val="0"/>
          <dgm:bulletEnabled val="1"/>
        </dgm:presLayoutVars>
      </dgm:prSet>
      <dgm:spPr/>
    </dgm:pt>
    <dgm:pt modelId="{1B256F38-FB48-4581-BD23-CB41F866D1BF}" type="pres">
      <dgm:prSet presAssocID="{B994B190-36F5-40F7-8652-156A27F623A7}" presName="circ5" presStyleLbl="vennNode1" presStyleIdx="4" presStyleCnt="6"/>
      <dgm:spPr/>
    </dgm:pt>
    <dgm:pt modelId="{0D62F022-4219-4F81-B106-FA5B67164073}" type="pres">
      <dgm:prSet presAssocID="{B994B190-36F5-40F7-8652-156A27F623A7}" presName="circ5Tx" presStyleLbl="revTx" presStyleIdx="0" presStyleCnt="0" custScaleX="214624" custLinFactNeighborX="-18522" custLinFactNeighborY="-31366">
        <dgm:presLayoutVars>
          <dgm:chMax val="0"/>
          <dgm:chPref val="0"/>
          <dgm:bulletEnabled val="1"/>
        </dgm:presLayoutVars>
      </dgm:prSet>
      <dgm:spPr/>
    </dgm:pt>
    <dgm:pt modelId="{DB33766A-9BF6-4F48-B67A-634333D5EFE7}" type="pres">
      <dgm:prSet presAssocID="{21E47CF5-C6E6-4CE8-A94B-12D17649FA70}" presName="circ6" presStyleLbl="vennNode1" presStyleIdx="5" presStyleCnt="6"/>
      <dgm:spPr/>
    </dgm:pt>
    <dgm:pt modelId="{8C4035DB-DDC3-4D13-BAE6-F60039ED9B1E}" type="pres">
      <dgm:prSet presAssocID="{21E47CF5-C6E6-4CE8-A94B-12D17649FA70}" presName="circ6Tx" presStyleLbl="revTx" presStyleIdx="0" presStyleCnt="0" custScaleX="272494" custLinFactNeighborX="-65017" custLinFactNeighborY="-10352">
        <dgm:presLayoutVars>
          <dgm:chMax val="0"/>
          <dgm:chPref val="0"/>
          <dgm:bulletEnabled val="1"/>
        </dgm:presLayoutVars>
      </dgm:prSet>
      <dgm:spPr/>
    </dgm:pt>
  </dgm:ptLst>
  <dgm:cxnLst>
    <dgm:cxn modelId="{C2A69328-3F7F-4780-946E-DD5680679552}" type="presOf" srcId="{3B6BE79C-8DD3-4AF4-ACD4-ECB2AD76C024}" destId="{95CE0CDB-B947-4588-935F-0320A1AB56DB}" srcOrd="0" destOrd="0" presId="urn:microsoft.com/office/officeart/2005/8/layout/venn1"/>
    <dgm:cxn modelId="{C047672D-2A05-48E7-8285-837223275A64}" srcId="{0FBA4A10-EFAF-4CB8-BCEB-FE93C92AB9B5}" destId="{3CFFC1D6-B8BA-4B90-8E4A-226D77F5A616}" srcOrd="3" destOrd="0" parTransId="{E57AFA15-9030-49E1-B5DE-2D2711E93E4B}" sibTransId="{D3C7C8C3-85FB-4101-ABE2-8038CC314246}"/>
    <dgm:cxn modelId="{05B9E961-623F-4E9B-B995-A1EBCA81C381}" srcId="{0FBA4A10-EFAF-4CB8-BCEB-FE93C92AB9B5}" destId="{3B6BE79C-8DD3-4AF4-ACD4-ECB2AD76C024}" srcOrd="1" destOrd="0" parTransId="{AE6B859C-FE1C-4A19-A907-3913EAA79646}" sibTransId="{5BF02EEE-EBD4-4764-9FC2-CC815A4FFC66}"/>
    <dgm:cxn modelId="{2BF66770-9BAD-4D20-8901-2BBCBE9166C2}" type="presOf" srcId="{0FBA4A10-EFAF-4CB8-BCEB-FE93C92AB9B5}" destId="{60EDF3CE-7890-456D-9E42-CEC649EDF78C}" srcOrd="0" destOrd="0" presId="urn:microsoft.com/office/officeart/2005/8/layout/venn1"/>
    <dgm:cxn modelId="{63607155-B5FD-4932-A9D2-64B15FD3E50B}" srcId="{0FBA4A10-EFAF-4CB8-BCEB-FE93C92AB9B5}" destId="{328E5485-D7CA-450D-8048-EBA41E481567}" srcOrd="0" destOrd="0" parTransId="{A7532708-5ED9-4841-99E4-CDD248131A4A}" sibTransId="{12129163-DC72-40E4-91A1-470A1C6883B8}"/>
    <dgm:cxn modelId="{0926E17F-57C0-4078-B7D8-2ADD13AB0870}" type="presOf" srcId="{3CFFC1D6-B8BA-4B90-8E4A-226D77F5A616}" destId="{73C9D587-0883-4E27-9194-569F0467E02D}" srcOrd="0" destOrd="0" presId="urn:microsoft.com/office/officeart/2005/8/layout/venn1"/>
    <dgm:cxn modelId="{3A332C8E-C96C-45BB-9386-DE339C54E8A8}" srcId="{0FBA4A10-EFAF-4CB8-BCEB-FE93C92AB9B5}" destId="{21E47CF5-C6E6-4CE8-A94B-12D17649FA70}" srcOrd="5" destOrd="0" parTransId="{B0D65734-30D7-4DD3-B359-936459372175}" sibTransId="{DD5597E5-BAE2-4A7B-A8C0-EEDE9D4CF5EB}"/>
    <dgm:cxn modelId="{10216992-6BA7-40A4-9338-4E682482E17C}" type="presOf" srcId="{B994B190-36F5-40F7-8652-156A27F623A7}" destId="{0D62F022-4219-4F81-B106-FA5B67164073}" srcOrd="0" destOrd="0" presId="urn:microsoft.com/office/officeart/2005/8/layout/venn1"/>
    <dgm:cxn modelId="{18F41DA8-665B-4CBE-B1D4-3AF005674C3D}" type="presOf" srcId="{EEFA112D-3BF2-443E-8676-BDC9EA16FFF9}" destId="{33E8445D-949E-4392-906E-7D465937C232}" srcOrd="0" destOrd="0" presId="urn:microsoft.com/office/officeart/2005/8/layout/venn1"/>
    <dgm:cxn modelId="{9A21D9CD-391C-4FCC-8FA5-9794B41A8E90}" srcId="{0FBA4A10-EFAF-4CB8-BCEB-FE93C92AB9B5}" destId="{EEFA112D-3BF2-443E-8676-BDC9EA16FFF9}" srcOrd="2" destOrd="0" parTransId="{F34C11E4-1F44-4BDA-B3D9-17EE9652CEF1}" sibTransId="{D3E8A9CD-4119-4EC0-87C9-E7B890A00321}"/>
    <dgm:cxn modelId="{718692DD-248E-459B-A7E2-53D16A3D43A4}" type="presOf" srcId="{21E47CF5-C6E6-4CE8-A94B-12D17649FA70}" destId="{8C4035DB-DDC3-4D13-BAE6-F60039ED9B1E}" srcOrd="0" destOrd="0" presId="urn:microsoft.com/office/officeart/2005/8/layout/venn1"/>
    <dgm:cxn modelId="{1DCE94F5-0F4E-427B-B069-C3B32BA38602}" type="presOf" srcId="{328E5485-D7CA-450D-8048-EBA41E481567}" destId="{CE9836C1-6963-482F-87C8-638608664367}" srcOrd="0" destOrd="0" presId="urn:microsoft.com/office/officeart/2005/8/layout/venn1"/>
    <dgm:cxn modelId="{4BD352FF-E8E6-4BDC-B008-FBE8E573AAC2}" srcId="{0FBA4A10-EFAF-4CB8-BCEB-FE93C92AB9B5}" destId="{B994B190-36F5-40F7-8652-156A27F623A7}" srcOrd="4" destOrd="0" parTransId="{5A25D4F3-7C04-4492-B99C-776A81A382E3}" sibTransId="{78C7EA2B-90A8-407E-8E79-03BEAFD8DAEE}"/>
    <dgm:cxn modelId="{1AA55C8C-5318-4B41-92E2-C737144CA710}" type="presParOf" srcId="{60EDF3CE-7890-456D-9E42-CEC649EDF78C}" destId="{B4ECC01A-CF03-4E00-B0F6-65CD0033B517}" srcOrd="0" destOrd="0" presId="urn:microsoft.com/office/officeart/2005/8/layout/venn1"/>
    <dgm:cxn modelId="{60842469-D83F-40EB-AAF9-C35B13AF5A1C}" type="presParOf" srcId="{60EDF3CE-7890-456D-9E42-CEC649EDF78C}" destId="{CE9836C1-6963-482F-87C8-638608664367}" srcOrd="1" destOrd="0" presId="urn:microsoft.com/office/officeart/2005/8/layout/venn1"/>
    <dgm:cxn modelId="{55CF1CA6-4E39-423B-A4D5-5512F69E4D0B}" type="presParOf" srcId="{60EDF3CE-7890-456D-9E42-CEC649EDF78C}" destId="{39D79783-96F5-44A6-BDF1-00E95193D7DF}" srcOrd="2" destOrd="0" presId="urn:microsoft.com/office/officeart/2005/8/layout/venn1"/>
    <dgm:cxn modelId="{0E598356-BBDC-462F-8D10-C038E0602A88}" type="presParOf" srcId="{60EDF3CE-7890-456D-9E42-CEC649EDF78C}" destId="{95CE0CDB-B947-4588-935F-0320A1AB56DB}" srcOrd="3" destOrd="0" presId="urn:microsoft.com/office/officeart/2005/8/layout/venn1"/>
    <dgm:cxn modelId="{76F70446-CDC3-417B-A871-FFA7AD8264C8}" type="presParOf" srcId="{60EDF3CE-7890-456D-9E42-CEC649EDF78C}" destId="{BFFDD77D-E34F-4338-8AC2-D79BD14A64EB}" srcOrd="4" destOrd="0" presId="urn:microsoft.com/office/officeart/2005/8/layout/venn1"/>
    <dgm:cxn modelId="{8A8E402A-4068-4117-B56D-AA4453980792}" type="presParOf" srcId="{60EDF3CE-7890-456D-9E42-CEC649EDF78C}" destId="{33E8445D-949E-4392-906E-7D465937C232}" srcOrd="5" destOrd="0" presId="urn:microsoft.com/office/officeart/2005/8/layout/venn1"/>
    <dgm:cxn modelId="{2B9CC5FA-C1FE-42CB-BD7A-9EBC6878F641}" type="presParOf" srcId="{60EDF3CE-7890-456D-9E42-CEC649EDF78C}" destId="{0E93216B-731F-4119-8064-8F3C2FB37A55}" srcOrd="6" destOrd="0" presId="urn:microsoft.com/office/officeart/2005/8/layout/venn1"/>
    <dgm:cxn modelId="{7CDB236C-3989-4C30-94A8-3E66BCF4214C}" type="presParOf" srcId="{60EDF3CE-7890-456D-9E42-CEC649EDF78C}" destId="{73C9D587-0883-4E27-9194-569F0467E02D}" srcOrd="7" destOrd="0" presId="urn:microsoft.com/office/officeart/2005/8/layout/venn1"/>
    <dgm:cxn modelId="{49131F18-C2BE-4E35-9274-075885028FAD}" type="presParOf" srcId="{60EDF3CE-7890-456D-9E42-CEC649EDF78C}" destId="{1B256F38-FB48-4581-BD23-CB41F866D1BF}" srcOrd="8" destOrd="0" presId="urn:microsoft.com/office/officeart/2005/8/layout/venn1"/>
    <dgm:cxn modelId="{8C84BFD2-3B29-4140-8900-2D6F91310284}" type="presParOf" srcId="{60EDF3CE-7890-456D-9E42-CEC649EDF78C}" destId="{0D62F022-4219-4F81-B106-FA5B67164073}" srcOrd="9" destOrd="0" presId="urn:microsoft.com/office/officeart/2005/8/layout/venn1"/>
    <dgm:cxn modelId="{AFC2294E-AE16-4669-BDD9-A3C2CB049452}" type="presParOf" srcId="{60EDF3CE-7890-456D-9E42-CEC649EDF78C}" destId="{DB33766A-9BF6-4F48-B67A-634333D5EFE7}" srcOrd="10" destOrd="0" presId="urn:microsoft.com/office/officeart/2005/8/layout/venn1"/>
    <dgm:cxn modelId="{03ADB3CA-0B8D-4A9B-9B97-78497DC063BF}" type="presParOf" srcId="{60EDF3CE-7890-456D-9E42-CEC649EDF78C}" destId="{8C4035DB-DDC3-4D13-BAE6-F60039ED9B1E}" srcOrd="11" destOrd="0" presId="urn:microsoft.com/office/officeart/2005/8/layout/venn1"/>
  </dgm:cxnLst>
  <dgm:bg>
    <a:solidFill>
      <a:schemeClr val="accent3">
        <a:lumMod val="60000"/>
        <a:lumOff val="4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873E05-8889-4C7E-9180-BD5E7BAF5EDB}">
      <dsp:nvSpPr>
        <dsp:cNvPr id="0" name=""/>
        <dsp:cNvSpPr/>
      </dsp:nvSpPr>
      <dsp:spPr>
        <a:xfrm>
          <a:off x="263451" y="9125"/>
          <a:ext cx="8114056" cy="1181715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875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     </a:t>
          </a:r>
          <a:r>
            <a:rPr lang="uk-UA" sz="1600" b="1" kern="1200" dirty="0"/>
            <a:t>Обсяг кредитів</a:t>
          </a:r>
        </a:p>
      </dsp:txBody>
      <dsp:txXfrm>
        <a:off x="263451" y="304554"/>
        <a:ext cx="7818627" cy="590857"/>
      </dsp:txXfrm>
    </dsp:sp>
    <dsp:sp modelId="{4EDC228A-332C-4A9F-A88F-344301210501}">
      <dsp:nvSpPr>
        <dsp:cNvPr id="0" name=""/>
        <dsp:cNvSpPr/>
      </dsp:nvSpPr>
      <dsp:spPr>
        <a:xfrm>
          <a:off x="263451" y="920399"/>
          <a:ext cx="2499129" cy="2276419"/>
        </a:xfrm>
        <a:prstGeom prst="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600" kern="1200" dirty="0"/>
            <a:t>4</a:t>
          </a:r>
        </a:p>
      </dsp:txBody>
      <dsp:txXfrm>
        <a:off x="263451" y="920399"/>
        <a:ext cx="2499129" cy="2276419"/>
      </dsp:txXfrm>
    </dsp:sp>
    <dsp:sp modelId="{583987F5-C1D2-412F-8A34-21675E8BBC2A}">
      <dsp:nvSpPr>
        <dsp:cNvPr id="0" name=""/>
        <dsp:cNvSpPr/>
      </dsp:nvSpPr>
      <dsp:spPr>
        <a:xfrm>
          <a:off x="2762581" y="403031"/>
          <a:ext cx="5614926" cy="1181715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875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    </a:t>
          </a:r>
          <a:r>
            <a:rPr lang="uk-UA" sz="1600" b="1" kern="1200" dirty="0"/>
            <a:t>Період навчання </a:t>
          </a:r>
        </a:p>
      </dsp:txBody>
      <dsp:txXfrm>
        <a:off x="2762581" y="698460"/>
        <a:ext cx="5319497" cy="590857"/>
      </dsp:txXfrm>
    </dsp:sp>
    <dsp:sp modelId="{BA8A8ECE-4FC2-4BE5-928D-974E04C6FCB2}">
      <dsp:nvSpPr>
        <dsp:cNvPr id="0" name=""/>
        <dsp:cNvSpPr/>
      </dsp:nvSpPr>
      <dsp:spPr>
        <a:xfrm>
          <a:off x="2762581" y="1314304"/>
          <a:ext cx="2499129" cy="2276419"/>
        </a:xfrm>
        <a:prstGeom prst="rect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4 курс 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kern="1200" dirty="0"/>
            <a:t>БАКАЛАВРИ</a:t>
          </a:r>
          <a:r>
            <a:rPr lang="uk-UA" sz="1800" b="1" kern="1200" dirty="0"/>
            <a:t>, </a:t>
          </a:r>
        </a:p>
        <a:p>
          <a:pPr marL="0" lvl="0" indent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b="1" kern="1200" dirty="0"/>
            <a:t>                           </a:t>
          </a:r>
        </a:p>
        <a:p>
          <a:pPr marL="0" lvl="0" indent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endParaRPr lang="uk-UA" sz="1800" b="1" kern="1200" dirty="0"/>
        </a:p>
        <a:p>
          <a:pPr marL="0" lvl="0" indent="0" algn="just" defTabSz="8001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uk-UA" sz="1800" b="1" kern="1200" dirty="0"/>
            <a:t>                            2</a:t>
          </a:r>
        </a:p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kern="1200" dirty="0"/>
            <a:t>семестр</a:t>
          </a:r>
        </a:p>
      </dsp:txBody>
      <dsp:txXfrm>
        <a:off x="2762581" y="1314304"/>
        <a:ext cx="2499129" cy="2276419"/>
      </dsp:txXfrm>
    </dsp:sp>
    <dsp:sp modelId="{06F640C2-EC36-4665-AC17-E63F293E42A7}">
      <dsp:nvSpPr>
        <dsp:cNvPr id="0" name=""/>
        <dsp:cNvSpPr/>
      </dsp:nvSpPr>
      <dsp:spPr>
        <a:xfrm>
          <a:off x="5261710" y="796936"/>
          <a:ext cx="3115797" cy="1181715"/>
        </a:xfrm>
        <a:prstGeom prst="rightArrow">
          <a:avLst>
            <a:gd name="adj1" fmla="val 50000"/>
            <a:gd name="adj2" fmla="val 5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3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254000" bIns="1875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   </a:t>
          </a:r>
          <a:r>
            <a:rPr lang="uk-UA" sz="1600" b="1" kern="1200" dirty="0"/>
            <a:t>Підсумкова форма </a:t>
          </a:r>
        </a:p>
      </dsp:txBody>
      <dsp:txXfrm>
        <a:off x="5261710" y="1092365"/>
        <a:ext cx="2820368" cy="590857"/>
      </dsp:txXfrm>
    </dsp:sp>
    <dsp:sp modelId="{909DF400-3DBF-4445-927B-43B355BF05EF}">
      <dsp:nvSpPr>
        <dsp:cNvPr id="0" name=""/>
        <dsp:cNvSpPr/>
      </dsp:nvSpPr>
      <dsp:spPr>
        <a:xfrm>
          <a:off x="5400612" y="1656192"/>
          <a:ext cx="2499129" cy="2243104"/>
        </a:xfrm>
        <a:prstGeom prst="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1800" i="1" kern="1200" dirty="0"/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800" b="1" kern="1200" dirty="0"/>
            <a:t>       </a:t>
          </a:r>
          <a:r>
            <a:rPr lang="uk-UA" sz="3600" b="1" kern="1200" dirty="0"/>
            <a:t>залік</a:t>
          </a:r>
        </a:p>
      </dsp:txBody>
      <dsp:txXfrm>
        <a:off x="5400612" y="1656192"/>
        <a:ext cx="2499129" cy="22431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ECC01A-CF03-4E00-B0F6-65CD0033B517}">
      <dsp:nvSpPr>
        <dsp:cNvPr id="0" name=""/>
        <dsp:cNvSpPr/>
      </dsp:nvSpPr>
      <dsp:spPr>
        <a:xfrm>
          <a:off x="3892977" y="835711"/>
          <a:ext cx="1119607" cy="1119607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CE9836C1-6963-482F-87C8-638608664367}">
      <dsp:nvSpPr>
        <dsp:cNvPr id="0" name=""/>
        <dsp:cNvSpPr/>
      </dsp:nvSpPr>
      <dsp:spPr>
        <a:xfrm>
          <a:off x="3281112" y="0"/>
          <a:ext cx="2343337" cy="762378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електронних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версій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навчально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-методичного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забезпечення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81112" y="0"/>
        <a:ext cx="2343337" cy="762378"/>
      </dsp:txXfrm>
    </dsp:sp>
    <dsp:sp modelId="{39D79783-96F5-44A6-BDF1-00E95193D7DF}">
      <dsp:nvSpPr>
        <dsp:cNvPr id="0" name=""/>
        <dsp:cNvSpPr/>
      </dsp:nvSpPr>
      <dsp:spPr>
        <a:xfrm>
          <a:off x="4256383" y="1045547"/>
          <a:ext cx="1119607" cy="1119607"/>
        </a:xfrm>
        <a:prstGeom prst="ellipse">
          <a:avLst/>
        </a:prstGeom>
        <a:solidFill>
          <a:schemeClr val="accent4">
            <a:alpha val="50000"/>
            <a:hueOff val="-730035"/>
            <a:satOff val="2435"/>
            <a:lumOff val="384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95CE0CDB-B947-4588-935F-0320A1AB56DB}">
      <dsp:nvSpPr>
        <dsp:cNvPr id="0" name=""/>
        <dsp:cNvSpPr/>
      </dsp:nvSpPr>
      <dsp:spPr>
        <a:xfrm>
          <a:off x="5166386" y="769376"/>
          <a:ext cx="3229382" cy="83498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візуального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супроводу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дисципліни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електронні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презентації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тем)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66386" y="769376"/>
        <a:ext cx="3229382" cy="834985"/>
      </dsp:txXfrm>
    </dsp:sp>
    <dsp:sp modelId="{BFFDD77D-E34F-4338-8AC2-D79BD14A64EB}">
      <dsp:nvSpPr>
        <dsp:cNvPr id="0" name=""/>
        <dsp:cNvSpPr/>
      </dsp:nvSpPr>
      <dsp:spPr>
        <a:xfrm>
          <a:off x="4450601" y="1398870"/>
          <a:ext cx="1119607" cy="1119607"/>
        </a:xfrm>
        <a:prstGeom prst="ellipse">
          <a:avLst/>
        </a:prstGeom>
        <a:solidFill>
          <a:schemeClr val="accent4">
            <a:alpha val="50000"/>
            <a:hueOff val="-1460069"/>
            <a:satOff val="4870"/>
            <a:lumOff val="768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33E8445D-949E-4392-906E-7D465937C232}">
      <dsp:nvSpPr>
        <dsp:cNvPr id="0" name=""/>
        <dsp:cNvSpPr/>
      </dsp:nvSpPr>
      <dsp:spPr>
        <a:xfrm>
          <a:off x="5228953" y="1678645"/>
          <a:ext cx="3173533" cy="93300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роздаткового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матеріалу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(бланки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робочих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документів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аудиторів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форм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аудиторської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фірми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)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228953" y="1678645"/>
        <a:ext cx="3173533" cy="933005"/>
      </dsp:txXfrm>
    </dsp:sp>
    <dsp:sp modelId="{0E93216B-731F-4119-8064-8F3C2FB37A55}">
      <dsp:nvSpPr>
        <dsp:cNvPr id="0" name=""/>
        <dsp:cNvSpPr/>
      </dsp:nvSpPr>
      <dsp:spPr>
        <a:xfrm>
          <a:off x="3892977" y="1675417"/>
          <a:ext cx="1119607" cy="1119607"/>
        </a:xfrm>
        <a:prstGeom prst="ellipse">
          <a:avLst/>
        </a:prstGeom>
        <a:solidFill>
          <a:schemeClr val="accent4">
            <a:alpha val="50000"/>
            <a:hueOff val="-2190104"/>
            <a:satOff val="7304"/>
            <a:lumOff val="1153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73C9D587-0883-4E27-9194-569F0467E02D}">
      <dsp:nvSpPr>
        <dsp:cNvPr id="0" name=""/>
        <dsp:cNvSpPr/>
      </dsp:nvSpPr>
      <dsp:spPr>
        <a:xfrm>
          <a:off x="2911837" y="2638251"/>
          <a:ext cx="3854443" cy="762378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мережі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Internet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для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роботи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з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законодавчо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-нормативною базою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11837" y="2638251"/>
        <a:ext cx="3854443" cy="762378"/>
      </dsp:txXfrm>
    </dsp:sp>
    <dsp:sp modelId="{1B256F38-FB48-4581-BD23-CB41F866D1BF}">
      <dsp:nvSpPr>
        <dsp:cNvPr id="0" name=""/>
        <dsp:cNvSpPr/>
      </dsp:nvSpPr>
      <dsp:spPr>
        <a:xfrm>
          <a:off x="3529571" y="1465218"/>
          <a:ext cx="1119607" cy="1119607"/>
        </a:xfrm>
        <a:prstGeom prst="ellipse">
          <a:avLst/>
        </a:prstGeom>
        <a:solidFill>
          <a:schemeClr val="accent4">
            <a:alpha val="50000"/>
            <a:hueOff val="-2920138"/>
            <a:satOff val="9739"/>
            <a:lumOff val="15373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0D62F022-4219-4F81-B106-FA5B67164073}">
      <dsp:nvSpPr>
        <dsp:cNvPr id="0" name=""/>
        <dsp:cNvSpPr/>
      </dsp:nvSpPr>
      <dsp:spPr>
        <a:xfrm>
          <a:off x="1114504" y="1678645"/>
          <a:ext cx="2846489" cy="93300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програмних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продуктів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для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формування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звітності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14504" y="1678645"/>
        <a:ext cx="2846489" cy="933005"/>
      </dsp:txXfrm>
    </dsp:sp>
    <dsp:sp modelId="{DB33766A-9BF6-4F48-B67A-634333D5EFE7}">
      <dsp:nvSpPr>
        <dsp:cNvPr id="0" name=""/>
        <dsp:cNvSpPr/>
      </dsp:nvSpPr>
      <dsp:spPr>
        <a:xfrm>
          <a:off x="3529571" y="1045547"/>
          <a:ext cx="1119607" cy="1119607"/>
        </a:xfrm>
        <a:prstGeom prst="ellipse">
          <a:avLst/>
        </a:prstGeom>
        <a:solidFill>
          <a:schemeClr val="accent4">
            <a:alpha val="50000"/>
            <a:hueOff val="-3650173"/>
            <a:satOff val="12174"/>
            <a:lumOff val="1921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clear">
          <a:bevelT w="177800" h="254000"/>
          <a:bevelB w="1524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</dsp:sp>
    <dsp:sp modelId="{8C4035DB-DDC3-4D13-BAE6-F60039ED9B1E}">
      <dsp:nvSpPr>
        <dsp:cNvPr id="0" name=""/>
        <dsp:cNvSpPr/>
      </dsp:nvSpPr>
      <dsp:spPr>
        <a:xfrm>
          <a:off x="114100" y="629489"/>
          <a:ext cx="3614000" cy="933005"/>
        </a:xfrm>
        <a:prstGeom prst="rect">
          <a:avLst/>
        </a:prstGeom>
        <a:noFill/>
        <a:ln w="9525" cap="rnd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організація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і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супровід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навчального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процесу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т.ч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дистанційного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за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допомогою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телекомунікаційного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зв’язку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</a:p>
        <a:p>
          <a:pPr marL="0" lvl="0" indent="0" algn="ctr" defTabSz="622300" rtl="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та </a:t>
          </a:r>
          <a:r>
            <a:rPr lang="ru-RU" sz="1400" b="1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комп'ютерних</a:t>
          </a:r>
          <a:r>
            <a:rPr lang="ru-RU" sz="14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мереж</a:t>
          </a:r>
          <a:endParaRPr lang="uk-UA" sz="14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4100" y="629489"/>
        <a:ext cx="3614000" cy="9330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784870F-BA22-4106-A51C-7D945E796543}" type="datetimeFigureOut">
              <a:rPr lang="uk-UA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noProof="0"/>
              <a:t>Зразок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25A3F74-5EC5-4B08-A484-6EF739CE67B0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6619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Місце для зображення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0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uk-UA"/>
          </a:p>
        </p:txBody>
      </p:sp>
      <p:sp>
        <p:nvSpPr>
          <p:cNvPr id="17411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CA3E9B-FC46-43A3-8012-9D10EE82A42E}" type="slidenum">
              <a:rPr lang="uk-UA" altLang="uk-UA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uk-UA" altLang="uk-UA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750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15702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705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55087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1457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85428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9037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1435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574566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2956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3994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97457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67715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7882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1055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453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54251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80043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19F13DC8-12BF-4E07-A694-6F2A1D643327}" type="datetimeFigureOut">
              <a:rPr lang="uk-UA" smtClean="0"/>
              <a:pPr>
                <a:defRPr/>
              </a:pPr>
              <a:t>24.10.2025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F10AA110-9666-4147-88C3-3419A9F65303}" type="slidenum">
              <a:rPr lang="uk-UA" smtClean="0"/>
              <a:pPr>
                <a:defRPr/>
              </a:pPr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09292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  <p:sldLayoutId id="2147483753" r:id="rId14"/>
    <p:sldLayoutId id="2147483754" r:id="rId15"/>
    <p:sldLayoutId id="2147483755" r:id="rId16"/>
    <p:sldLayoutId id="214748375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6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Layout" Target="../diagrams/layout2.xml"/><Relationship Id="rId7" Type="http://schemas.openxmlformats.org/officeDocument/2006/relationships/image" Target="../media/image10.jp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Relationship Id="rId9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2411760" y="239159"/>
            <a:ext cx="6048672" cy="181588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Презентація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Навчальної дисципліни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«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Облік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 та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оподаткування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 в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сільському</a:t>
            </a:r>
            <a:r>
              <a:rPr lang="ru-RU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 </a:t>
            </a:r>
            <a:r>
              <a:rPr lang="ru-RU" sz="2800" b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господарстві</a:t>
            </a:r>
            <a:r>
              <a:rPr lang="uk-UA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/>
                </a:solidFill>
                <a:effectLst>
                  <a:reflection blurRad="12700" stA="28000" endPos="45000" dist="1000" dir="5400000" sy="-100000" algn="bl" rotWithShape="0"/>
                </a:effectLst>
                <a:latin typeface="+mn-lt"/>
              </a:rPr>
              <a:t>»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453445"/>
            <a:ext cx="1656184" cy="1574304"/>
          </a:xfrm>
          <a:prstGeom prst="rect">
            <a:avLst/>
          </a:prstGeom>
        </p:spPr>
      </p:pic>
      <p:pic>
        <p:nvPicPr>
          <p:cNvPr id="1026" name="Picture 2" descr="Економічний аналіз АКУП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420888"/>
            <a:ext cx="6985665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57705419"/>
              </p:ext>
            </p:extLst>
          </p:nvPr>
        </p:nvGraphicFramePr>
        <p:xfrm>
          <a:off x="251520" y="188640"/>
          <a:ext cx="8640960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644008" y="4365104"/>
            <a:ext cx="2736304" cy="19465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043608" y="4365104"/>
            <a:ext cx="2884098" cy="19192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2873E05-8889-4C7E-9180-BD5E7BAF5ED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02873E05-8889-4C7E-9180-BD5E7BAF5ED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DC228A-332C-4A9F-A88F-3443012105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4EDC228A-332C-4A9F-A88F-3443012105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83987F5-C1D2-412F-8A34-21675E8BBC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583987F5-C1D2-412F-8A34-21675E8BBC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8A8ECE-4FC2-4BE5-928D-974E04C6FC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BA8A8ECE-4FC2-4BE5-928D-974E04C6FC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F640C2-EC36-4665-AC17-E63F293E42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06F640C2-EC36-4665-AC17-E63F293E42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09DF400-3DBF-4445-927B-43B355BF05E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909DF400-3DBF-4445-927B-43B355BF05E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кутник 5"/>
          <p:cNvSpPr/>
          <p:nvPr/>
        </p:nvSpPr>
        <p:spPr>
          <a:xfrm>
            <a:off x="0" y="2703366"/>
            <a:ext cx="9144000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6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err="1"/>
              <a:t>Місце</a:t>
            </a:r>
            <a:r>
              <a:rPr lang="ru-RU" sz="1600" b="1" dirty="0"/>
              <a:t> </a:t>
            </a:r>
            <a:r>
              <a:rPr lang="ru-RU" sz="1600" b="1" dirty="0" err="1"/>
              <a:t>дисципліни</a:t>
            </a:r>
            <a:r>
              <a:rPr lang="ru-RU" sz="1600" b="1" dirty="0"/>
              <a:t> у </a:t>
            </a:r>
            <a:r>
              <a:rPr lang="ru-RU" sz="1600" b="1" dirty="0" err="1"/>
              <a:t>фаховій</a:t>
            </a:r>
            <a:r>
              <a:rPr lang="ru-RU" sz="1600" b="1" dirty="0"/>
              <a:t> </a:t>
            </a:r>
            <a:r>
              <a:rPr lang="ru-RU" sz="1600" b="1" dirty="0" err="1"/>
              <a:t>моделі</a:t>
            </a:r>
            <a:r>
              <a:rPr lang="ru-RU" sz="1600" b="1" dirty="0"/>
              <a:t> </a:t>
            </a:r>
            <a:r>
              <a:rPr lang="ru-RU" sz="1600" b="1" dirty="0" err="1"/>
              <a:t>підготовки</a:t>
            </a:r>
            <a:r>
              <a:rPr lang="ru-RU" sz="1600" b="1" dirty="0"/>
              <a:t> </a:t>
            </a:r>
            <a:r>
              <a:rPr lang="ru-RU" sz="1600" b="1" dirty="0" err="1"/>
              <a:t>фахівця</a:t>
            </a:r>
            <a:r>
              <a:rPr lang="ru-RU" sz="1600" b="1" dirty="0"/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uk-UA" sz="1600" dirty="0"/>
          </a:p>
        </p:txBody>
      </p:sp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0843898"/>
              </p:ext>
            </p:extLst>
          </p:nvPr>
        </p:nvGraphicFramePr>
        <p:xfrm>
          <a:off x="35916" y="3597011"/>
          <a:ext cx="9162453" cy="31716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21421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202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7710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Перелік дисциплін, на які спирається вивчення дисципліни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Перелік дисциплін, вивчення яких  спирається на дану дисципліну</a:t>
                      </a:r>
                      <a:endParaRPr lang="uk-UA" sz="16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6750">
                <a:tc>
                  <a:txBody>
                    <a:bodyPr/>
                    <a:lstStyle/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«Облікова політика підприємств»</a:t>
                      </a:r>
                    </a:p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«Звітність підприємств»</a:t>
                      </a:r>
                    </a:p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«Господарський контроль»</a:t>
                      </a:r>
                    </a:p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«Правознавство», «Податковий контроль та аудит»</a:t>
                      </a:r>
                      <a:endParaRPr lang="ru-RU" sz="1600" kern="1200" baseline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tc>
                  <a:txBody>
                    <a:bodyPr/>
                    <a:lstStyle/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здатність формувати обліково-аналітичну інформацію для ефективного управління діяльністю сільськогосподарського підприємства;</a:t>
                      </a:r>
                      <a:endParaRPr lang="ru-RU" sz="1600" kern="1200" baseline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marL="0" lvl="0" indent="0" algn="just" defTabSz="457200" rtl="0" eaLnBrk="1" latinLnBrk="0" hangingPunct="1">
                        <a:spcAft>
                          <a:spcPts val="0"/>
                        </a:spcAft>
                        <a:buFont typeface="Wingdings" panose="05000000000000000000" pitchFamily="2" charset="2"/>
                        <a:buChar char="§"/>
                      </a:pPr>
                      <a:r>
                        <a:rPr lang="uk-UA" sz="1600" kern="1200" baseline="0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здатність застосування знань права та податкового законодавства в практичній діяльності суб’єктів господарювання в сільському господарстві.</a:t>
                      </a:r>
                      <a:endParaRPr lang="ru-RU" sz="1600" kern="1200" baseline="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path path="circle">
                        <a:fillToRect l="100000" t="100000"/>
                      </a:path>
                      <a:tileRect r="-100000" b="-100000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Выноска со стрелкой вниз 3"/>
          <p:cNvSpPr/>
          <p:nvPr/>
        </p:nvSpPr>
        <p:spPr>
          <a:xfrm>
            <a:off x="0" y="267977"/>
            <a:ext cx="3312368" cy="1152128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uk-UA" b="1" dirty="0">
                <a:solidFill>
                  <a:prstClr val="white"/>
                </a:solidFill>
              </a:rPr>
              <a:t>Мета дисципліни</a:t>
            </a:r>
          </a:p>
        </p:txBody>
      </p:sp>
      <p:sp>
        <p:nvSpPr>
          <p:cNvPr id="8" name="Блок-схема: память с посл. доступом 7"/>
          <p:cNvSpPr/>
          <p:nvPr/>
        </p:nvSpPr>
        <p:spPr>
          <a:xfrm>
            <a:off x="863402" y="980729"/>
            <a:ext cx="8280598" cy="1728192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b="1" dirty="0"/>
              <a:t>Мета</a:t>
            </a:r>
            <a:r>
              <a:rPr lang="uk-UA" sz="1200" dirty="0"/>
              <a:t> викладання навчальної дисципліни «</a:t>
            </a:r>
            <a:r>
              <a:rPr lang="ru-RU" sz="1200" dirty="0" err="1"/>
              <a:t>Облік</a:t>
            </a:r>
            <a:r>
              <a:rPr lang="ru-RU" sz="1200" dirty="0"/>
              <a:t> та </a:t>
            </a:r>
            <a:r>
              <a:rPr lang="ru-RU" sz="1200" dirty="0" err="1"/>
              <a:t>оподаткування</a:t>
            </a:r>
            <a:r>
              <a:rPr lang="ru-RU" sz="1200" dirty="0"/>
              <a:t> в </a:t>
            </a:r>
            <a:r>
              <a:rPr lang="ru-RU" sz="1200" dirty="0" err="1"/>
              <a:t>сільському</a:t>
            </a:r>
            <a:r>
              <a:rPr lang="ru-RU" sz="1200" dirty="0"/>
              <a:t> </a:t>
            </a:r>
            <a:r>
              <a:rPr lang="ru-RU" sz="1200" dirty="0" err="1"/>
              <a:t>господарстві</a:t>
            </a:r>
            <a:r>
              <a:rPr lang="uk-UA" sz="1200" dirty="0"/>
              <a:t>» є надання студентам теоретичних знань і формування практичних навичок організації та ведення обліку, оподаткування та складання звітності підприємств з урахуванням специфіки сільськогосподарського виробництва.</a:t>
            </a:r>
            <a:endParaRPr lang="ru-RU" sz="1200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17" y="1159066"/>
            <a:ext cx="629568" cy="7413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Науковці Інституту сільськогосподарської мікробіології та агропромислового  виробництва НААН провели облік урожаю озимої пшениці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20688"/>
            <a:ext cx="7488832" cy="5616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4696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0825" y="260350"/>
            <a:ext cx="8713788" cy="95410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«Педагогіка – наука і мистецтво одночасно, то й підхід до вибору методів навчання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 ґрунтуватися на творчості педагога, з одного боку, і відповідати вимогам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принципу системності – з іншого»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Кузьмінський</a:t>
            </a:r>
            <a:r>
              <a:rPr lang="uk-UA" sz="14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А.І.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287159" y="1716599"/>
            <a:ext cx="864112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2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 інноваційних технологій навчання : </a:t>
            </a:r>
          </a:p>
        </p:txBody>
      </p:sp>
      <p:sp>
        <p:nvSpPr>
          <p:cNvPr id="5" name="Прямокутник 4"/>
          <p:cNvSpPr/>
          <p:nvPr/>
        </p:nvSpPr>
        <p:spPr>
          <a:xfrm>
            <a:off x="250825" y="2187070"/>
            <a:ext cx="8713788" cy="73866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k-UA" sz="1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процесі викладання навчальної дисципліни для активізації навчально-пізнавальної діяльності студентів передбачене застосування інноваційних навчальних технологій, що досягається за допомогою застосування наочності: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360930304"/>
              </p:ext>
            </p:extLst>
          </p:nvPr>
        </p:nvGraphicFramePr>
        <p:xfrm>
          <a:off x="287159" y="3110995"/>
          <a:ext cx="8713253" cy="3630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824" y="260350"/>
            <a:ext cx="1800895" cy="954107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197" y="3101828"/>
            <a:ext cx="1812032" cy="86409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512" y="5877272"/>
            <a:ext cx="1901224" cy="8640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287</TotalTime>
  <Words>270</Words>
  <Application>Microsoft Office PowerPoint</Application>
  <PresentationFormat>Экран (4:3)</PresentationFormat>
  <Paragraphs>47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Wingdings</vt:lpstr>
      <vt:lpstr>Wingdings 3</vt:lpstr>
      <vt:lpstr>Сектор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Sara Yasmeen (Wipro Technologies)</dc:creator>
  <cp:lastModifiedBy>ASUS</cp:lastModifiedBy>
  <cp:revision>45</cp:revision>
  <dcterms:created xsi:type="dcterms:W3CDTF">2010-02-23T11:30:32Z</dcterms:created>
  <dcterms:modified xsi:type="dcterms:W3CDTF">2025-10-24T09:23:39Z</dcterms:modified>
</cp:coreProperties>
</file>