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2" r:id="rId1"/>
  </p:sldMasterIdLst>
  <p:notesMasterIdLst>
    <p:notesMasterId r:id="rId16"/>
  </p:notesMasterIdLst>
  <p:sldIdLst>
    <p:sldId id="270"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embeddedFontLst>
    <p:embeddedFont>
      <p:font typeface="Caveat" panose="020B0604020202020204" charset="0"/>
      <p:regular r:id="rId17"/>
      <p:bold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0968720-342B-4519-847D-7CBB42771C68}">
  <a:tblStyle styleId="{20968720-342B-4519-847D-7CBB42771C68}"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658" y="6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d44f1ca0c5_2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2" name="Google Shape;112;gd44f1ca0c5_2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d44f1ca0c5_2_1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2" name="Google Shape;172;gd44f1ca0c5_2_1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d44f1ca0c5_2_1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7" name="Google Shape;177;gd44f1ca0c5_2_1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d44f1ca0c5_2_1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gd44f1ca0c5_2_1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d44f1ca0c5_2_1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9" name="Google Shape;189;gd44f1ca0c5_2_1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d44f1ca0c5_2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gd44f1ca0c5_2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d44f1ca0c5_2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1" name="Google Shape;131;gd44f1ca0c5_2_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d44f1ca0c5_2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6" name="Google Shape;136;gd44f1ca0c5_2_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d44f1ca0c5_2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1" name="Google Shape;141;gd44f1ca0c5_2_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d44f1ca0c5_2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gd44f1ca0c5_2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d44f1ca0c5_2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4" name="Google Shape;154;gd44f1ca0c5_2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d44f1ca0c5_2_1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0" name="Google Shape;160;gd44f1ca0c5_2_1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d44f1ca0c5_2_1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6" name="Google Shape;166;gd44f1ca0c5_2_1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56"/>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6 Content">
  <p:cSld name="Title, 6 Content">
    <p:spTree>
      <p:nvGrpSpPr>
        <p:cNvPr id="1" name="Shape 96"/>
        <p:cNvGrpSpPr/>
        <p:nvPr/>
      </p:nvGrpSpPr>
      <p:grpSpPr>
        <a:xfrm>
          <a:off x="0" y="0"/>
          <a:ext cx="0" cy="0"/>
          <a:chOff x="0" y="0"/>
          <a:chExt cx="0" cy="0"/>
        </a:xfrm>
      </p:grpSpPr>
      <p:sp>
        <p:nvSpPr>
          <p:cNvPr id="97" name="Google Shape;97;p25"/>
          <p:cNvSpPr txBox="1">
            <a:spLocks noGrp="1"/>
          </p:cNvSpPr>
          <p:nvPr>
            <p:ph type="title"/>
          </p:nvPr>
        </p:nvSpPr>
        <p:spPr>
          <a:xfrm>
            <a:off x="457200" y="205740"/>
            <a:ext cx="8229600" cy="857250"/>
          </a:xfrm>
          <a:prstGeom prst="rect">
            <a:avLst/>
          </a:prstGeom>
          <a:noFill/>
          <a:ln>
            <a:noFill/>
          </a:ln>
        </p:spPr>
        <p:txBody>
          <a:bodyPr spcFirstLastPara="1" wrap="square" lIns="90000" tIns="46800" rIns="90000" bIns="468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 name="Google Shape;98;p25"/>
          <p:cNvSpPr txBox="1">
            <a:spLocks noGrp="1"/>
          </p:cNvSpPr>
          <p:nvPr>
            <p:ph type="body" idx="1"/>
          </p:nvPr>
        </p:nvSpPr>
        <p:spPr>
          <a:xfrm>
            <a:off x="457200" y="1200150"/>
            <a:ext cx="2649600" cy="161892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99" name="Google Shape;99;p25"/>
          <p:cNvSpPr txBox="1">
            <a:spLocks noGrp="1"/>
          </p:cNvSpPr>
          <p:nvPr>
            <p:ph type="body" idx="2"/>
          </p:nvPr>
        </p:nvSpPr>
        <p:spPr>
          <a:xfrm>
            <a:off x="3239640" y="1200150"/>
            <a:ext cx="2649600" cy="161892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100" name="Google Shape;100;p25"/>
          <p:cNvSpPr txBox="1">
            <a:spLocks noGrp="1"/>
          </p:cNvSpPr>
          <p:nvPr>
            <p:ph type="body" idx="3"/>
          </p:nvPr>
        </p:nvSpPr>
        <p:spPr>
          <a:xfrm>
            <a:off x="6022080" y="1200150"/>
            <a:ext cx="2649600" cy="161892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101" name="Google Shape;101;p25"/>
          <p:cNvSpPr txBox="1">
            <a:spLocks noGrp="1"/>
          </p:cNvSpPr>
          <p:nvPr>
            <p:ph type="body" idx="4"/>
          </p:nvPr>
        </p:nvSpPr>
        <p:spPr>
          <a:xfrm>
            <a:off x="457200" y="2973240"/>
            <a:ext cx="2649600" cy="161892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102" name="Google Shape;102;p25"/>
          <p:cNvSpPr txBox="1">
            <a:spLocks noGrp="1"/>
          </p:cNvSpPr>
          <p:nvPr>
            <p:ph type="body" idx="5"/>
          </p:nvPr>
        </p:nvSpPr>
        <p:spPr>
          <a:xfrm>
            <a:off x="3239640" y="2973240"/>
            <a:ext cx="2649600" cy="161892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103" name="Google Shape;103;p25"/>
          <p:cNvSpPr txBox="1">
            <a:spLocks noGrp="1"/>
          </p:cNvSpPr>
          <p:nvPr>
            <p:ph type="body" idx="6"/>
          </p:nvPr>
        </p:nvSpPr>
        <p:spPr>
          <a:xfrm>
            <a:off x="6022080" y="2973240"/>
            <a:ext cx="2649600" cy="161892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2 Content" type="twoObj">
  <p:cSld name="TWO_OBJECTS">
    <p:spTree>
      <p:nvGrpSpPr>
        <p:cNvPr id="1" name="Shape 63"/>
        <p:cNvGrpSpPr/>
        <p:nvPr/>
      </p:nvGrpSpPr>
      <p:grpSpPr>
        <a:xfrm>
          <a:off x="0" y="0"/>
          <a:ext cx="0" cy="0"/>
          <a:chOff x="0" y="0"/>
          <a:chExt cx="0" cy="0"/>
        </a:xfrm>
      </p:grpSpPr>
      <p:sp>
        <p:nvSpPr>
          <p:cNvPr id="64" name="Google Shape;64;p17"/>
          <p:cNvSpPr txBox="1">
            <a:spLocks noGrp="1"/>
          </p:cNvSpPr>
          <p:nvPr>
            <p:ph type="title"/>
          </p:nvPr>
        </p:nvSpPr>
        <p:spPr>
          <a:xfrm>
            <a:off x="457200" y="205740"/>
            <a:ext cx="8229600" cy="857250"/>
          </a:xfrm>
          <a:prstGeom prst="rect">
            <a:avLst/>
          </a:prstGeom>
          <a:noFill/>
          <a:ln>
            <a:noFill/>
          </a:ln>
        </p:spPr>
        <p:txBody>
          <a:bodyPr spcFirstLastPara="1" wrap="square" lIns="90000" tIns="46800" rIns="90000" bIns="468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17"/>
          <p:cNvSpPr txBox="1">
            <a:spLocks noGrp="1"/>
          </p:cNvSpPr>
          <p:nvPr>
            <p:ph type="body" idx="1"/>
          </p:nvPr>
        </p:nvSpPr>
        <p:spPr>
          <a:xfrm>
            <a:off x="457200" y="1200150"/>
            <a:ext cx="4015800" cy="339444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66" name="Google Shape;66;p17"/>
          <p:cNvSpPr txBox="1">
            <a:spLocks noGrp="1"/>
          </p:cNvSpPr>
          <p:nvPr>
            <p:ph type="body" idx="2"/>
          </p:nvPr>
        </p:nvSpPr>
        <p:spPr>
          <a:xfrm>
            <a:off x="4674240" y="1200150"/>
            <a:ext cx="4015800" cy="339444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7"/>
        <p:cNvGrpSpPr/>
        <p:nvPr/>
      </p:nvGrpSpPr>
      <p:grpSpPr>
        <a:xfrm>
          <a:off x="0" y="0"/>
          <a:ext cx="0" cy="0"/>
          <a:chOff x="0" y="0"/>
          <a:chExt cx="0" cy="0"/>
        </a:xfrm>
      </p:grpSpPr>
      <p:sp>
        <p:nvSpPr>
          <p:cNvPr id="68" name="Google Shape;68;p18"/>
          <p:cNvSpPr txBox="1">
            <a:spLocks noGrp="1"/>
          </p:cNvSpPr>
          <p:nvPr>
            <p:ph type="title"/>
          </p:nvPr>
        </p:nvSpPr>
        <p:spPr>
          <a:xfrm>
            <a:off x="457200" y="205740"/>
            <a:ext cx="8229600" cy="857250"/>
          </a:xfrm>
          <a:prstGeom prst="rect">
            <a:avLst/>
          </a:prstGeom>
          <a:noFill/>
          <a:ln>
            <a:noFill/>
          </a:ln>
        </p:spPr>
        <p:txBody>
          <a:bodyPr spcFirstLastPara="1" wrap="square" lIns="90000" tIns="46800" rIns="90000" bIns="468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entered Text" type="objOnly">
  <p:cSld name="OBJECT_ONLY">
    <p:spTree>
      <p:nvGrpSpPr>
        <p:cNvPr id="1" name="Shape 69"/>
        <p:cNvGrpSpPr/>
        <p:nvPr/>
      </p:nvGrpSpPr>
      <p:grpSpPr>
        <a:xfrm>
          <a:off x="0" y="0"/>
          <a:ext cx="0" cy="0"/>
          <a:chOff x="0" y="0"/>
          <a:chExt cx="0" cy="0"/>
        </a:xfrm>
      </p:grpSpPr>
      <p:sp>
        <p:nvSpPr>
          <p:cNvPr id="70" name="Google Shape;70;p19"/>
          <p:cNvSpPr txBox="1">
            <a:spLocks noGrp="1"/>
          </p:cNvSpPr>
          <p:nvPr>
            <p:ph type="subTitle" idx="1"/>
          </p:nvPr>
        </p:nvSpPr>
        <p:spPr>
          <a:xfrm>
            <a:off x="457200" y="205740"/>
            <a:ext cx="8229600" cy="3974670"/>
          </a:xfrm>
          <a:prstGeom prst="rect">
            <a:avLst/>
          </a:prstGeom>
          <a:noFill/>
          <a:ln>
            <a:noFill/>
          </a:ln>
        </p:spPr>
        <p:txBody>
          <a:bodyPr spcFirstLastPara="1" wrap="square" lIns="0" tIns="0" rIns="0" bIns="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2 Content and Content" type="twoObjAndObj">
  <p:cSld name="TWO_OBJECTS_AND_OBJECT">
    <p:spTree>
      <p:nvGrpSpPr>
        <p:cNvPr id="1" name="Shape 71"/>
        <p:cNvGrpSpPr/>
        <p:nvPr/>
      </p:nvGrpSpPr>
      <p:grpSpPr>
        <a:xfrm>
          <a:off x="0" y="0"/>
          <a:ext cx="0" cy="0"/>
          <a:chOff x="0" y="0"/>
          <a:chExt cx="0" cy="0"/>
        </a:xfrm>
      </p:grpSpPr>
      <p:sp>
        <p:nvSpPr>
          <p:cNvPr id="72" name="Google Shape;72;p20"/>
          <p:cNvSpPr txBox="1">
            <a:spLocks noGrp="1"/>
          </p:cNvSpPr>
          <p:nvPr>
            <p:ph type="title"/>
          </p:nvPr>
        </p:nvSpPr>
        <p:spPr>
          <a:xfrm>
            <a:off x="457200" y="205740"/>
            <a:ext cx="8229600" cy="857250"/>
          </a:xfrm>
          <a:prstGeom prst="rect">
            <a:avLst/>
          </a:prstGeom>
          <a:noFill/>
          <a:ln>
            <a:noFill/>
          </a:ln>
        </p:spPr>
        <p:txBody>
          <a:bodyPr spcFirstLastPara="1" wrap="square" lIns="90000" tIns="46800" rIns="90000" bIns="468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0"/>
          <p:cNvSpPr txBox="1">
            <a:spLocks noGrp="1"/>
          </p:cNvSpPr>
          <p:nvPr>
            <p:ph type="body" idx="1"/>
          </p:nvPr>
        </p:nvSpPr>
        <p:spPr>
          <a:xfrm>
            <a:off x="457200" y="1200150"/>
            <a:ext cx="4015800" cy="161892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74" name="Google Shape;74;p20"/>
          <p:cNvSpPr txBox="1">
            <a:spLocks noGrp="1"/>
          </p:cNvSpPr>
          <p:nvPr>
            <p:ph type="body" idx="2"/>
          </p:nvPr>
        </p:nvSpPr>
        <p:spPr>
          <a:xfrm>
            <a:off x="4674240" y="1200150"/>
            <a:ext cx="4015800" cy="339444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75" name="Google Shape;75;p20"/>
          <p:cNvSpPr txBox="1">
            <a:spLocks noGrp="1"/>
          </p:cNvSpPr>
          <p:nvPr>
            <p:ph type="body" idx="3"/>
          </p:nvPr>
        </p:nvSpPr>
        <p:spPr>
          <a:xfrm>
            <a:off x="457200" y="2973240"/>
            <a:ext cx="4015800" cy="161892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Content and 2 Content" type="objAndTwoObj">
  <p:cSld name="OBJECT_AND_TWO_OBJECTS">
    <p:spTree>
      <p:nvGrpSpPr>
        <p:cNvPr id="1" name="Shape 76"/>
        <p:cNvGrpSpPr/>
        <p:nvPr/>
      </p:nvGrpSpPr>
      <p:grpSpPr>
        <a:xfrm>
          <a:off x="0" y="0"/>
          <a:ext cx="0" cy="0"/>
          <a:chOff x="0" y="0"/>
          <a:chExt cx="0" cy="0"/>
        </a:xfrm>
      </p:grpSpPr>
      <p:sp>
        <p:nvSpPr>
          <p:cNvPr id="77" name="Google Shape;77;p21"/>
          <p:cNvSpPr txBox="1">
            <a:spLocks noGrp="1"/>
          </p:cNvSpPr>
          <p:nvPr>
            <p:ph type="title"/>
          </p:nvPr>
        </p:nvSpPr>
        <p:spPr>
          <a:xfrm>
            <a:off x="457200" y="205740"/>
            <a:ext cx="8229600" cy="857250"/>
          </a:xfrm>
          <a:prstGeom prst="rect">
            <a:avLst/>
          </a:prstGeom>
          <a:noFill/>
          <a:ln>
            <a:noFill/>
          </a:ln>
        </p:spPr>
        <p:txBody>
          <a:bodyPr spcFirstLastPara="1" wrap="square" lIns="90000" tIns="46800" rIns="90000" bIns="468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1"/>
          <p:cNvSpPr txBox="1">
            <a:spLocks noGrp="1"/>
          </p:cNvSpPr>
          <p:nvPr>
            <p:ph type="body" idx="1"/>
          </p:nvPr>
        </p:nvSpPr>
        <p:spPr>
          <a:xfrm>
            <a:off x="457200" y="1200150"/>
            <a:ext cx="4015800" cy="339444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79" name="Google Shape;79;p21"/>
          <p:cNvSpPr txBox="1">
            <a:spLocks noGrp="1"/>
          </p:cNvSpPr>
          <p:nvPr>
            <p:ph type="body" idx="2"/>
          </p:nvPr>
        </p:nvSpPr>
        <p:spPr>
          <a:xfrm>
            <a:off x="4674240" y="1200150"/>
            <a:ext cx="4015800" cy="161892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80" name="Google Shape;80;p21"/>
          <p:cNvSpPr txBox="1">
            <a:spLocks noGrp="1"/>
          </p:cNvSpPr>
          <p:nvPr>
            <p:ph type="body" idx="3"/>
          </p:nvPr>
        </p:nvSpPr>
        <p:spPr>
          <a:xfrm>
            <a:off x="4674240" y="2973240"/>
            <a:ext cx="4015800" cy="161892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2 Content over Content" type="twoObjOverTx">
  <p:cSld name="TWO_OBJECTS_OVER_TEXT">
    <p:spTree>
      <p:nvGrpSpPr>
        <p:cNvPr id="1" name="Shape 81"/>
        <p:cNvGrpSpPr/>
        <p:nvPr/>
      </p:nvGrpSpPr>
      <p:grpSpPr>
        <a:xfrm>
          <a:off x="0" y="0"/>
          <a:ext cx="0" cy="0"/>
          <a:chOff x="0" y="0"/>
          <a:chExt cx="0" cy="0"/>
        </a:xfrm>
      </p:grpSpPr>
      <p:sp>
        <p:nvSpPr>
          <p:cNvPr id="82" name="Google Shape;82;p22"/>
          <p:cNvSpPr txBox="1">
            <a:spLocks noGrp="1"/>
          </p:cNvSpPr>
          <p:nvPr>
            <p:ph type="title"/>
          </p:nvPr>
        </p:nvSpPr>
        <p:spPr>
          <a:xfrm>
            <a:off x="457200" y="205740"/>
            <a:ext cx="8229600" cy="857250"/>
          </a:xfrm>
          <a:prstGeom prst="rect">
            <a:avLst/>
          </a:prstGeom>
          <a:noFill/>
          <a:ln>
            <a:noFill/>
          </a:ln>
        </p:spPr>
        <p:txBody>
          <a:bodyPr spcFirstLastPara="1" wrap="square" lIns="90000" tIns="46800" rIns="90000" bIns="468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2"/>
          <p:cNvSpPr txBox="1">
            <a:spLocks noGrp="1"/>
          </p:cNvSpPr>
          <p:nvPr>
            <p:ph type="body" idx="1"/>
          </p:nvPr>
        </p:nvSpPr>
        <p:spPr>
          <a:xfrm>
            <a:off x="457200" y="1200150"/>
            <a:ext cx="4015800" cy="161892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84" name="Google Shape;84;p22"/>
          <p:cNvSpPr txBox="1">
            <a:spLocks noGrp="1"/>
          </p:cNvSpPr>
          <p:nvPr>
            <p:ph type="body" idx="2"/>
          </p:nvPr>
        </p:nvSpPr>
        <p:spPr>
          <a:xfrm>
            <a:off x="4674240" y="1200150"/>
            <a:ext cx="4015800" cy="161892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85" name="Google Shape;85;p22"/>
          <p:cNvSpPr txBox="1">
            <a:spLocks noGrp="1"/>
          </p:cNvSpPr>
          <p:nvPr>
            <p:ph type="body" idx="3"/>
          </p:nvPr>
        </p:nvSpPr>
        <p:spPr>
          <a:xfrm>
            <a:off x="457200" y="2973240"/>
            <a:ext cx="8229600" cy="161892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Content over Content" type="objOverTx">
  <p:cSld name="OBJECT_OVER_TEXT">
    <p:spTree>
      <p:nvGrpSpPr>
        <p:cNvPr id="1" name="Shape 86"/>
        <p:cNvGrpSpPr/>
        <p:nvPr/>
      </p:nvGrpSpPr>
      <p:grpSpPr>
        <a:xfrm>
          <a:off x="0" y="0"/>
          <a:ext cx="0" cy="0"/>
          <a:chOff x="0" y="0"/>
          <a:chExt cx="0" cy="0"/>
        </a:xfrm>
      </p:grpSpPr>
      <p:sp>
        <p:nvSpPr>
          <p:cNvPr id="87" name="Google Shape;87;p23"/>
          <p:cNvSpPr txBox="1">
            <a:spLocks noGrp="1"/>
          </p:cNvSpPr>
          <p:nvPr>
            <p:ph type="title"/>
          </p:nvPr>
        </p:nvSpPr>
        <p:spPr>
          <a:xfrm>
            <a:off x="457200" y="205740"/>
            <a:ext cx="8229600" cy="857250"/>
          </a:xfrm>
          <a:prstGeom prst="rect">
            <a:avLst/>
          </a:prstGeom>
          <a:noFill/>
          <a:ln>
            <a:noFill/>
          </a:ln>
        </p:spPr>
        <p:txBody>
          <a:bodyPr spcFirstLastPara="1" wrap="square" lIns="90000" tIns="46800" rIns="90000" bIns="468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23"/>
          <p:cNvSpPr txBox="1">
            <a:spLocks noGrp="1"/>
          </p:cNvSpPr>
          <p:nvPr>
            <p:ph type="body" idx="1"/>
          </p:nvPr>
        </p:nvSpPr>
        <p:spPr>
          <a:xfrm>
            <a:off x="457200" y="1200150"/>
            <a:ext cx="8229600" cy="161892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89" name="Google Shape;89;p23"/>
          <p:cNvSpPr txBox="1">
            <a:spLocks noGrp="1"/>
          </p:cNvSpPr>
          <p:nvPr>
            <p:ph type="body" idx="2"/>
          </p:nvPr>
        </p:nvSpPr>
        <p:spPr>
          <a:xfrm>
            <a:off x="457200" y="2973240"/>
            <a:ext cx="8229600" cy="161892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4 Content" type="fourObj">
  <p:cSld name="FOUR_OBJECTS">
    <p:spTree>
      <p:nvGrpSpPr>
        <p:cNvPr id="1" name="Shape 90"/>
        <p:cNvGrpSpPr/>
        <p:nvPr/>
      </p:nvGrpSpPr>
      <p:grpSpPr>
        <a:xfrm>
          <a:off x="0" y="0"/>
          <a:ext cx="0" cy="0"/>
          <a:chOff x="0" y="0"/>
          <a:chExt cx="0" cy="0"/>
        </a:xfrm>
      </p:grpSpPr>
      <p:sp>
        <p:nvSpPr>
          <p:cNvPr id="91" name="Google Shape;91;p24"/>
          <p:cNvSpPr txBox="1">
            <a:spLocks noGrp="1"/>
          </p:cNvSpPr>
          <p:nvPr>
            <p:ph type="title"/>
          </p:nvPr>
        </p:nvSpPr>
        <p:spPr>
          <a:xfrm>
            <a:off x="457200" y="205740"/>
            <a:ext cx="8229600" cy="857250"/>
          </a:xfrm>
          <a:prstGeom prst="rect">
            <a:avLst/>
          </a:prstGeom>
          <a:noFill/>
          <a:ln>
            <a:noFill/>
          </a:ln>
        </p:spPr>
        <p:txBody>
          <a:bodyPr spcFirstLastPara="1" wrap="square" lIns="90000" tIns="46800" rIns="90000" bIns="468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24"/>
          <p:cNvSpPr txBox="1">
            <a:spLocks noGrp="1"/>
          </p:cNvSpPr>
          <p:nvPr>
            <p:ph type="body" idx="1"/>
          </p:nvPr>
        </p:nvSpPr>
        <p:spPr>
          <a:xfrm>
            <a:off x="457200" y="1200150"/>
            <a:ext cx="4015800" cy="161892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93" name="Google Shape;93;p24"/>
          <p:cNvSpPr txBox="1">
            <a:spLocks noGrp="1"/>
          </p:cNvSpPr>
          <p:nvPr>
            <p:ph type="body" idx="2"/>
          </p:nvPr>
        </p:nvSpPr>
        <p:spPr>
          <a:xfrm>
            <a:off x="4674240" y="1200150"/>
            <a:ext cx="4015800" cy="161892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94" name="Google Shape;94;p24"/>
          <p:cNvSpPr txBox="1">
            <a:spLocks noGrp="1"/>
          </p:cNvSpPr>
          <p:nvPr>
            <p:ph type="body" idx="3"/>
          </p:nvPr>
        </p:nvSpPr>
        <p:spPr>
          <a:xfrm>
            <a:off x="457200" y="2973240"/>
            <a:ext cx="4015800" cy="161892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95" name="Google Shape;95;p24"/>
          <p:cNvSpPr txBox="1">
            <a:spLocks noGrp="1"/>
          </p:cNvSpPr>
          <p:nvPr>
            <p:ph type="body" idx="4"/>
          </p:nvPr>
        </p:nvSpPr>
        <p:spPr>
          <a:xfrm>
            <a:off x="4674240" y="2973240"/>
            <a:ext cx="4015800" cy="1618920"/>
          </a:xfrm>
          <a:prstGeom prst="rect">
            <a:avLst/>
          </a:prstGeom>
          <a:noFill/>
          <a:ln>
            <a:noFill/>
          </a:ln>
        </p:spPr>
        <p:txBody>
          <a:bodyPr spcFirstLastPara="1" wrap="square" lIns="90000" tIns="46800" rIns="90000" bIns="4680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457200" y="205740"/>
            <a:ext cx="8229600" cy="857250"/>
          </a:xfrm>
          <a:prstGeom prst="rect">
            <a:avLst/>
          </a:prstGeom>
          <a:noFill/>
          <a:ln>
            <a:noFill/>
          </a:ln>
        </p:spPr>
        <p:txBody>
          <a:bodyPr spcFirstLastPara="1" wrap="square" lIns="90000" tIns="46800" rIns="90000" bIns="46800" anchor="ctr" anchorCtr="0">
            <a:noAutofit/>
          </a:bodyPr>
          <a:lstStyle>
            <a:lvl1pPr marR="0" lvl="0" algn="l" rtl="0">
              <a:spcBef>
                <a:spcPts val="0"/>
              </a:spcBef>
              <a:spcAft>
                <a:spcPts val="0"/>
              </a:spcAft>
              <a:buSzPts val="1400"/>
              <a:buNone/>
              <a:defRPr sz="1800" b="0" i="0" u="none" strike="noStrike" cap="none"/>
            </a:lvl1pPr>
            <a:lvl2pPr marR="0" lvl="1" algn="l" rtl="0">
              <a:spcBef>
                <a:spcPts val="0"/>
              </a:spcBef>
              <a:spcAft>
                <a:spcPts val="0"/>
              </a:spcAft>
              <a:buSzPts val="1400"/>
              <a:buNone/>
              <a:defRPr sz="1800" b="0" i="0" u="none" strike="noStrike" cap="none"/>
            </a:lvl2pPr>
            <a:lvl3pPr marR="0" lvl="2" algn="l" rtl="0">
              <a:spcBef>
                <a:spcPts val="0"/>
              </a:spcBef>
              <a:spcAft>
                <a:spcPts val="0"/>
              </a:spcAft>
              <a:buSzPts val="1400"/>
              <a:buNone/>
              <a:defRPr sz="1800" b="0" i="0" u="none" strike="noStrike" cap="none"/>
            </a:lvl3pPr>
            <a:lvl4pPr marR="0" lvl="3" algn="l" rtl="0">
              <a:spcBef>
                <a:spcPts val="0"/>
              </a:spcBef>
              <a:spcAft>
                <a:spcPts val="0"/>
              </a:spcAft>
              <a:buSzPts val="1400"/>
              <a:buNone/>
              <a:defRPr sz="1800" b="0" i="0" u="none" strike="noStrike" cap="none"/>
            </a:lvl4pPr>
            <a:lvl5pPr marR="0" lvl="4" algn="l" rtl="0">
              <a:spcBef>
                <a:spcPts val="0"/>
              </a:spcBef>
              <a:spcAft>
                <a:spcPts val="0"/>
              </a:spcAft>
              <a:buSzPts val="1400"/>
              <a:buNone/>
              <a:defRPr sz="1800" b="0" i="0" u="none" strike="noStrike" cap="none"/>
            </a:lvl5pPr>
            <a:lvl6pPr marR="0" lvl="5" algn="l" rtl="0">
              <a:spcBef>
                <a:spcPts val="0"/>
              </a:spcBef>
              <a:spcAft>
                <a:spcPts val="0"/>
              </a:spcAft>
              <a:buSzPts val="1400"/>
              <a:buNone/>
              <a:defRPr sz="1800" b="0" i="0" u="none" strike="noStrike" cap="none"/>
            </a:lvl6pPr>
            <a:lvl7pPr marR="0" lvl="6" algn="l" rtl="0">
              <a:spcBef>
                <a:spcPts val="0"/>
              </a:spcBef>
              <a:spcAft>
                <a:spcPts val="0"/>
              </a:spcAft>
              <a:buSzPts val="1400"/>
              <a:buNone/>
              <a:defRPr sz="1800" b="0" i="0" u="none" strike="noStrike" cap="none"/>
            </a:lvl7pPr>
            <a:lvl8pPr marR="0" lvl="7" algn="l" rtl="0">
              <a:spcBef>
                <a:spcPts val="0"/>
              </a:spcBef>
              <a:spcAft>
                <a:spcPts val="0"/>
              </a:spcAft>
              <a:buSzPts val="1400"/>
              <a:buNone/>
              <a:defRPr sz="1800" b="0" i="0" u="none" strike="noStrike" cap="none"/>
            </a:lvl8pPr>
            <a:lvl9pPr marR="0" lvl="8" algn="l" rtl="0">
              <a:spcBef>
                <a:spcPts val="0"/>
              </a:spcBef>
              <a:spcAft>
                <a:spcPts val="0"/>
              </a:spcAft>
              <a:buSzPts val="1400"/>
              <a:buNone/>
              <a:defRPr sz="1800" b="0" i="0" u="none" strike="noStrike" cap="none"/>
            </a:lvl9pPr>
          </a:lstStyle>
          <a:p>
            <a:endParaRPr/>
          </a:p>
        </p:txBody>
      </p:sp>
      <p:sp>
        <p:nvSpPr>
          <p:cNvPr id="52" name="Google Shape;52;p13"/>
          <p:cNvSpPr txBox="1">
            <a:spLocks noGrp="1"/>
          </p:cNvSpPr>
          <p:nvPr>
            <p:ph type="body" idx="1"/>
          </p:nvPr>
        </p:nvSpPr>
        <p:spPr>
          <a:xfrm>
            <a:off x="457200" y="1200150"/>
            <a:ext cx="8229600" cy="3394440"/>
          </a:xfrm>
          <a:prstGeom prst="rect">
            <a:avLst/>
          </a:prstGeom>
          <a:noFill/>
          <a:ln>
            <a:noFill/>
          </a:ln>
        </p:spPr>
        <p:txBody>
          <a:bodyPr spcFirstLastPara="1" wrap="square" lIns="90000" tIns="46800" rIns="90000" bIns="46800" anchor="t" anchorCtr="0">
            <a:norm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53" name="Google Shape;53;p13"/>
          <p:cNvSpPr txBox="1">
            <a:spLocks noGrp="1"/>
          </p:cNvSpPr>
          <p:nvPr>
            <p:ph type="dt" idx="10"/>
          </p:nvPr>
        </p:nvSpPr>
        <p:spPr>
          <a:xfrm>
            <a:off x="456840" y="4683690"/>
            <a:ext cx="2133720" cy="357210"/>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SzPts val="1400"/>
              <a:buNone/>
              <a:defRPr sz="1800" b="0" i="0" u="none" strike="noStrike" cap="none"/>
            </a:lvl1pPr>
            <a:lvl2pPr marR="0" lvl="1" algn="l" rtl="0">
              <a:spcBef>
                <a:spcPts val="0"/>
              </a:spcBef>
              <a:spcAft>
                <a:spcPts val="0"/>
              </a:spcAft>
              <a:buSzPts val="1400"/>
              <a:buNone/>
              <a:defRPr sz="1800" b="0" i="0" u="none" strike="noStrike" cap="none"/>
            </a:lvl2pPr>
            <a:lvl3pPr marR="0" lvl="2" algn="l" rtl="0">
              <a:spcBef>
                <a:spcPts val="0"/>
              </a:spcBef>
              <a:spcAft>
                <a:spcPts val="0"/>
              </a:spcAft>
              <a:buSzPts val="1400"/>
              <a:buNone/>
              <a:defRPr sz="1800" b="0" i="0" u="none" strike="noStrike" cap="none"/>
            </a:lvl3pPr>
            <a:lvl4pPr marR="0" lvl="3" algn="l" rtl="0">
              <a:spcBef>
                <a:spcPts val="0"/>
              </a:spcBef>
              <a:spcAft>
                <a:spcPts val="0"/>
              </a:spcAft>
              <a:buSzPts val="1400"/>
              <a:buNone/>
              <a:defRPr sz="1800" b="0" i="0" u="none" strike="noStrike" cap="none"/>
            </a:lvl4pPr>
            <a:lvl5pPr marR="0" lvl="4" algn="l" rtl="0">
              <a:spcBef>
                <a:spcPts val="0"/>
              </a:spcBef>
              <a:spcAft>
                <a:spcPts val="0"/>
              </a:spcAft>
              <a:buSzPts val="1400"/>
              <a:buNone/>
              <a:defRPr sz="1800" b="0" i="0" u="none" strike="noStrike" cap="none"/>
            </a:lvl5pPr>
            <a:lvl6pPr marR="0" lvl="5" algn="l" rtl="0">
              <a:spcBef>
                <a:spcPts val="0"/>
              </a:spcBef>
              <a:spcAft>
                <a:spcPts val="0"/>
              </a:spcAft>
              <a:buSzPts val="1400"/>
              <a:buNone/>
              <a:defRPr sz="1800" b="0" i="0" u="none" strike="noStrike" cap="none"/>
            </a:lvl6pPr>
            <a:lvl7pPr marR="0" lvl="6" algn="l" rtl="0">
              <a:spcBef>
                <a:spcPts val="0"/>
              </a:spcBef>
              <a:spcAft>
                <a:spcPts val="0"/>
              </a:spcAft>
              <a:buSzPts val="1400"/>
              <a:buNone/>
              <a:defRPr sz="1800" b="0" i="0" u="none" strike="noStrike" cap="none"/>
            </a:lvl7pPr>
            <a:lvl8pPr marR="0" lvl="7" algn="l" rtl="0">
              <a:spcBef>
                <a:spcPts val="0"/>
              </a:spcBef>
              <a:spcAft>
                <a:spcPts val="0"/>
              </a:spcAft>
              <a:buSzPts val="1400"/>
              <a:buNone/>
              <a:defRPr sz="1800" b="0" i="0" u="none" strike="noStrike" cap="none"/>
            </a:lvl8pPr>
            <a:lvl9pPr marR="0" lvl="8" algn="l" rtl="0">
              <a:spcBef>
                <a:spcPts val="0"/>
              </a:spcBef>
              <a:spcAft>
                <a:spcPts val="0"/>
              </a:spcAft>
              <a:buSzPts val="1400"/>
              <a:buNone/>
              <a:defRPr sz="1800" b="0" i="0" u="none" strike="noStrike" cap="none"/>
            </a:lvl9pPr>
          </a:lstStyle>
          <a:p>
            <a:endParaRPr/>
          </a:p>
        </p:txBody>
      </p:sp>
      <p:sp>
        <p:nvSpPr>
          <p:cNvPr id="54" name="Google Shape;54;p13"/>
          <p:cNvSpPr txBox="1">
            <a:spLocks noGrp="1"/>
          </p:cNvSpPr>
          <p:nvPr>
            <p:ph type="ftr" idx="11"/>
          </p:nvPr>
        </p:nvSpPr>
        <p:spPr>
          <a:xfrm>
            <a:off x="3124080" y="4683690"/>
            <a:ext cx="2895840" cy="357210"/>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SzPts val="1400"/>
              <a:buNone/>
              <a:defRPr sz="1800" b="0" i="0" u="none" strike="noStrike" cap="none"/>
            </a:lvl1pPr>
            <a:lvl2pPr marR="0" lvl="1" algn="l" rtl="0">
              <a:spcBef>
                <a:spcPts val="0"/>
              </a:spcBef>
              <a:spcAft>
                <a:spcPts val="0"/>
              </a:spcAft>
              <a:buSzPts val="1400"/>
              <a:buNone/>
              <a:defRPr sz="1800" b="0" i="0" u="none" strike="noStrike" cap="none"/>
            </a:lvl2pPr>
            <a:lvl3pPr marR="0" lvl="2" algn="l" rtl="0">
              <a:spcBef>
                <a:spcPts val="0"/>
              </a:spcBef>
              <a:spcAft>
                <a:spcPts val="0"/>
              </a:spcAft>
              <a:buSzPts val="1400"/>
              <a:buNone/>
              <a:defRPr sz="1800" b="0" i="0" u="none" strike="noStrike" cap="none"/>
            </a:lvl3pPr>
            <a:lvl4pPr marR="0" lvl="3" algn="l" rtl="0">
              <a:spcBef>
                <a:spcPts val="0"/>
              </a:spcBef>
              <a:spcAft>
                <a:spcPts val="0"/>
              </a:spcAft>
              <a:buSzPts val="1400"/>
              <a:buNone/>
              <a:defRPr sz="1800" b="0" i="0" u="none" strike="noStrike" cap="none"/>
            </a:lvl4pPr>
            <a:lvl5pPr marR="0" lvl="4" algn="l" rtl="0">
              <a:spcBef>
                <a:spcPts val="0"/>
              </a:spcBef>
              <a:spcAft>
                <a:spcPts val="0"/>
              </a:spcAft>
              <a:buSzPts val="1400"/>
              <a:buNone/>
              <a:defRPr sz="1800" b="0" i="0" u="none" strike="noStrike" cap="none"/>
            </a:lvl5pPr>
            <a:lvl6pPr marR="0" lvl="5" algn="l" rtl="0">
              <a:spcBef>
                <a:spcPts val="0"/>
              </a:spcBef>
              <a:spcAft>
                <a:spcPts val="0"/>
              </a:spcAft>
              <a:buSzPts val="1400"/>
              <a:buNone/>
              <a:defRPr sz="1800" b="0" i="0" u="none" strike="noStrike" cap="none"/>
            </a:lvl6pPr>
            <a:lvl7pPr marR="0" lvl="6" algn="l" rtl="0">
              <a:spcBef>
                <a:spcPts val="0"/>
              </a:spcBef>
              <a:spcAft>
                <a:spcPts val="0"/>
              </a:spcAft>
              <a:buSzPts val="1400"/>
              <a:buNone/>
              <a:defRPr sz="1800" b="0" i="0" u="none" strike="noStrike" cap="none"/>
            </a:lvl7pPr>
            <a:lvl8pPr marR="0" lvl="7" algn="l" rtl="0">
              <a:spcBef>
                <a:spcPts val="0"/>
              </a:spcBef>
              <a:spcAft>
                <a:spcPts val="0"/>
              </a:spcAft>
              <a:buSzPts val="1400"/>
              <a:buNone/>
              <a:defRPr sz="1800" b="0" i="0" u="none" strike="noStrike" cap="none"/>
            </a:lvl8pPr>
            <a:lvl9pPr marR="0" lvl="8" algn="l" rtl="0">
              <a:spcBef>
                <a:spcPts val="0"/>
              </a:spcBef>
              <a:spcAft>
                <a:spcPts val="0"/>
              </a:spcAft>
              <a:buSzPts val="1400"/>
              <a:buNone/>
              <a:defRPr sz="1800" b="0" i="0" u="none" strike="noStrike" cap="none"/>
            </a:lvl9pPr>
          </a:lstStyle>
          <a:p>
            <a:endParaRPr/>
          </a:p>
        </p:txBody>
      </p:sp>
      <p:sp>
        <p:nvSpPr>
          <p:cNvPr id="55" name="Google Shape;55;p13"/>
          <p:cNvSpPr txBox="1">
            <a:spLocks noGrp="1"/>
          </p:cNvSpPr>
          <p:nvPr>
            <p:ph type="sldNum" idx="12"/>
          </p:nvPr>
        </p:nvSpPr>
        <p:spPr>
          <a:xfrm>
            <a:off x="6552720" y="4683690"/>
            <a:ext cx="2133720" cy="357210"/>
          </a:xfrm>
          <a:prstGeom prst="rect">
            <a:avLst/>
          </a:prstGeom>
          <a:noFill/>
          <a:ln>
            <a:noFill/>
          </a:ln>
        </p:spPr>
        <p:txBody>
          <a:bodyPr spcFirstLastPara="1" wrap="square" lIns="90000" tIns="46800" rIns="90000" bIns="46800" anchor="t" anchorCtr="0">
            <a:noAutofit/>
          </a:bodyPr>
          <a:lstStyle>
            <a:lvl1pPr marL="0" marR="0" lvl="0" indent="0" algn="r" rtl="0">
              <a:spcBef>
                <a:spcPts val="0"/>
              </a:spcBef>
              <a:buNone/>
              <a:defRPr sz="1400" b="0" i="0" u="none" strike="noStrike" cap="none">
                <a:solidFill>
                  <a:srgbClr val="000000"/>
                </a:solidFill>
                <a:latin typeface="Arial"/>
                <a:ea typeface="Arial"/>
                <a:cs typeface="Arial"/>
                <a:sym typeface="Arial"/>
              </a:defRPr>
            </a:lvl1pPr>
            <a:lvl2pPr marL="0" marR="0" lvl="1" indent="0" algn="r" rtl="0">
              <a:spcBef>
                <a:spcPts val="0"/>
              </a:spcBef>
              <a:buNone/>
              <a:defRPr sz="1400" b="0" i="0" u="none" strike="noStrike" cap="none">
                <a:solidFill>
                  <a:srgbClr val="000000"/>
                </a:solidFill>
                <a:latin typeface="Arial"/>
                <a:ea typeface="Arial"/>
                <a:cs typeface="Arial"/>
                <a:sym typeface="Arial"/>
              </a:defRPr>
            </a:lvl2pPr>
            <a:lvl3pPr marL="0" marR="0" lvl="2" indent="0" algn="r" rtl="0">
              <a:spcBef>
                <a:spcPts val="0"/>
              </a:spcBef>
              <a:buNone/>
              <a:defRPr sz="1400" b="0" i="0" u="none" strike="noStrike" cap="none">
                <a:solidFill>
                  <a:srgbClr val="000000"/>
                </a:solidFill>
                <a:latin typeface="Arial"/>
                <a:ea typeface="Arial"/>
                <a:cs typeface="Arial"/>
                <a:sym typeface="Arial"/>
              </a:defRPr>
            </a:lvl3pPr>
            <a:lvl4pPr marL="0" marR="0" lvl="3" indent="0" algn="r" rtl="0">
              <a:spcBef>
                <a:spcPts val="0"/>
              </a:spcBef>
              <a:buNone/>
              <a:defRPr sz="1400" b="0" i="0" u="none" strike="noStrike" cap="none">
                <a:solidFill>
                  <a:srgbClr val="000000"/>
                </a:solidFill>
                <a:latin typeface="Arial"/>
                <a:ea typeface="Arial"/>
                <a:cs typeface="Arial"/>
                <a:sym typeface="Arial"/>
              </a:defRPr>
            </a:lvl4pPr>
            <a:lvl5pPr marL="0" marR="0" lvl="4" indent="0" algn="r" rtl="0">
              <a:spcBef>
                <a:spcPts val="0"/>
              </a:spcBef>
              <a:buNone/>
              <a:defRPr sz="1400" b="0" i="0" u="none" strike="noStrike" cap="none">
                <a:solidFill>
                  <a:srgbClr val="000000"/>
                </a:solidFill>
                <a:latin typeface="Arial"/>
                <a:ea typeface="Arial"/>
                <a:cs typeface="Arial"/>
                <a:sym typeface="Arial"/>
              </a:defRPr>
            </a:lvl5pPr>
            <a:lvl6pPr marL="0" marR="0" lvl="5" indent="0" algn="r" rtl="0">
              <a:spcBef>
                <a:spcPts val="0"/>
              </a:spcBef>
              <a:buNone/>
              <a:defRPr sz="1400" b="0" i="0" u="none" strike="noStrike" cap="none">
                <a:solidFill>
                  <a:srgbClr val="000000"/>
                </a:solidFill>
                <a:latin typeface="Arial"/>
                <a:ea typeface="Arial"/>
                <a:cs typeface="Arial"/>
                <a:sym typeface="Arial"/>
              </a:defRPr>
            </a:lvl6pPr>
            <a:lvl7pPr marL="0" marR="0" lvl="6" indent="0" algn="r" rtl="0">
              <a:spcBef>
                <a:spcPts val="0"/>
              </a:spcBef>
              <a:buNone/>
              <a:defRPr sz="1400" b="0" i="0" u="none" strike="noStrike" cap="none">
                <a:solidFill>
                  <a:srgbClr val="000000"/>
                </a:solidFill>
                <a:latin typeface="Arial"/>
                <a:ea typeface="Arial"/>
                <a:cs typeface="Arial"/>
                <a:sym typeface="Arial"/>
              </a:defRPr>
            </a:lvl7pPr>
            <a:lvl8pPr marL="0" marR="0" lvl="7" indent="0" algn="r" rtl="0">
              <a:spcBef>
                <a:spcPts val="0"/>
              </a:spcBef>
              <a:buNone/>
              <a:defRPr sz="1400" b="0" i="0" u="none" strike="noStrike" cap="none">
                <a:solidFill>
                  <a:srgbClr val="000000"/>
                </a:solidFill>
                <a:latin typeface="Arial"/>
                <a:ea typeface="Arial"/>
                <a:cs typeface="Arial"/>
                <a:sym typeface="Arial"/>
              </a:defRPr>
            </a:lvl8pPr>
            <a:lvl9pPr marL="0" marR="0" lvl="8" indent="0" algn="r" rtl="0">
              <a:spcBef>
                <a:spcPts val="0"/>
              </a:spcBef>
              <a:buNone/>
              <a:defRPr sz="14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ru"/>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27364" y="741218"/>
            <a:ext cx="7183581" cy="2585323"/>
          </a:xfrm>
          <a:prstGeom prst="rect">
            <a:avLst/>
          </a:prstGeom>
          <a:noFill/>
        </p:spPr>
        <p:txBody>
          <a:bodyPr wrap="square" rtlCol="0">
            <a:spAutoFit/>
          </a:bodyPr>
          <a:lstStyle/>
          <a:p>
            <a:r>
              <a:rPr lang="ru" sz="5400" dirty="0">
                <a:latin typeface="Caveat"/>
                <a:ea typeface="Caveat"/>
                <a:cs typeface="Caveat"/>
                <a:sym typeface="Caveat"/>
              </a:rPr>
              <a:t>The Noun. The Category of Number. The Category of Case.</a:t>
            </a:r>
            <a:endParaRPr lang="ru-RU" sz="5400" dirty="0"/>
          </a:p>
        </p:txBody>
      </p:sp>
    </p:spTree>
    <p:extLst>
      <p:ext uri="{BB962C8B-B14F-4D97-AF65-F5344CB8AC3E}">
        <p14:creationId xmlns:p14="http://schemas.microsoft.com/office/powerpoint/2010/main" val="40882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35"/>
          <p:cNvSpPr txBox="1"/>
          <p:nvPr/>
        </p:nvSpPr>
        <p:spPr>
          <a:xfrm>
            <a:off x="428400" y="206010"/>
            <a:ext cx="8258040" cy="59778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ru" sz="4400" b="0" i="0" u="none" strike="noStrike" cap="none">
                <a:solidFill>
                  <a:srgbClr val="000000"/>
                </a:solidFill>
                <a:latin typeface="Times New Roman"/>
                <a:ea typeface="Times New Roman"/>
                <a:cs typeface="Times New Roman"/>
                <a:sym typeface="Times New Roman"/>
              </a:rPr>
              <a:t>Nouns are made plural by adding:</a:t>
            </a:r>
            <a:endParaRPr sz="4400" b="0" i="0" u="none" strike="noStrike" cap="none">
              <a:solidFill>
                <a:srgbClr val="000000"/>
              </a:solidFill>
              <a:latin typeface="Arial"/>
              <a:ea typeface="Arial"/>
              <a:cs typeface="Arial"/>
              <a:sym typeface="Arial"/>
            </a:endParaRPr>
          </a:p>
        </p:txBody>
      </p:sp>
      <p:sp>
        <p:nvSpPr>
          <p:cNvPr id="169" name="Google Shape;169;p35"/>
          <p:cNvSpPr txBox="1"/>
          <p:nvPr/>
        </p:nvSpPr>
        <p:spPr>
          <a:xfrm>
            <a:off x="0" y="803520"/>
            <a:ext cx="9144000" cy="4339710"/>
          </a:xfrm>
          <a:prstGeom prst="rect">
            <a:avLst/>
          </a:prstGeom>
          <a:noFill/>
          <a:ln>
            <a:noFill/>
          </a:ln>
        </p:spPr>
        <p:txBody>
          <a:bodyPr spcFirstLastPara="1" wrap="square" lIns="91425" tIns="45700" rIns="91425" bIns="45700" anchor="t" anchorCtr="0">
            <a:noAutofit/>
          </a:bodyPr>
          <a:lstStyle/>
          <a:p>
            <a:pPr marL="342720" marR="0" lvl="0" indent="-323670" algn="l" rtl="0">
              <a:lnSpc>
                <a:spcPct val="80000"/>
              </a:lnSpc>
              <a:spcBef>
                <a:spcPts val="0"/>
              </a:spcBef>
              <a:spcAft>
                <a:spcPts val="0"/>
              </a:spcAft>
              <a:buClr>
                <a:srgbClr val="000000"/>
              </a:buClr>
              <a:buSzPts val="2200"/>
              <a:buFont typeface="Times New Roman"/>
              <a:buChar char="•"/>
            </a:pPr>
            <a:r>
              <a:rPr lang="ru" sz="2200" b="0" i="0" u="none" strike="noStrike" cap="none">
                <a:solidFill>
                  <a:srgbClr val="000000"/>
                </a:solidFill>
                <a:latin typeface="Times New Roman"/>
                <a:ea typeface="Times New Roman"/>
                <a:cs typeface="Times New Roman"/>
                <a:sym typeface="Times New Roman"/>
              </a:rPr>
              <a:t>-s to the noun</a:t>
            </a:r>
            <a:endParaRPr sz="2200" b="0" i="0" u="none" strike="noStrike" cap="none">
              <a:solidFill>
                <a:srgbClr val="000000"/>
              </a:solidFill>
              <a:latin typeface="Arial"/>
              <a:ea typeface="Arial"/>
              <a:cs typeface="Arial"/>
              <a:sym typeface="Arial"/>
            </a:endParaRPr>
          </a:p>
          <a:p>
            <a:pPr marL="342720" marR="0" lvl="0" indent="-323670" algn="l" rtl="0">
              <a:lnSpc>
                <a:spcPct val="80000"/>
              </a:lnSpc>
              <a:spcBef>
                <a:spcPts val="624"/>
              </a:spcBef>
              <a:spcAft>
                <a:spcPts val="0"/>
              </a:spcAft>
              <a:buClr>
                <a:srgbClr val="000000"/>
              </a:buClr>
              <a:buSzPts val="2200"/>
              <a:buFont typeface="Times New Roman"/>
              <a:buChar char="•"/>
            </a:pPr>
            <a:r>
              <a:rPr lang="ru" sz="2200" b="0" i="0" u="none" strike="noStrike" cap="none">
                <a:solidFill>
                  <a:srgbClr val="000000"/>
                </a:solidFill>
                <a:latin typeface="Times New Roman"/>
                <a:ea typeface="Times New Roman"/>
                <a:cs typeface="Times New Roman"/>
                <a:sym typeface="Times New Roman"/>
              </a:rPr>
              <a:t>-es to nouns ending in –s, -ss, -x, -ch, -sh, -z</a:t>
            </a:r>
            <a:endParaRPr sz="2200" b="0" i="0" u="none" strike="noStrike" cap="none">
              <a:solidFill>
                <a:srgbClr val="000000"/>
              </a:solidFill>
              <a:latin typeface="Arial"/>
              <a:ea typeface="Arial"/>
              <a:cs typeface="Arial"/>
              <a:sym typeface="Arial"/>
            </a:endParaRPr>
          </a:p>
          <a:p>
            <a:pPr marL="342720" marR="0" lvl="0" indent="-323670" algn="l" rtl="0">
              <a:lnSpc>
                <a:spcPct val="80000"/>
              </a:lnSpc>
              <a:spcBef>
                <a:spcPts val="624"/>
              </a:spcBef>
              <a:spcAft>
                <a:spcPts val="0"/>
              </a:spcAft>
              <a:buClr>
                <a:srgbClr val="000000"/>
              </a:buClr>
              <a:buSzPts val="2200"/>
              <a:buFont typeface="Times New Roman"/>
              <a:buChar char="•"/>
            </a:pPr>
            <a:r>
              <a:rPr lang="ru" sz="2200" b="0" i="0" u="none" strike="noStrike" cap="none">
                <a:solidFill>
                  <a:srgbClr val="000000"/>
                </a:solidFill>
                <a:latin typeface="Times New Roman"/>
                <a:ea typeface="Times New Roman"/>
                <a:cs typeface="Times New Roman"/>
                <a:sym typeface="Times New Roman"/>
              </a:rPr>
              <a:t>-ies to nouns ending in consonant + y</a:t>
            </a:r>
            <a:endParaRPr sz="2200" b="0" i="0" u="none" strike="noStrike" cap="none">
              <a:solidFill>
                <a:srgbClr val="000000"/>
              </a:solidFill>
              <a:latin typeface="Arial"/>
              <a:ea typeface="Arial"/>
              <a:cs typeface="Arial"/>
              <a:sym typeface="Arial"/>
            </a:endParaRPr>
          </a:p>
          <a:p>
            <a:pPr marL="342720" marR="0" lvl="0" indent="-323670" algn="l" rtl="0">
              <a:lnSpc>
                <a:spcPct val="80000"/>
              </a:lnSpc>
              <a:spcBef>
                <a:spcPts val="624"/>
              </a:spcBef>
              <a:spcAft>
                <a:spcPts val="0"/>
              </a:spcAft>
              <a:buClr>
                <a:srgbClr val="000000"/>
              </a:buClr>
              <a:buSzPts val="2200"/>
              <a:buFont typeface="Times New Roman"/>
              <a:buChar char="•"/>
            </a:pPr>
            <a:r>
              <a:rPr lang="ru" sz="2200" b="0" i="0" u="none" strike="noStrike" cap="none">
                <a:solidFill>
                  <a:srgbClr val="000000"/>
                </a:solidFill>
                <a:latin typeface="Times New Roman"/>
                <a:ea typeface="Times New Roman"/>
                <a:cs typeface="Times New Roman"/>
                <a:sym typeface="Times New Roman"/>
              </a:rPr>
              <a:t>-es to nouns ending in consonant + o ( But –s if they are abbreviations (photos, kilos, autos, etc.), musical instruments (pianos), proper nouns (Eskimos). Some nouns ending in –o can take either –s or –es ( buffalo, mosquito, volcano, tornado, zero, etc.)</a:t>
            </a:r>
            <a:endParaRPr sz="2200" b="0" i="0" u="none" strike="noStrike" cap="none">
              <a:solidFill>
                <a:srgbClr val="000000"/>
              </a:solidFill>
              <a:latin typeface="Arial"/>
              <a:ea typeface="Arial"/>
              <a:cs typeface="Arial"/>
              <a:sym typeface="Arial"/>
            </a:endParaRPr>
          </a:p>
          <a:p>
            <a:pPr marL="342720" marR="0" lvl="0" indent="-323670" algn="l" rtl="0">
              <a:lnSpc>
                <a:spcPct val="80000"/>
              </a:lnSpc>
              <a:spcBef>
                <a:spcPts val="624"/>
              </a:spcBef>
              <a:spcAft>
                <a:spcPts val="0"/>
              </a:spcAft>
              <a:buClr>
                <a:srgbClr val="000000"/>
              </a:buClr>
              <a:buSzPts val="2200"/>
              <a:buFont typeface="Times New Roman"/>
              <a:buChar char="•"/>
            </a:pPr>
            <a:r>
              <a:rPr lang="ru" sz="2200" b="0" i="0" u="none" strike="noStrike" cap="none">
                <a:solidFill>
                  <a:srgbClr val="000000"/>
                </a:solidFill>
                <a:latin typeface="Times New Roman"/>
                <a:ea typeface="Times New Roman"/>
                <a:cs typeface="Times New Roman"/>
                <a:sym typeface="Times New Roman"/>
              </a:rPr>
              <a:t>-ves to some nouns ending in –f/-fe (calves, halves, knives, leaves, selves, thieves, wolves, wives, etc.) But: beliefs, chiefs, cliffs, handkerchiefs, scarfs/scarves, hoofs/hooves (копыто), roofs, safes)</a:t>
            </a:r>
            <a:endParaRPr sz="2200" b="0" i="0" u="none" strike="noStrike" cap="none">
              <a:solidFill>
                <a:srgbClr val="000000"/>
              </a:solidFill>
              <a:latin typeface="Arial"/>
              <a:ea typeface="Arial"/>
              <a:cs typeface="Arial"/>
              <a:sym typeface="Arial"/>
            </a:endParaRPr>
          </a:p>
          <a:p>
            <a:pPr marL="342720" marR="0" lvl="0" indent="-323670" algn="l" rtl="0">
              <a:lnSpc>
                <a:spcPct val="80000"/>
              </a:lnSpc>
              <a:spcBef>
                <a:spcPts val="624"/>
              </a:spcBef>
              <a:spcAft>
                <a:spcPts val="0"/>
              </a:spcAft>
              <a:buClr>
                <a:srgbClr val="000000"/>
              </a:buClr>
              <a:buSzPts val="2200"/>
              <a:buFont typeface="Times New Roman"/>
              <a:buChar char="•"/>
            </a:pPr>
            <a:r>
              <a:rPr lang="ru" sz="2200" b="0" i="0" u="none" strike="noStrike" cap="none">
                <a:solidFill>
                  <a:srgbClr val="000000"/>
                </a:solidFill>
                <a:latin typeface="Times New Roman"/>
                <a:ea typeface="Times New Roman"/>
                <a:cs typeface="Times New Roman"/>
                <a:sym typeface="Times New Roman"/>
              </a:rPr>
              <a:t>Greek or Latin suffixes ( basis- bases, crisis- crises, terminus- termini (конечная станция), criterion- criteria, phenomenon- phenomena, stimulus- stimuli, datum- data (данные, база), medium- media (средство) , formula- formulae, index- indices, antenna- antennae, etc.)</a:t>
            </a:r>
            <a:endParaRPr sz="2200" b="0" i="0" u="none" strike="noStrike" cap="none">
              <a:solidFill>
                <a:srgbClr val="000000"/>
              </a:solidFill>
              <a:latin typeface="Arial"/>
              <a:ea typeface="Arial"/>
              <a:cs typeface="Arial"/>
              <a:sym typeface="Arial"/>
            </a:endParaRPr>
          </a:p>
          <a:p>
            <a:pPr marL="342720" marR="0" lvl="0" indent="-183970" algn="l" rtl="0">
              <a:lnSpc>
                <a:spcPct val="80000"/>
              </a:lnSpc>
              <a:spcBef>
                <a:spcPts val="624"/>
              </a:spcBef>
              <a:spcAft>
                <a:spcPts val="0"/>
              </a:spcAft>
              <a:buClr>
                <a:srgbClr val="000000"/>
              </a:buClr>
              <a:buSzPts val="2500"/>
              <a:buFont typeface="Times New Roman"/>
              <a:buNone/>
            </a:pPr>
            <a:endParaRPr sz="2500" b="0" i="0" u="none" strike="noStrike" cap="non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36"/>
          <p:cNvSpPr txBox="1"/>
          <p:nvPr/>
        </p:nvSpPr>
        <p:spPr>
          <a:xfrm>
            <a:off x="0" y="0"/>
            <a:ext cx="9144000" cy="5143500"/>
          </a:xfrm>
          <a:prstGeom prst="rect">
            <a:avLst/>
          </a:prstGeom>
          <a:noFill/>
          <a:ln>
            <a:noFill/>
          </a:ln>
        </p:spPr>
        <p:txBody>
          <a:bodyPr spcFirstLastPara="1" wrap="square" lIns="91425" tIns="45700" rIns="91425" bIns="45700" anchor="t" anchorCtr="0">
            <a:noAutofit/>
          </a:bodyPr>
          <a:lstStyle/>
          <a:p>
            <a:pPr marL="342720" marR="0" lvl="0" indent="-323670" algn="l" rtl="0">
              <a:lnSpc>
                <a:spcPct val="90000"/>
              </a:lnSpc>
              <a:spcBef>
                <a:spcPts val="0"/>
              </a:spcBef>
              <a:spcAft>
                <a:spcPts val="0"/>
              </a:spcAft>
              <a:buClr>
                <a:srgbClr val="000000"/>
              </a:buClr>
              <a:buSzPts val="2700"/>
              <a:buFont typeface="Times New Roman"/>
              <a:buChar char="•"/>
            </a:pPr>
            <a:r>
              <a:rPr lang="ru" sz="2700" b="1" i="0" u="none" strike="noStrike" cap="none">
                <a:solidFill>
                  <a:srgbClr val="000000"/>
                </a:solidFill>
                <a:latin typeface="Times New Roman"/>
                <a:ea typeface="Times New Roman"/>
                <a:cs typeface="Times New Roman"/>
                <a:sym typeface="Times New Roman"/>
              </a:rPr>
              <a:t>Compound nouns</a:t>
            </a:r>
            <a:r>
              <a:rPr lang="ru" sz="2700" b="0" i="0" u="none" strike="noStrike" cap="none">
                <a:solidFill>
                  <a:srgbClr val="000000"/>
                </a:solidFill>
                <a:latin typeface="Times New Roman"/>
                <a:ea typeface="Times New Roman"/>
                <a:cs typeface="Times New Roman"/>
                <a:sym typeface="Times New Roman"/>
              </a:rPr>
              <a:t> usually form their plural by adding –s/-es to the second noun. But to the first  noun if it is followed by a preposition ( mothers-in-law, passers-by). At the end of the compound if it doesn’t include any nouns (letdowns).</a:t>
            </a:r>
            <a:endParaRPr sz="2700" b="0" i="0" u="none" strike="noStrike" cap="none">
              <a:solidFill>
                <a:srgbClr val="000000"/>
              </a:solidFill>
              <a:latin typeface="Arial"/>
              <a:ea typeface="Arial"/>
              <a:cs typeface="Arial"/>
              <a:sym typeface="Arial"/>
            </a:endParaRPr>
          </a:p>
          <a:p>
            <a:pPr marL="342720" marR="0" lvl="0" indent="-323670" algn="l" rtl="0">
              <a:lnSpc>
                <a:spcPct val="90000"/>
              </a:lnSpc>
              <a:spcBef>
                <a:spcPts val="748"/>
              </a:spcBef>
              <a:spcAft>
                <a:spcPts val="0"/>
              </a:spcAft>
              <a:buClr>
                <a:srgbClr val="000000"/>
              </a:buClr>
              <a:buSzPts val="2700"/>
              <a:buFont typeface="Times New Roman"/>
              <a:buChar char="•"/>
            </a:pPr>
            <a:r>
              <a:rPr lang="ru" sz="2700" b="1" i="0" u="none" strike="noStrike" cap="none">
                <a:solidFill>
                  <a:srgbClr val="000000"/>
                </a:solidFill>
                <a:latin typeface="Times New Roman"/>
                <a:ea typeface="Times New Roman"/>
                <a:cs typeface="Times New Roman"/>
                <a:sym typeface="Times New Roman"/>
              </a:rPr>
              <a:t>Irregular plurals</a:t>
            </a:r>
            <a:r>
              <a:rPr lang="ru" sz="2700" b="0" i="0" u="none" strike="noStrike" cap="none">
                <a:solidFill>
                  <a:srgbClr val="000000"/>
                </a:solidFill>
                <a:latin typeface="Times New Roman"/>
                <a:ea typeface="Times New Roman"/>
                <a:cs typeface="Times New Roman"/>
                <a:sym typeface="Times New Roman"/>
              </a:rPr>
              <a:t>: man- men (but: Walkmans), woman- women, foot- feet, tooth- teeth, mouse- mice, louse- lice, child- children, goose- geese, sheep- sheep, deer- deer, fish- fish, trout- trout (форель), cod- cod (треска), salmon- salmon (лосось), ox- oxen, spacecraft- spacecraft, aircraft- aircraft, hovercraft- hovercraft, means- means, species- species, swine- swine, dozen- dozen ( but: in dozens), score- score – счет, задолженность (but: scores of people - множество), series – series, rendezvous- rendezvous.</a:t>
            </a:r>
            <a:endParaRPr sz="2700" b="0" i="0" u="none" strike="noStrike" cap="non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37"/>
          <p:cNvSpPr txBox="1"/>
          <p:nvPr/>
        </p:nvSpPr>
        <p:spPr>
          <a:xfrm>
            <a:off x="357120" y="206010"/>
            <a:ext cx="8329680" cy="65124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ru" sz="4400" b="0" i="0" u="none" strike="noStrike" cap="none">
                <a:solidFill>
                  <a:srgbClr val="000000"/>
                </a:solidFill>
                <a:latin typeface="Times New Roman"/>
                <a:ea typeface="Times New Roman"/>
                <a:cs typeface="Times New Roman"/>
                <a:sym typeface="Times New Roman"/>
              </a:rPr>
              <a:t>Some problems with verb forms</a:t>
            </a:r>
            <a:endParaRPr sz="4400" b="0" i="0" u="none" strike="noStrike" cap="none">
              <a:solidFill>
                <a:srgbClr val="000000"/>
              </a:solidFill>
              <a:latin typeface="Arial"/>
              <a:ea typeface="Arial"/>
              <a:cs typeface="Arial"/>
              <a:sym typeface="Arial"/>
            </a:endParaRPr>
          </a:p>
        </p:txBody>
      </p:sp>
      <p:sp>
        <p:nvSpPr>
          <p:cNvPr id="180" name="Google Shape;180;p37"/>
          <p:cNvSpPr txBox="1"/>
          <p:nvPr/>
        </p:nvSpPr>
        <p:spPr>
          <a:xfrm>
            <a:off x="0" y="803520"/>
            <a:ext cx="9144000" cy="4339710"/>
          </a:xfrm>
          <a:prstGeom prst="rect">
            <a:avLst/>
          </a:prstGeom>
          <a:noFill/>
          <a:ln>
            <a:noFill/>
          </a:ln>
        </p:spPr>
        <p:txBody>
          <a:bodyPr spcFirstLastPara="1" wrap="square" lIns="91425" tIns="45700" rIns="91425" bIns="45700" anchor="t" anchorCtr="0">
            <a:noAutofit/>
          </a:bodyPr>
          <a:lstStyle/>
          <a:p>
            <a:pPr marL="342720" marR="0" lvl="0" indent="-310970" algn="l" rtl="0">
              <a:lnSpc>
                <a:spcPct val="100000"/>
              </a:lnSpc>
              <a:spcBef>
                <a:spcPts val="0"/>
              </a:spcBef>
              <a:spcAft>
                <a:spcPts val="0"/>
              </a:spcAft>
              <a:buClr>
                <a:srgbClr val="000000"/>
              </a:buClr>
              <a:buSzPts val="2500"/>
              <a:buFont typeface="Times New Roman"/>
              <a:buChar char="•"/>
            </a:pPr>
            <a:r>
              <a:rPr lang="ru" sz="2500" b="0" i="0" u="none" strike="noStrike" cap="none">
                <a:solidFill>
                  <a:srgbClr val="000000"/>
                </a:solidFill>
                <a:latin typeface="Times New Roman"/>
                <a:ea typeface="Times New Roman"/>
                <a:cs typeface="Times New Roman"/>
                <a:sym typeface="Times New Roman"/>
              </a:rPr>
              <a:t>We use singular verb forms with: nouns which refer to school subjects (maths, politics), sports (athletics), games (billiards, dominoes, darts, draughts [drɑːfts] (шашки)), illnesses (measles (корь), mumps (свинка)); when we talk about an amount of money, a time period, weight, distance, etc. ( Five thousand pounds was donated to build a new hospital wing. Two weeks isn’t long to wait. Ten miles is a long way to ride.); with group nouns when we mean the group as a unit ( jury, family, team, group, crew (команда, экипаж), crowd, class, audience, committee, council (совет), army, club, press, government, company, staff (штат), etc.)</a:t>
            </a:r>
            <a:endParaRPr sz="2500" b="0" i="0" u="none" strike="noStrike" cap="none">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38"/>
          <p:cNvSpPr txBox="1"/>
          <p:nvPr/>
        </p:nvSpPr>
        <p:spPr>
          <a:xfrm>
            <a:off x="285840" y="205740"/>
            <a:ext cx="8400960" cy="54405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ru" sz="4000" b="0" i="0" u="none" strike="noStrike" cap="none">
                <a:solidFill>
                  <a:srgbClr val="000000"/>
                </a:solidFill>
                <a:latin typeface="Times New Roman"/>
                <a:ea typeface="Times New Roman"/>
                <a:cs typeface="Times New Roman"/>
                <a:sym typeface="Times New Roman"/>
              </a:rPr>
              <a:t>Some problems with verb forms</a:t>
            </a:r>
            <a:endParaRPr sz="4000" b="0" i="0" u="none" strike="noStrike" cap="none">
              <a:solidFill>
                <a:srgbClr val="000000"/>
              </a:solidFill>
              <a:latin typeface="Arial"/>
              <a:ea typeface="Arial"/>
              <a:cs typeface="Arial"/>
              <a:sym typeface="Arial"/>
            </a:endParaRPr>
          </a:p>
        </p:txBody>
      </p:sp>
      <p:sp>
        <p:nvSpPr>
          <p:cNvPr id="186" name="Google Shape;186;p38"/>
          <p:cNvSpPr txBox="1"/>
          <p:nvPr/>
        </p:nvSpPr>
        <p:spPr>
          <a:xfrm>
            <a:off x="0" y="856980"/>
            <a:ext cx="9144000" cy="4286250"/>
          </a:xfrm>
          <a:prstGeom prst="rect">
            <a:avLst/>
          </a:prstGeom>
          <a:noFill/>
          <a:ln>
            <a:noFill/>
          </a:ln>
        </p:spPr>
        <p:txBody>
          <a:bodyPr spcFirstLastPara="1" wrap="square" lIns="91425" tIns="45700" rIns="91425" bIns="45700" anchor="t" anchorCtr="0">
            <a:normAutofit fontScale="92500" lnSpcReduction="20000"/>
          </a:bodyPr>
          <a:lstStyle/>
          <a:p>
            <a:pPr marL="342720" marR="0" lvl="0" indent="-336927" algn="l" rtl="0">
              <a:lnSpc>
                <a:spcPct val="80000"/>
              </a:lnSpc>
              <a:spcBef>
                <a:spcPts val="0"/>
              </a:spcBef>
              <a:spcAft>
                <a:spcPts val="0"/>
              </a:spcAft>
              <a:buClr>
                <a:srgbClr val="000000"/>
              </a:buClr>
              <a:buSzPct val="100000"/>
              <a:buFont typeface="Times New Roman"/>
              <a:buChar char="•"/>
            </a:pPr>
            <a:r>
              <a:rPr lang="ru" sz="2833" b="0" i="0" u="none" strike="noStrike" cap="none">
                <a:solidFill>
                  <a:srgbClr val="000000"/>
                </a:solidFill>
                <a:latin typeface="Times New Roman"/>
                <a:ea typeface="Times New Roman"/>
                <a:cs typeface="Times New Roman"/>
                <a:sym typeface="Times New Roman"/>
              </a:rPr>
              <a:t>We use plural verb forms with: nouns which refer to objects that consist of two parts ( trousers, binoculars, shorts, pyjamas,  tights, glasses, earrings, scissors['sɪzəz] (ножницы), compasses (циркуль), scales (весы), tongs (щипцы, клещи), jeans, spectacles, etc.); nouns such as: clothes, police, stairs, looks, surroundings (окрестности, окружение), outskirts (окраина), premises (недвижимость), earnings (заработок, прибыль), wages, cattle (скот), poultry (птица), congratulations, thanks, riches, goods (товары), contents (содержание), oats (овес), potatoes, carrots, onions ( but: a potato/a carrot/ an onion); group nouns when we mean the individuals. </a:t>
            </a:r>
            <a:endParaRPr sz="2833" b="0" i="0" u="none" strike="noStrike" cap="none">
              <a:solidFill>
                <a:srgbClr val="000000"/>
              </a:solidFill>
              <a:latin typeface="Arial"/>
              <a:ea typeface="Arial"/>
              <a:cs typeface="Arial"/>
              <a:sym typeface="Arial"/>
            </a:endParaRPr>
          </a:p>
          <a:p>
            <a:pPr marL="342720" marR="0" lvl="0" indent="-336927" algn="l" rtl="0">
              <a:lnSpc>
                <a:spcPct val="80000"/>
              </a:lnSpc>
              <a:spcBef>
                <a:spcPts val="624"/>
              </a:spcBef>
              <a:spcAft>
                <a:spcPts val="0"/>
              </a:spcAft>
              <a:buClr>
                <a:srgbClr val="000000"/>
              </a:buClr>
              <a:buSzPct val="100000"/>
              <a:buFont typeface="Times New Roman"/>
              <a:buChar char="•"/>
            </a:pPr>
            <a:r>
              <a:rPr lang="ru" sz="2833" b="0" i="0" u="none" strike="noStrike" cap="none">
                <a:solidFill>
                  <a:srgbClr val="000000"/>
                </a:solidFill>
                <a:latin typeface="Times New Roman"/>
                <a:ea typeface="Times New Roman"/>
                <a:cs typeface="Times New Roman"/>
                <a:sym typeface="Times New Roman"/>
              </a:rPr>
              <a:t>   These nouns are plural in Russian but both singular and plural  in English: watch- watches, clock- clocks, gate- gates, sledge- sledges, vacation- vacations</a:t>
            </a:r>
            <a:endParaRPr sz="2833" b="0" i="0" u="none" strike="noStrike" cap="none">
              <a:solidFill>
                <a:srgbClr val="000000"/>
              </a:solidFill>
              <a:latin typeface="Arial"/>
              <a:ea typeface="Arial"/>
              <a:cs typeface="Arial"/>
              <a:sym typeface="Arial"/>
            </a:endParaRPr>
          </a:p>
          <a:p>
            <a:pPr marL="342720" marR="0" lvl="0" indent="-342720" algn="l" rtl="0">
              <a:lnSpc>
                <a:spcPct val="80000"/>
              </a:lnSpc>
              <a:spcBef>
                <a:spcPts val="624"/>
              </a:spcBef>
              <a:spcAft>
                <a:spcPts val="0"/>
              </a:spcAft>
              <a:buNone/>
            </a:pPr>
            <a:r>
              <a:rPr lang="ru" sz="2833" b="0" i="0" u="none" strike="noStrike" cap="none">
                <a:solidFill>
                  <a:srgbClr val="000000"/>
                </a:solidFill>
                <a:latin typeface="Times New Roman"/>
                <a:ea typeface="Times New Roman"/>
                <a:cs typeface="Times New Roman"/>
                <a:sym typeface="Times New Roman"/>
              </a:rPr>
              <a:t>    ( Our summer vacation lasts 2 months. We have 2 vacations a year.)</a:t>
            </a:r>
            <a:endParaRPr sz="2833" b="0" i="0" u="none" strike="noStrike" cap="none">
              <a:solidFill>
                <a:srgbClr val="000000"/>
              </a:solidFill>
              <a:latin typeface="Arial"/>
              <a:ea typeface="Arial"/>
              <a:cs typeface="Arial"/>
              <a:sym typeface="Arial"/>
            </a:endParaRPr>
          </a:p>
          <a:p>
            <a:pPr marL="342720" marR="0" lvl="0" indent="-183970" algn="l" rtl="0">
              <a:lnSpc>
                <a:spcPct val="80000"/>
              </a:lnSpc>
              <a:spcBef>
                <a:spcPts val="624"/>
              </a:spcBef>
              <a:spcAft>
                <a:spcPts val="0"/>
              </a:spcAft>
              <a:buClr>
                <a:srgbClr val="000000"/>
              </a:buClr>
              <a:buSzPct val="100000"/>
              <a:buFont typeface="Arial"/>
              <a:buNone/>
            </a:pPr>
            <a:endParaRPr sz="2500" b="0" i="0" u="none" strike="noStrike" cap="none">
              <a:solidFill>
                <a:srgbClr val="000000"/>
              </a:solidFill>
              <a:latin typeface="Arial"/>
              <a:ea typeface="Arial"/>
              <a:cs typeface="Arial"/>
              <a:sym typeface="Arial"/>
            </a:endParaRPr>
          </a:p>
          <a:p>
            <a:pPr marL="342720" marR="0" lvl="0" indent="-183970" algn="l" rtl="0">
              <a:lnSpc>
                <a:spcPct val="80000"/>
              </a:lnSpc>
              <a:spcBef>
                <a:spcPts val="624"/>
              </a:spcBef>
              <a:spcAft>
                <a:spcPts val="0"/>
              </a:spcAft>
              <a:buClr>
                <a:srgbClr val="000000"/>
              </a:buClr>
              <a:buSzPct val="100000"/>
              <a:buFont typeface="Arial"/>
              <a:buNone/>
            </a:pPr>
            <a:endParaRPr sz="2500" b="0" i="0" u="none" strike="noStrike" cap="non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39"/>
          <p:cNvSpPr txBox="1"/>
          <p:nvPr/>
        </p:nvSpPr>
        <p:spPr>
          <a:xfrm>
            <a:off x="499680" y="206010"/>
            <a:ext cx="8186760" cy="59778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ru" sz="4400" b="0" i="0" u="none" strike="noStrike" cap="none">
                <a:solidFill>
                  <a:srgbClr val="000000"/>
                </a:solidFill>
                <a:latin typeface="Times New Roman"/>
                <a:ea typeface="Times New Roman"/>
                <a:cs typeface="Times New Roman"/>
                <a:sym typeface="Times New Roman"/>
              </a:rPr>
              <a:t>The category of case</a:t>
            </a:r>
            <a:endParaRPr sz="4400" b="0" i="0" u="none" strike="noStrike" cap="none">
              <a:solidFill>
                <a:srgbClr val="000000"/>
              </a:solidFill>
              <a:latin typeface="Arial"/>
              <a:ea typeface="Arial"/>
              <a:cs typeface="Arial"/>
              <a:sym typeface="Arial"/>
            </a:endParaRPr>
          </a:p>
        </p:txBody>
      </p:sp>
      <p:sp>
        <p:nvSpPr>
          <p:cNvPr id="192" name="Google Shape;192;p39"/>
          <p:cNvSpPr txBox="1"/>
          <p:nvPr/>
        </p:nvSpPr>
        <p:spPr>
          <a:xfrm>
            <a:off x="0" y="750060"/>
            <a:ext cx="9144000" cy="4393440"/>
          </a:xfrm>
          <a:prstGeom prst="rect">
            <a:avLst/>
          </a:prstGeom>
          <a:noFill/>
          <a:ln>
            <a:noFill/>
          </a:ln>
        </p:spPr>
        <p:txBody>
          <a:bodyPr spcFirstLastPara="1" wrap="square" lIns="91425" tIns="45700" rIns="91425" bIns="45700" anchor="t" anchorCtr="0">
            <a:noAutofit/>
          </a:bodyPr>
          <a:lstStyle/>
          <a:p>
            <a:pPr marL="342720" marR="0" lvl="0" indent="-342720" algn="l" rtl="0">
              <a:lnSpc>
                <a:spcPct val="90000"/>
              </a:lnSpc>
              <a:spcBef>
                <a:spcPts val="0"/>
              </a:spcBef>
              <a:spcAft>
                <a:spcPts val="0"/>
              </a:spcAft>
              <a:buNone/>
            </a:pPr>
            <a:r>
              <a:rPr lang="ru" sz="2800" b="0" i="0" u="none" strike="noStrike" cap="none">
                <a:solidFill>
                  <a:srgbClr val="000000"/>
                </a:solidFill>
                <a:latin typeface="Arial"/>
                <a:ea typeface="Arial"/>
                <a:cs typeface="Arial"/>
                <a:sym typeface="Arial"/>
              </a:rPr>
              <a:t> </a:t>
            </a:r>
            <a:r>
              <a:rPr lang="ru" sz="2200" b="0" i="0" u="none" strike="noStrike" cap="none">
                <a:solidFill>
                  <a:srgbClr val="000000"/>
                </a:solidFill>
                <a:latin typeface="Arial"/>
                <a:ea typeface="Arial"/>
                <a:cs typeface="Arial"/>
                <a:sym typeface="Arial"/>
              </a:rPr>
              <a:t>   </a:t>
            </a:r>
            <a:r>
              <a:rPr lang="ru" sz="2200" b="0" i="0" u="none" strike="noStrike" cap="none">
                <a:solidFill>
                  <a:srgbClr val="000000"/>
                </a:solidFill>
                <a:latin typeface="Times New Roman"/>
                <a:ea typeface="Times New Roman"/>
                <a:cs typeface="Times New Roman"/>
                <a:sym typeface="Times New Roman"/>
              </a:rPr>
              <a:t>We show possession in English with the genitive form of a noun. This means we normally use ‘s (апостроф + s) or ’ (апостроф без s) for people and some living creatures. ( Frank’s car; a boy’s cat; Doris’s address, an actress’s career, children’s games, my father-in-law’s house,  the girls’ uniforms).</a:t>
            </a:r>
            <a:endParaRPr sz="2200" b="0" i="0" u="none" strike="noStrike" cap="none">
              <a:solidFill>
                <a:srgbClr val="000000"/>
              </a:solidFill>
              <a:latin typeface="Arial"/>
              <a:ea typeface="Arial"/>
              <a:cs typeface="Arial"/>
              <a:sym typeface="Arial"/>
            </a:endParaRPr>
          </a:p>
          <a:p>
            <a:pPr marL="342720" marR="0" lvl="0" indent="-342720" algn="l" rtl="0">
              <a:lnSpc>
                <a:spcPct val="90000"/>
              </a:lnSpc>
              <a:spcBef>
                <a:spcPts val="649"/>
              </a:spcBef>
              <a:spcAft>
                <a:spcPts val="0"/>
              </a:spcAft>
              <a:buNone/>
            </a:pPr>
            <a:r>
              <a:rPr lang="ru" sz="2200" b="0" i="0" u="none" strike="noStrike" cap="none">
                <a:solidFill>
                  <a:srgbClr val="000000"/>
                </a:solidFill>
                <a:latin typeface="Times New Roman"/>
                <a:ea typeface="Times New Roman"/>
                <a:cs typeface="Times New Roman"/>
                <a:sym typeface="Times New Roman"/>
              </a:rPr>
              <a:t>    We use ‘s and ‘ with some non-living things: time phrases ( a day’s work, two hours’ journey), the names of countries/ cities/ships ( Moscow’s theaters), nouns expressing space/ weight/organization ( the river’s edge, the company’s success), with the nouns </a:t>
            </a:r>
            <a:r>
              <a:rPr lang="ru" sz="2200" b="0" i="1" u="none" strike="noStrike" cap="none">
                <a:solidFill>
                  <a:srgbClr val="000000"/>
                </a:solidFill>
                <a:latin typeface="Times New Roman"/>
                <a:ea typeface="Times New Roman"/>
                <a:cs typeface="Times New Roman"/>
                <a:sym typeface="Times New Roman"/>
              </a:rPr>
              <a:t>world/ country/city/ship </a:t>
            </a:r>
            <a:r>
              <a:rPr lang="ru" sz="2200" b="0" i="0" u="none" strike="noStrike" cap="none">
                <a:solidFill>
                  <a:srgbClr val="000000"/>
                </a:solidFill>
                <a:latin typeface="Times New Roman"/>
                <a:ea typeface="Times New Roman"/>
                <a:cs typeface="Times New Roman"/>
                <a:sym typeface="Times New Roman"/>
              </a:rPr>
              <a:t>(world’s best museums) .</a:t>
            </a:r>
            <a:endParaRPr sz="2200" b="0" i="0" u="none" strike="noStrike" cap="none">
              <a:solidFill>
                <a:srgbClr val="000000"/>
              </a:solidFill>
              <a:latin typeface="Arial"/>
              <a:ea typeface="Arial"/>
              <a:cs typeface="Arial"/>
              <a:sym typeface="Arial"/>
            </a:endParaRPr>
          </a:p>
          <a:p>
            <a:pPr marL="342720" marR="0" lvl="0" indent="-342720" algn="l" rtl="0">
              <a:lnSpc>
                <a:spcPct val="90000"/>
              </a:lnSpc>
              <a:spcBef>
                <a:spcPts val="649"/>
              </a:spcBef>
              <a:spcAft>
                <a:spcPts val="0"/>
              </a:spcAft>
              <a:buNone/>
            </a:pPr>
            <a:r>
              <a:rPr lang="ru" sz="2200" b="0" i="0" u="none" strike="noStrike" cap="none">
                <a:solidFill>
                  <a:srgbClr val="000000"/>
                </a:solidFill>
                <a:latin typeface="Times New Roman"/>
                <a:ea typeface="Times New Roman"/>
                <a:cs typeface="Times New Roman"/>
                <a:sym typeface="Times New Roman"/>
              </a:rPr>
              <a:t>    The genitive is used in some set expressions and fixed phrases: for Heaven’s sake (ради Бога), for God’s sake, at one’s wit’s end (стать в тупик), to a hair’s breadth (точь-в-точь), by a hair’s breadth (на волоске от), at a stone’s through, the earth’s surface, journey’s end, etc. </a:t>
            </a:r>
            <a:endParaRPr sz="2200" b="0" i="0" u="none" strike="noStrike" cap="none">
              <a:solidFill>
                <a:srgbClr val="000000"/>
              </a:solidFill>
              <a:latin typeface="Arial"/>
              <a:ea typeface="Arial"/>
              <a:cs typeface="Arial"/>
              <a:sym typeface="Arial"/>
            </a:endParaRP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7"/>
          <p:cNvSpPr txBox="1"/>
          <p:nvPr/>
        </p:nvSpPr>
        <p:spPr>
          <a:xfrm>
            <a:off x="0" y="0"/>
            <a:ext cx="9144000" cy="5143500"/>
          </a:xfrm>
          <a:prstGeom prst="rect">
            <a:avLst/>
          </a:prstGeom>
          <a:noFill/>
          <a:ln>
            <a:noFill/>
          </a:ln>
        </p:spPr>
        <p:txBody>
          <a:bodyPr spcFirstLastPara="1" wrap="square" lIns="91425" tIns="45700" rIns="91425" bIns="45700" anchor="t" anchorCtr="0">
            <a:normAutofit fontScale="92500"/>
          </a:bodyPr>
          <a:lstStyle/>
          <a:p>
            <a:pPr marL="342720" marR="0" lvl="0" indent="-342720" algn="l" rtl="0">
              <a:spcBef>
                <a:spcPts val="0"/>
              </a:spcBef>
              <a:spcAft>
                <a:spcPts val="0"/>
              </a:spcAft>
              <a:buNone/>
            </a:pPr>
            <a:r>
              <a:rPr lang="ru" sz="3200" b="0" i="0" u="none" strike="noStrike" cap="none">
                <a:solidFill>
                  <a:srgbClr val="000000"/>
                </a:solidFill>
                <a:latin typeface="Arial"/>
                <a:ea typeface="Arial"/>
                <a:cs typeface="Arial"/>
                <a:sym typeface="Arial"/>
              </a:rPr>
              <a:t>                                   </a:t>
            </a:r>
            <a:r>
              <a:rPr lang="ru" sz="3200" b="1" i="0" u="none" strike="noStrike" cap="none">
                <a:solidFill>
                  <a:srgbClr val="000000"/>
                </a:solidFill>
                <a:latin typeface="Times New Roman"/>
                <a:ea typeface="Times New Roman"/>
                <a:cs typeface="Times New Roman"/>
                <a:sym typeface="Times New Roman"/>
              </a:rPr>
              <a:t>Nouns</a:t>
            </a:r>
            <a:endParaRPr sz="3200" b="0" i="0" u="none" strike="noStrike" cap="none">
              <a:solidFill>
                <a:srgbClr val="000000"/>
              </a:solidFill>
              <a:latin typeface="Arial"/>
              <a:ea typeface="Arial"/>
              <a:cs typeface="Arial"/>
              <a:sym typeface="Arial"/>
            </a:endParaRPr>
          </a:p>
          <a:p>
            <a:pPr marL="342720" marR="0" lvl="0" indent="-342720" algn="l" rtl="0">
              <a:lnSpc>
                <a:spcPct val="100000"/>
              </a:lnSpc>
              <a:spcBef>
                <a:spcPts val="799"/>
              </a:spcBef>
              <a:spcAft>
                <a:spcPts val="0"/>
              </a:spcAft>
              <a:buNone/>
            </a:pPr>
            <a:endParaRPr sz="3200" b="0" i="0" u="none" strike="noStrike" cap="none">
              <a:solidFill>
                <a:srgbClr val="000000"/>
              </a:solidFill>
              <a:latin typeface="Arial"/>
              <a:ea typeface="Arial"/>
              <a:cs typeface="Arial"/>
              <a:sym typeface="Arial"/>
            </a:endParaRPr>
          </a:p>
          <a:p>
            <a:pPr marL="342720" marR="0" lvl="0" indent="-342720" algn="l" rtl="0">
              <a:lnSpc>
                <a:spcPct val="100000"/>
              </a:lnSpc>
              <a:spcBef>
                <a:spcPts val="799"/>
              </a:spcBef>
              <a:spcAft>
                <a:spcPts val="0"/>
              </a:spcAft>
              <a:buNone/>
            </a:pPr>
            <a:r>
              <a:rPr lang="ru" sz="3200" b="0" i="0" u="none" strike="noStrike" cap="none">
                <a:solidFill>
                  <a:srgbClr val="000000"/>
                </a:solidFill>
                <a:latin typeface="Times New Roman"/>
                <a:ea typeface="Times New Roman"/>
                <a:cs typeface="Times New Roman"/>
                <a:sym typeface="Times New Roman"/>
              </a:rPr>
              <a:t>      </a:t>
            </a:r>
            <a:r>
              <a:rPr lang="ru" sz="3100" b="0" i="0" u="sng" strike="noStrike" cap="none">
                <a:solidFill>
                  <a:srgbClr val="000000"/>
                </a:solidFill>
                <a:latin typeface="Times New Roman"/>
                <a:ea typeface="Times New Roman"/>
                <a:cs typeface="Times New Roman"/>
                <a:sym typeface="Times New Roman"/>
              </a:rPr>
              <a:t>Proper </a:t>
            </a:r>
            <a:r>
              <a:rPr lang="ru" sz="3100" b="0" i="0" u="none" strike="noStrike" cap="none">
                <a:solidFill>
                  <a:srgbClr val="000000"/>
                </a:solidFill>
                <a:latin typeface="Times New Roman"/>
                <a:ea typeface="Times New Roman"/>
                <a:cs typeface="Times New Roman"/>
                <a:sym typeface="Times New Roman"/>
              </a:rPr>
              <a:t>                                                      </a:t>
            </a:r>
            <a:r>
              <a:rPr lang="ru" sz="3100" b="0" i="0" u="sng" strike="noStrike" cap="none">
                <a:solidFill>
                  <a:srgbClr val="000000"/>
                </a:solidFill>
                <a:latin typeface="Times New Roman"/>
                <a:ea typeface="Times New Roman"/>
                <a:cs typeface="Times New Roman"/>
                <a:sym typeface="Times New Roman"/>
              </a:rPr>
              <a:t> Common</a:t>
            </a:r>
            <a:endParaRPr sz="3100" b="0" i="0" u="none" strike="noStrike" cap="none">
              <a:solidFill>
                <a:srgbClr val="000000"/>
              </a:solidFill>
              <a:latin typeface="Arial"/>
              <a:ea typeface="Arial"/>
              <a:cs typeface="Arial"/>
              <a:sym typeface="Arial"/>
            </a:endParaRPr>
          </a:p>
          <a:p>
            <a:pPr marL="342720" marR="0" lvl="0" indent="-342720" algn="l" rtl="0">
              <a:lnSpc>
                <a:spcPct val="100000"/>
              </a:lnSpc>
              <a:spcBef>
                <a:spcPts val="799"/>
              </a:spcBef>
              <a:spcAft>
                <a:spcPts val="0"/>
              </a:spcAft>
              <a:buNone/>
            </a:pPr>
            <a:r>
              <a:rPr lang="ru" sz="3100" b="0" i="0" u="none" strike="noStrike" cap="none">
                <a:solidFill>
                  <a:srgbClr val="000000"/>
                </a:solidFill>
                <a:latin typeface="Times New Roman"/>
                <a:ea typeface="Times New Roman"/>
                <a:cs typeface="Times New Roman"/>
                <a:sym typeface="Times New Roman"/>
              </a:rPr>
              <a:t>(London, John, Monday, May)</a:t>
            </a:r>
            <a:endParaRPr sz="3100" b="0" i="0" u="none" strike="noStrike" cap="none">
              <a:solidFill>
                <a:srgbClr val="000000"/>
              </a:solidFill>
              <a:latin typeface="Arial"/>
              <a:ea typeface="Arial"/>
              <a:cs typeface="Arial"/>
              <a:sym typeface="Arial"/>
            </a:endParaRPr>
          </a:p>
          <a:p>
            <a:pPr marL="342720" marR="0" lvl="0" indent="-342720" algn="l" rtl="0">
              <a:lnSpc>
                <a:spcPct val="100000"/>
              </a:lnSpc>
              <a:spcBef>
                <a:spcPts val="799"/>
              </a:spcBef>
              <a:spcAft>
                <a:spcPts val="0"/>
              </a:spcAft>
              <a:buNone/>
            </a:pPr>
            <a:r>
              <a:rPr lang="ru" sz="3100" b="0" i="0" u="none" strike="noStrike" cap="none">
                <a:solidFill>
                  <a:srgbClr val="000000"/>
                </a:solidFill>
                <a:latin typeface="Times New Roman"/>
                <a:ea typeface="Times New Roman"/>
                <a:cs typeface="Times New Roman"/>
                <a:sym typeface="Times New Roman"/>
              </a:rPr>
              <a:t>                     </a:t>
            </a:r>
            <a:endParaRPr sz="3100" b="0" i="0" u="none" strike="noStrike" cap="none">
              <a:solidFill>
                <a:srgbClr val="000000"/>
              </a:solidFill>
              <a:latin typeface="Arial"/>
              <a:ea typeface="Arial"/>
              <a:cs typeface="Arial"/>
              <a:sym typeface="Arial"/>
            </a:endParaRPr>
          </a:p>
          <a:p>
            <a:pPr marL="342720" marR="0" lvl="0" indent="-342720" algn="l" rtl="0">
              <a:lnSpc>
                <a:spcPct val="100000"/>
              </a:lnSpc>
              <a:spcBef>
                <a:spcPts val="799"/>
              </a:spcBef>
              <a:spcAft>
                <a:spcPts val="0"/>
              </a:spcAft>
              <a:buNone/>
            </a:pPr>
            <a:endParaRPr sz="3100" b="0" i="0" u="none" strike="noStrike" cap="none">
              <a:solidFill>
                <a:srgbClr val="000000"/>
              </a:solidFill>
              <a:latin typeface="Arial"/>
              <a:ea typeface="Arial"/>
              <a:cs typeface="Arial"/>
              <a:sym typeface="Arial"/>
            </a:endParaRPr>
          </a:p>
          <a:p>
            <a:pPr marL="342720" marR="0" lvl="0" indent="-342720" algn="l" rtl="0">
              <a:lnSpc>
                <a:spcPct val="100000"/>
              </a:lnSpc>
              <a:spcBef>
                <a:spcPts val="799"/>
              </a:spcBef>
              <a:spcAft>
                <a:spcPts val="0"/>
              </a:spcAft>
              <a:buNone/>
            </a:pPr>
            <a:r>
              <a:rPr lang="ru" sz="3100" b="0" i="0" u="none" strike="noStrike" cap="none">
                <a:solidFill>
                  <a:srgbClr val="000000"/>
                </a:solidFill>
                <a:latin typeface="Times New Roman"/>
                <a:ea typeface="Times New Roman"/>
                <a:cs typeface="Times New Roman"/>
                <a:sym typeface="Times New Roman"/>
              </a:rPr>
              <a:t>                     </a:t>
            </a:r>
            <a:r>
              <a:rPr lang="ru" sz="3100" b="0" i="0" u="sng" strike="noStrike" cap="none">
                <a:solidFill>
                  <a:srgbClr val="000000"/>
                </a:solidFill>
                <a:latin typeface="Times New Roman"/>
                <a:ea typeface="Times New Roman"/>
                <a:cs typeface="Times New Roman"/>
                <a:sym typeface="Times New Roman"/>
              </a:rPr>
              <a:t>Class</a:t>
            </a:r>
            <a:r>
              <a:rPr lang="ru" sz="3100" b="0" i="0" u="none" strike="noStrike" cap="none">
                <a:solidFill>
                  <a:srgbClr val="000000"/>
                </a:solidFill>
                <a:latin typeface="Times New Roman"/>
                <a:ea typeface="Times New Roman"/>
                <a:cs typeface="Times New Roman"/>
                <a:sym typeface="Times New Roman"/>
              </a:rPr>
              <a:t>      </a:t>
            </a:r>
            <a:r>
              <a:rPr lang="ru" sz="3100" b="0" i="0" u="sng" strike="noStrike" cap="none">
                <a:solidFill>
                  <a:srgbClr val="000000"/>
                </a:solidFill>
                <a:latin typeface="Times New Roman"/>
                <a:ea typeface="Times New Roman"/>
                <a:cs typeface="Times New Roman"/>
                <a:sym typeface="Times New Roman"/>
              </a:rPr>
              <a:t>Nouns of</a:t>
            </a:r>
            <a:r>
              <a:rPr lang="ru" sz="3100" b="0" i="0" u="none" strike="noStrike" cap="none">
                <a:solidFill>
                  <a:srgbClr val="000000"/>
                </a:solidFill>
                <a:latin typeface="Times New Roman"/>
                <a:ea typeface="Times New Roman"/>
                <a:cs typeface="Times New Roman"/>
                <a:sym typeface="Times New Roman"/>
              </a:rPr>
              <a:t>    </a:t>
            </a:r>
            <a:r>
              <a:rPr lang="ru" sz="3100" b="0" i="0" u="sng" strike="noStrike" cap="none">
                <a:solidFill>
                  <a:srgbClr val="000000"/>
                </a:solidFill>
                <a:latin typeface="Times New Roman"/>
                <a:ea typeface="Times New Roman"/>
                <a:cs typeface="Times New Roman"/>
                <a:sym typeface="Times New Roman"/>
              </a:rPr>
              <a:t>Collective</a:t>
            </a:r>
            <a:r>
              <a:rPr lang="ru" sz="3100" b="0" i="0" u="none" strike="noStrike" cap="none">
                <a:solidFill>
                  <a:srgbClr val="000000"/>
                </a:solidFill>
                <a:latin typeface="Times New Roman"/>
                <a:ea typeface="Times New Roman"/>
                <a:cs typeface="Times New Roman"/>
                <a:sym typeface="Times New Roman"/>
              </a:rPr>
              <a:t>    </a:t>
            </a:r>
            <a:r>
              <a:rPr lang="ru" sz="3100" b="0" i="0" u="sng" strike="noStrike" cap="none">
                <a:solidFill>
                  <a:srgbClr val="000000"/>
                </a:solidFill>
                <a:latin typeface="Times New Roman"/>
                <a:ea typeface="Times New Roman"/>
                <a:cs typeface="Times New Roman"/>
                <a:sym typeface="Times New Roman"/>
              </a:rPr>
              <a:t>Abstract</a:t>
            </a:r>
            <a:endParaRPr sz="3100" b="0" i="0" u="none" strike="noStrike" cap="none">
              <a:solidFill>
                <a:srgbClr val="000000"/>
              </a:solidFill>
              <a:latin typeface="Arial"/>
              <a:ea typeface="Arial"/>
              <a:cs typeface="Arial"/>
              <a:sym typeface="Arial"/>
            </a:endParaRPr>
          </a:p>
          <a:p>
            <a:pPr marL="342720" marR="0" lvl="0" indent="-342720" algn="l" rtl="0">
              <a:lnSpc>
                <a:spcPct val="100000"/>
              </a:lnSpc>
              <a:spcBef>
                <a:spcPts val="799"/>
              </a:spcBef>
              <a:spcAft>
                <a:spcPts val="0"/>
              </a:spcAft>
              <a:buNone/>
            </a:pPr>
            <a:r>
              <a:rPr lang="ru" sz="3100" b="0" i="0" u="none" strike="noStrike" cap="none">
                <a:solidFill>
                  <a:srgbClr val="000000"/>
                </a:solidFill>
                <a:latin typeface="Times New Roman"/>
                <a:ea typeface="Times New Roman"/>
                <a:cs typeface="Times New Roman"/>
                <a:sym typeface="Times New Roman"/>
              </a:rPr>
              <a:t>         (dog, table)         </a:t>
            </a:r>
            <a:r>
              <a:rPr lang="ru" sz="3100" b="0" i="0" u="sng" strike="noStrike" cap="none">
                <a:solidFill>
                  <a:srgbClr val="000000"/>
                </a:solidFill>
                <a:latin typeface="Times New Roman"/>
                <a:ea typeface="Times New Roman"/>
                <a:cs typeface="Times New Roman"/>
                <a:sym typeface="Times New Roman"/>
              </a:rPr>
              <a:t>material </a:t>
            </a:r>
            <a:r>
              <a:rPr lang="ru" sz="3100" b="0" i="0" u="none" strike="noStrike" cap="none">
                <a:solidFill>
                  <a:srgbClr val="000000"/>
                </a:solidFill>
                <a:latin typeface="Times New Roman"/>
                <a:ea typeface="Times New Roman"/>
                <a:cs typeface="Times New Roman"/>
                <a:sym typeface="Times New Roman"/>
              </a:rPr>
              <a:t>      (family)      (idea)</a:t>
            </a:r>
            <a:endParaRPr sz="3100" b="0" i="0" u="none" strike="noStrike" cap="none">
              <a:solidFill>
                <a:srgbClr val="000000"/>
              </a:solidFill>
              <a:latin typeface="Arial"/>
              <a:ea typeface="Arial"/>
              <a:cs typeface="Arial"/>
              <a:sym typeface="Arial"/>
            </a:endParaRPr>
          </a:p>
          <a:p>
            <a:pPr marL="342720" marR="0" lvl="0" indent="-342720" algn="l" rtl="0">
              <a:lnSpc>
                <a:spcPct val="100000"/>
              </a:lnSpc>
              <a:spcBef>
                <a:spcPts val="799"/>
              </a:spcBef>
              <a:spcAft>
                <a:spcPts val="0"/>
              </a:spcAft>
              <a:buNone/>
            </a:pPr>
            <a:r>
              <a:rPr lang="ru" sz="3100" b="0" i="0" u="none" strike="noStrike" cap="none">
                <a:solidFill>
                  <a:srgbClr val="000000"/>
                </a:solidFill>
                <a:latin typeface="Times New Roman"/>
                <a:ea typeface="Times New Roman"/>
                <a:cs typeface="Times New Roman"/>
                <a:sym typeface="Times New Roman"/>
              </a:rPr>
              <a:t>                                 (snow, iron)  </a:t>
            </a:r>
            <a:r>
              <a:rPr lang="ru" sz="3200" b="0" i="0" u="none" strike="noStrike" cap="none">
                <a:solidFill>
                  <a:srgbClr val="000000"/>
                </a:solidFill>
                <a:latin typeface="Times New Roman"/>
                <a:ea typeface="Times New Roman"/>
                <a:cs typeface="Times New Roman"/>
                <a:sym typeface="Times New Roman"/>
              </a:rPr>
              <a:t> </a:t>
            </a:r>
            <a:endParaRPr sz="3200" b="0" i="0" u="none" strike="noStrike" cap="none">
              <a:solidFill>
                <a:srgbClr val="000000"/>
              </a:solidFill>
              <a:latin typeface="Arial"/>
              <a:ea typeface="Arial"/>
              <a:cs typeface="Arial"/>
              <a:sym typeface="Arial"/>
            </a:endParaRPr>
          </a:p>
          <a:p>
            <a:pPr marL="342720" marR="0" lvl="0" indent="-342720" algn="l" rtl="0">
              <a:lnSpc>
                <a:spcPct val="100000"/>
              </a:lnSpc>
              <a:spcBef>
                <a:spcPts val="799"/>
              </a:spcBef>
              <a:spcAft>
                <a:spcPts val="0"/>
              </a:spcAft>
              <a:buNone/>
            </a:pPr>
            <a:r>
              <a:rPr lang="ru" sz="3200" b="0" i="0" u="none" strike="noStrike" cap="none">
                <a:solidFill>
                  <a:srgbClr val="000000"/>
                </a:solidFill>
                <a:latin typeface="Times New Roman"/>
                <a:ea typeface="Times New Roman"/>
                <a:cs typeface="Times New Roman"/>
                <a:sym typeface="Times New Roman"/>
              </a:rPr>
              <a:t>                            </a:t>
            </a:r>
            <a:endParaRPr sz="3200" b="0" i="0" u="none" strike="noStrike" cap="none">
              <a:solidFill>
                <a:srgbClr val="000000"/>
              </a:solidFill>
              <a:latin typeface="Arial"/>
              <a:ea typeface="Arial"/>
              <a:cs typeface="Arial"/>
              <a:sym typeface="Arial"/>
            </a:endParaRPr>
          </a:p>
        </p:txBody>
      </p:sp>
      <p:cxnSp>
        <p:nvCxnSpPr>
          <p:cNvPr id="115" name="Google Shape;115;p27"/>
          <p:cNvCxnSpPr/>
          <p:nvPr/>
        </p:nvCxnSpPr>
        <p:spPr>
          <a:xfrm flipH="1">
            <a:off x="1285575" y="463150"/>
            <a:ext cx="2591700" cy="448200"/>
          </a:xfrm>
          <a:prstGeom prst="straightConnector1">
            <a:avLst/>
          </a:prstGeom>
          <a:noFill/>
          <a:ln w="9525" cap="flat" cmpd="sng">
            <a:solidFill>
              <a:srgbClr val="FADD4D"/>
            </a:solidFill>
            <a:prstDash val="solid"/>
            <a:miter lim="8000"/>
            <a:headEnd type="none" w="sm" len="sm"/>
            <a:tailEnd type="stealth" w="med" len="med"/>
          </a:ln>
        </p:spPr>
      </p:cxnSp>
      <p:cxnSp>
        <p:nvCxnSpPr>
          <p:cNvPr id="116" name="Google Shape;116;p27"/>
          <p:cNvCxnSpPr/>
          <p:nvPr/>
        </p:nvCxnSpPr>
        <p:spPr>
          <a:xfrm>
            <a:off x="5319675" y="529325"/>
            <a:ext cx="1967700" cy="435600"/>
          </a:xfrm>
          <a:prstGeom prst="straightConnector1">
            <a:avLst/>
          </a:prstGeom>
          <a:noFill/>
          <a:ln w="9525" cap="flat" cmpd="sng">
            <a:solidFill>
              <a:srgbClr val="FADD4D"/>
            </a:solidFill>
            <a:prstDash val="solid"/>
            <a:miter lim="8000"/>
            <a:headEnd type="none" w="sm" len="sm"/>
            <a:tailEnd type="stealth" w="med" len="med"/>
          </a:ln>
        </p:spPr>
      </p:cxnSp>
      <p:cxnSp>
        <p:nvCxnSpPr>
          <p:cNvPr id="117" name="Google Shape;117;p27"/>
          <p:cNvCxnSpPr/>
          <p:nvPr/>
        </p:nvCxnSpPr>
        <p:spPr>
          <a:xfrm flipH="1">
            <a:off x="4857025" y="1733525"/>
            <a:ext cx="2487300" cy="945000"/>
          </a:xfrm>
          <a:prstGeom prst="straightConnector1">
            <a:avLst/>
          </a:prstGeom>
          <a:noFill/>
          <a:ln w="9525" cap="flat" cmpd="sng">
            <a:solidFill>
              <a:srgbClr val="FADD4D"/>
            </a:solidFill>
            <a:prstDash val="solid"/>
            <a:miter lim="8000"/>
            <a:headEnd type="none" w="sm" len="sm"/>
            <a:tailEnd type="stealth" w="med" len="med"/>
          </a:ln>
        </p:spPr>
      </p:cxnSp>
      <p:cxnSp>
        <p:nvCxnSpPr>
          <p:cNvPr id="118" name="Google Shape;118;p27"/>
          <p:cNvCxnSpPr/>
          <p:nvPr/>
        </p:nvCxnSpPr>
        <p:spPr>
          <a:xfrm flipH="1">
            <a:off x="6929000" y="1958475"/>
            <a:ext cx="852000" cy="667200"/>
          </a:xfrm>
          <a:prstGeom prst="straightConnector1">
            <a:avLst/>
          </a:prstGeom>
          <a:noFill/>
          <a:ln w="9525" cap="flat" cmpd="sng">
            <a:solidFill>
              <a:srgbClr val="FADD4D"/>
            </a:solidFill>
            <a:prstDash val="solid"/>
            <a:miter lim="8000"/>
            <a:headEnd type="none" w="sm" len="sm"/>
            <a:tailEnd type="stealth" w="med" len="med"/>
          </a:ln>
        </p:spPr>
      </p:cxnSp>
      <p:cxnSp>
        <p:nvCxnSpPr>
          <p:cNvPr id="119" name="Google Shape;119;p27"/>
          <p:cNvCxnSpPr/>
          <p:nvPr/>
        </p:nvCxnSpPr>
        <p:spPr>
          <a:xfrm flipH="1">
            <a:off x="8006025" y="1905550"/>
            <a:ext cx="621900" cy="807300"/>
          </a:xfrm>
          <a:prstGeom prst="straightConnector1">
            <a:avLst/>
          </a:prstGeom>
          <a:noFill/>
          <a:ln w="9525" cap="flat" cmpd="sng">
            <a:solidFill>
              <a:srgbClr val="FADD4D"/>
            </a:solidFill>
            <a:prstDash val="solid"/>
            <a:miter lim="8000"/>
            <a:headEnd type="none" w="sm" len="sm"/>
            <a:tailEnd type="stealth" w="med" len="med"/>
          </a:ln>
        </p:spPr>
      </p:cxnSp>
      <p:cxnSp>
        <p:nvCxnSpPr>
          <p:cNvPr id="120" name="Google Shape;120;p27"/>
          <p:cNvCxnSpPr/>
          <p:nvPr/>
        </p:nvCxnSpPr>
        <p:spPr>
          <a:xfrm flipH="1">
            <a:off x="2964200" y="1667350"/>
            <a:ext cx="3969900" cy="1111500"/>
          </a:xfrm>
          <a:prstGeom prst="straightConnector1">
            <a:avLst/>
          </a:prstGeom>
          <a:noFill/>
          <a:ln w="9525" cap="flat" cmpd="sng">
            <a:solidFill>
              <a:srgbClr val="FADD4D"/>
            </a:solidFill>
            <a:prstDash val="solid"/>
            <a:round/>
            <a:headEnd type="none" w="med" len="med"/>
            <a:tailEnd type="triangle" w="med" len="med"/>
          </a:ln>
        </p:spPr>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8"/>
          <p:cNvSpPr txBox="1"/>
          <p:nvPr/>
        </p:nvSpPr>
        <p:spPr>
          <a:xfrm>
            <a:off x="0" y="0"/>
            <a:ext cx="9144000" cy="5143500"/>
          </a:xfrm>
          <a:prstGeom prst="rect">
            <a:avLst/>
          </a:prstGeom>
          <a:noFill/>
          <a:ln>
            <a:noFill/>
          </a:ln>
        </p:spPr>
        <p:txBody>
          <a:bodyPr spcFirstLastPara="1" wrap="square" lIns="91425" tIns="45700" rIns="91425" bIns="45700" anchor="t" anchorCtr="0">
            <a:normAutofit fontScale="92500"/>
          </a:bodyPr>
          <a:lstStyle/>
          <a:p>
            <a:pPr marL="342720" marR="0" lvl="0" indent="-342720" algn="l" rtl="0">
              <a:spcBef>
                <a:spcPts val="0"/>
              </a:spcBef>
              <a:spcAft>
                <a:spcPts val="0"/>
              </a:spcAft>
              <a:buNone/>
            </a:pPr>
            <a:r>
              <a:rPr lang="ru" sz="3200" b="0" i="0" u="none" strike="noStrike" cap="none">
                <a:solidFill>
                  <a:srgbClr val="000000"/>
                </a:solidFill>
                <a:latin typeface="Arial"/>
                <a:ea typeface="Arial"/>
                <a:cs typeface="Arial"/>
                <a:sym typeface="Arial"/>
              </a:rPr>
              <a:t>                                </a:t>
            </a:r>
            <a:r>
              <a:rPr lang="ru" sz="3200" b="1" i="0" u="none" strike="noStrike" cap="none">
                <a:solidFill>
                  <a:srgbClr val="000000"/>
                </a:solidFill>
                <a:latin typeface="Times New Roman"/>
                <a:ea typeface="Times New Roman"/>
                <a:cs typeface="Times New Roman"/>
                <a:sym typeface="Times New Roman"/>
              </a:rPr>
              <a:t>Genders of nouns</a:t>
            </a:r>
            <a:endParaRPr sz="3200" b="0" i="0" u="none" strike="noStrike" cap="none">
              <a:solidFill>
                <a:srgbClr val="000000"/>
              </a:solidFill>
              <a:latin typeface="Arial"/>
              <a:ea typeface="Arial"/>
              <a:cs typeface="Arial"/>
              <a:sym typeface="Arial"/>
            </a:endParaRPr>
          </a:p>
          <a:p>
            <a:pPr marL="342720" marR="0" lvl="0" indent="-342720" algn="l" rtl="0">
              <a:spcBef>
                <a:spcPts val="799"/>
              </a:spcBef>
              <a:spcAft>
                <a:spcPts val="0"/>
              </a:spcAft>
              <a:buNone/>
            </a:pPr>
            <a:endParaRPr sz="3200" b="0" i="0" u="none" strike="noStrike" cap="none">
              <a:solidFill>
                <a:srgbClr val="000000"/>
              </a:solidFill>
              <a:latin typeface="Arial"/>
              <a:ea typeface="Arial"/>
              <a:cs typeface="Arial"/>
              <a:sym typeface="Arial"/>
            </a:endParaRPr>
          </a:p>
          <a:p>
            <a:pPr marL="342720" marR="0" lvl="0" indent="-342720" algn="l" rtl="0">
              <a:spcBef>
                <a:spcPts val="799"/>
              </a:spcBef>
              <a:spcAft>
                <a:spcPts val="0"/>
              </a:spcAft>
              <a:buNone/>
            </a:pPr>
            <a:endParaRPr sz="3200" b="0" i="0" u="none" strike="noStrike" cap="none">
              <a:solidFill>
                <a:srgbClr val="000000"/>
              </a:solidFill>
              <a:latin typeface="Arial"/>
              <a:ea typeface="Arial"/>
              <a:cs typeface="Arial"/>
              <a:sym typeface="Arial"/>
            </a:endParaRPr>
          </a:p>
          <a:p>
            <a:pPr marL="342720" marR="0" lvl="0" indent="-342720" algn="l" rtl="0">
              <a:lnSpc>
                <a:spcPct val="100000"/>
              </a:lnSpc>
              <a:spcBef>
                <a:spcPts val="799"/>
              </a:spcBef>
              <a:spcAft>
                <a:spcPts val="0"/>
              </a:spcAft>
              <a:buNone/>
            </a:pPr>
            <a:r>
              <a:rPr lang="ru" sz="3100" b="0" i="0" u="sng" strike="noStrike" cap="none">
                <a:solidFill>
                  <a:srgbClr val="000000"/>
                </a:solidFill>
                <a:latin typeface="Times New Roman"/>
                <a:ea typeface="Times New Roman"/>
                <a:cs typeface="Times New Roman"/>
                <a:sym typeface="Times New Roman"/>
              </a:rPr>
              <a:t>Masculine</a:t>
            </a:r>
            <a:r>
              <a:rPr lang="ru" sz="3100" b="0" i="0" u="none" strike="noStrike" cap="none">
                <a:solidFill>
                  <a:srgbClr val="000000"/>
                </a:solidFill>
                <a:latin typeface="Times New Roman"/>
                <a:ea typeface="Times New Roman"/>
                <a:cs typeface="Times New Roman"/>
                <a:sym typeface="Times New Roman"/>
              </a:rPr>
              <a:t>                    </a:t>
            </a:r>
            <a:r>
              <a:rPr lang="ru" sz="3100" b="0" i="0" u="sng" strike="noStrike" cap="none">
                <a:solidFill>
                  <a:srgbClr val="000000"/>
                </a:solidFill>
                <a:latin typeface="Times New Roman"/>
                <a:ea typeface="Times New Roman"/>
                <a:cs typeface="Times New Roman"/>
                <a:sym typeface="Times New Roman"/>
              </a:rPr>
              <a:t>Feminine</a:t>
            </a:r>
            <a:r>
              <a:rPr lang="ru" sz="3100" b="0" i="0" u="none" strike="noStrike" cap="none">
                <a:solidFill>
                  <a:srgbClr val="000000"/>
                </a:solidFill>
                <a:latin typeface="Times New Roman"/>
                <a:ea typeface="Times New Roman"/>
                <a:cs typeface="Times New Roman"/>
                <a:sym typeface="Times New Roman"/>
              </a:rPr>
              <a:t>                        </a:t>
            </a:r>
            <a:r>
              <a:rPr lang="ru" sz="3100" b="0" i="0" u="sng" strike="noStrike" cap="none">
                <a:solidFill>
                  <a:srgbClr val="000000"/>
                </a:solidFill>
                <a:latin typeface="Times New Roman"/>
                <a:ea typeface="Times New Roman"/>
                <a:cs typeface="Times New Roman"/>
                <a:sym typeface="Times New Roman"/>
              </a:rPr>
              <a:t>Neutral</a:t>
            </a:r>
            <a:endParaRPr sz="3100" b="0" i="0" u="none" strike="noStrike" cap="none">
              <a:solidFill>
                <a:srgbClr val="000000"/>
              </a:solidFill>
              <a:latin typeface="Arial"/>
              <a:ea typeface="Arial"/>
              <a:cs typeface="Arial"/>
              <a:sym typeface="Arial"/>
            </a:endParaRPr>
          </a:p>
          <a:p>
            <a:pPr marL="342720" marR="0" lvl="0" indent="-342720" algn="l" rtl="0">
              <a:lnSpc>
                <a:spcPct val="100000"/>
              </a:lnSpc>
              <a:spcBef>
                <a:spcPts val="799"/>
              </a:spcBef>
              <a:spcAft>
                <a:spcPts val="0"/>
              </a:spcAft>
              <a:buNone/>
            </a:pPr>
            <a:r>
              <a:rPr lang="ru" sz="3100" b="0" i="0" u="none" strike="noStrike" cap="none">
                <a:solidFill>
                  <a:srgbClr val="000000"/>
                </a:solidFill>
                <a:latin typeface="Times New Roman"/>
                <a:ea typeface="Times New Roman"/>
                <a:cs typeface="Times New Roman"/>
                <a:sym typeface="Times New Roman"/>
              </a:rPr>
              <a:t>     </a:t>
            </a:r>
            <a:r>
              <a:rPr lang="ru" sz="3100" b="1" i="0" u="none" strike="noStrike" cap="none">
                <a:solidFill>
                  <a:srgbClr val="000000"/>
                </a:solidFill>
                <a:latin typeface="Times New Roman"/>
                <a:ea typeface="Times New Roman"/>
                <a:cs typeface="Times New Roman"/>
                <a:sym typeface="Times New Roman"/>
              </a:rPr>
              <a:t>he</a:t>
            </a:r>
            <a:r>
              <a:rPr lang="ru" sz="3100" b="0" i="0" u="none" strike="noStrike" cap="none">
                <a:solidFill>
                  <a:srgbClr val="000000"/>
                </a:solidFill>
                <a:latin typeface="Times New Roman"/>
                <a:ea typeface="Times New Roman"/>
                <a:cs typeface="Times New Roman"/>
                <a:sym typeface="Times New Roman"/>
              </a:rPr>
              <a:t>                                   </a:t>
            </a:r>
            <a:r>
              <a:rPr lang="ru" sz="3100" b="1" i="0" u="none" strike="noStrike" cap="none">
                <a:solidFill>
                  <a:srgbClr val="000000"/>
                </a:solidFill>
                <a:latin typeface="Times New Roman"/>
                <a:ea typeface="Times New Roman"/>
                <a:cs typeface="Times New Roman"/>
                <a:sym typeface="Times New Roman"/>
              </a:rPr>
              <a:t>she</a:t>
            </a:r>
            <a:r>
              <a:rPr lang="ru" sz="3100" b="0" i="0" u="none" strike="noStrike" cap="none">
                <a:solidFill>
                  <a:srgbClr val="000000"/>
                </a:solidFill>
                <a:latin typeface="Times New Roman"/>
                <a:ea typeface="Times New Roman"/>
                <a:cs typeface="Times New Roman"/>
                <a:sym typeface="Times New Roman"/>
              </a:rPr>
              <a:t>                                </a:t>
            </a:r>
            <a:r>
              <a:rPr lang="ru" sz="3100" b="1" i="0" u="none" strike="noStrike" cap="none">
                <a:solidFill>
                  <a:srgbClr val="000000"/>
                </a:solidFill>
                <a:latin typeface="Times New Roman"/>
                <a:ea typeface="Times New Roman"/>
                <a:cs typeface="Times New Roman"/>
                <a:sym typeface="Times New Roman"/>
              </a:rPr>
              <a:t> it</a:t>
            </a:r>
            <a:endParaRPr sz="3100" b="0" i="0" u="none" strike="noStrike" cap="none">
              <a:solidFill>
                <a:srgbClr val="000000"/>
              </a:solidFill>
              <a:latin typeface="Arial"/>
              <a:ea typeface="Arial"/>
              <a:cs typeface="Arial"/>
              <a:sym typeface="Arial"/>
            </a:endParaRPr>
          </a:p>
          <a:p>
            <a:pPr marL="342720" marR="0" lvl="0" indent="-342720" algn="l" rtl="0">
              <a:lnSpc>
                <a:spcPct val="100000"/>
              </a:lnSpc>
              <a:spcBef>
                <a:spcPts val="697"/>
              </a:spcBef>
              <a:spcAft>
                <a:spcPts val="0"/>
              </a:spcAft>
              <a:buNone/>
            </a:pPr>
            <a:r>
              <a:rPr lang="ru" sz="2700" b="0" i="0" u="none" strike="noStrike" cap="none">
                <a:solidFill>
                  <a:srgbClr val="000000"/>
                </a:solidFill>
                <a:latin typeface="Times New Roman"/>
                <a:ea typeface="Times New Roman"/>
                <a:cs typeface="Times New Roman"/>
                <a:sym typeface="Times New Roman"/>
              </a:rPr>
              <a:t>(men, boys,             (women, girls,         (things, babies,</a:t>
            </a:r>
            <a:endParaRPr sz="2700" b="0" i="0" u="none" strike="noStrike" cap="none">
              <a:solidFill>
                <a:srgbClr val="000000"/>
              </a:solidFill>
              <a:latin typeface="Arial"/>
              <a:ea typeface="Arial"/>
              <a:cs typeface="Arial"/>
              <a:sym typeface="Arial"/>
            </a:endParaRPr>
          </a:p>
          <a:p>
            <a:pPr marL="342720" marR="0" lvl="0" indent="-342720" algn="l" rtl="0">
              <a:lnSpc>
                <a:spcPct val="100000"/>
              </a:lnSpc>
              <a:spcBef>
                <a:spcPts val="697"/>
              </a:spcBef>
              <a:spcAft>
                <a:spcPts val="0"/>
              </a:spcAft>
              <a:buNone/>
            </a:pPr>
            <a:r>
              <a:rPr lang="ru" sz="2700" b="0" i="0" u="none" strike="noStrike" cap="none">
                <a:solidFill>
                  <a:srgbClr val="000000"/>
                </a:solidFill>
                <a:latin typeface="Times New Roman"/>
                <a:ea typeface="Times New Roman"/>
                <a:cs typeface="Times New Roman"/>
                <a:sym typeface="Times New Roman"/>
              </a:rPr>
              <a:t>animals when         animals when          animals when</a:t>
            </a:r>
            <a:endParaRPr sz="2700" b="0" i="0" u="none" strike="noStrike" cap="none">
              <a:solidFill>
                <a:srgbClr val="000000"/>
              </a:solidFill>
              <a:latin typeface="Arial"/>
              <a:ea typeface="Arial"/>
              <a:cs typeface="Arial"/>
              <a:sym typeface="Arial"/>
            </a:endParaRPr>
          </a:p>
          <a:p>
            <a:pPr marL="342720" marR="0" lvl="0" indent="-342720" algn="l" rtl="0">
              <a:lnSpc>
                <a:spcPct val="100000"/>
              </a:lnSpc>
              <a:spcBef>
                <a:spcPts val="697"/>
              </a:spcBef>
              <a:spcAft>
                <a:spcPts val="0"/>
              </a:spcAft>
              <a:buNone/>
            </a:pPr>
            <a:r>
              <a:rPr lang="ru" sz="2700" b="0" i="0" u="none" strike="noStrike" cap="none">
                <a:solidFill>
                  <a:srgbClr val="000000"/>
                </a:solidFill>
                <a:latin typeface="Times New Roman"/>
                <a:ea typeface="Times New Roman"/>
                <a:cs typeface="Times New Roman"/>
                <a:sym typeface="Times New Roman"/>
              </a:rPr>
              <a:t>we know their        we know their         we don’t know</a:t>
            </a:r>
            <a:endParaRPr sz="2700" b="0" i="0" u="none" strike="noStrike" cap="none">
              <a:solidFill>
                <a:srgbClr val="000000"/>
              </a:solidFill>
              <a:latin typeface="Arial"/>
              <a:ea typeface="Arial"/>
              <a:cs typeface="Arial"/>
              <a:sym typeface="Arial"/>
            </a:endParaRPr>
          </a:p>
          <a:p>
            <a:pPr marL="342720" marR="0" lvl="0" indent="-342720" algn="l" rtl="0">
              <a:lnSpc>
                <a:spcPct val="100000"/>
              </a:lnSpc>
              <a:spcBef>
                <a:spcPts val="697"/>
              </a:spcBef>
              <a:spcAft>
                <a:spcPts val="0"/>
              </a:spcAft>
              <a:buNone/>
            </a:pPr>
            <a:r>
              <a:rPr lang="ru" sz="2700" b="0" i="0" u="none" strike="noStrike" cap="none">
                <a:solidFill>
                  <a:srgbClr val="000000"/>
                </a:solidFill>
                <a:latin typeface="Times New Roman"/>
                <a:ea typeface="Times New Roman"/>
                <a:cs typeface="Times New Roman"/>
                <a:sym typeface="Times New Roman"/>
              </a:rPr>
              <a:t>sex)                           sex, countries,         their sex)</a:t>
            </a:r>
            <a:endParaRPr sz="2700" b="0" i="0" u="none" strike="noStrike" cap="none">
              <a:solidFill>
                <a:srgbClr val="000000"/>
              </a:solidFill>
              <a:latin typeface="Arial"/>
              <a:ea typeface="Arial"/>
              <a:cs typeface="Arial"/>
              <a:sym typeface="Arial"/>
            </a:endParaRPr>
          </a:p>
          <a:p>
            <a:pPr marL="342720" marR="0" lvl="0" indent="-342720" algn="l" rtl="0">
              <a:lnSpc>
                <a:spcPct val="100000"/>
              </a:lnSpc>
              <a:spcBef>
                <a:spcPts val="697"/>
              </a:spcBef>
              <a:spcAft>
                <a:spcPts val="0"/>
              </a:spcAft>
              <a:buNone/>
            </a:pPr>
            <a:r>
              <a:rPr lang="ru" sz="2700" b="0" i="0" u="none" strike="noStrike" cap="none">
                <a:solidFill>
                  <a:srgbClr val="000000"/>
                </a:solidFill>
                <a:latin typeface="Times New Roman"/>
                <a:ea typeface="Times New Roman"/>
                <a:cs typeface="Times New Roman"/>
                <a:sym typeface="Times New Roman"/>
              </a:rPr>
              <a:t>                                   ships, vehicles</a:t>
            </a:r>
            <a:endParaRPr sz="2700" b="0" i="0" u="none" strike="noStrike" cap="none">
              <a:solidFill>
                <a:srgbClr val="000000"/>
              </a:solidFill>
              <a:latin typeface="Arial"/>
              <a:ea typeface="Arial"/>
              <a:cs typeface="Arial"/>
              <a:sym typeface="Arial"/>
            </a:endParaRPr>
          </a:p>
          <a:p>
            <a:pPr marL="342720" marR="0" lvl="0" indent="-342720" algn="l" rtl="0">
              <a:lnSpc>
                <a:spcPct val="100000"/>
              </a:lnSpc>
              <a:spcBef>
                <a:spcPts val="697"/>
              </a:spcBef>
              <a:spcAft>
                <a:spcPts val="0"/>
              </a:spcAft>
              <a:buNone/>
            </a:pPr>
            <a:r>
              <a:rPr lang="ru" sz="2800" b="0" i="0" u="none" strike="noStrike" cap="none">
                <a:solidFill>
                  <a:srgbClr val="000000"/>
                </a:solidFill>
                <a:latin typeface="Times New Roman"/>
                <a:ea typeface="Times New Roman"/>
                <a:cs typeface="Times New Roman"/>
                <a:sym typeface="Times New Roman"/>
              </a:rPr>
              <a:t>                                   when regarded with affection)                        </a:t>
            </a:r>
            <a:endParaRPr sz="2800" b="0" i="0" u="none" strike="noStrike" cap="none">
              <a:solidFill>
                <a:srgbClr val="000000"/>
              </a:solidFill>
              <a:latin typeface="Arial"/>
              <a:ea typeface="Arial"/>
              <a:cs typeface="Arial"/>
              <a:sym typeface="Arial"/>
            </a:endParaRPr>
          </a:p>
        </p:txBody>
      </p:sp>
      <p:cxnSp>
        <p:nvCxnSpPr>
          <p:cNvPr id="126" name="Google Shape;126;p28"/>
          <p:cNvCxnSpPr/>
          <p:nvPr/>
        </p:nvCxnSpPr>
        <p:spPr>
          <a:xfrm flipH="1">
            <a:off x="999360" y="427950"/>
            <a:ext cx="2072520" cy="964710"/>
          </a:xfrm>
          <a:prstGeom prst="straightConnector1">
            <a:avLst/>
          </a:prstGeom>
          <a:noFill/>
          <a:ln w="9525" cap="flat" cmpd="sng">
            <a:solidFill>
              <a:srgbClr val="FADD4D"/>
            </a:solidFill>
            <a:prstDash val="solid"/>
            <a:miter lim="8000"/>
            <a:headEnd type="none" w="sm" len="sm"/>
            <a:tailEnd type="stealth" w="med" len="med"/>
          </a:ln>
        </p:spPr>
      </p:cxnSp>
      <p:cxnSp>
        <p:nvCxnSpPr>
          <p:cNvPr id="127" name="Google Shape;127;p28"/>
          <p:cNvCxnSpPr/>
          <p:nvPr/>
        </p:nvCxnSpPr>
        <p:spPr>
          <a:xfrm flipH="1">
            <a:off x="4285440" y="428490"/>
            <a:ext cx="143640" cy="857790"/>
          </a:xfrm>
          <a:prstGeom prst="straightConnector1">
            <a:avLst/>
          </a:prstGeom>
          <a:noFill/>
          <a:ln w="9525" cap="flat" cmpd="sng">
            <a:solidFill>
              <a:srgbClr val="FADD4D"/>
            </a:solidFill>
            <a:prstDash val="solid"/>
            <a:miter lim="8000"/>
            <a:headEnd type="none" w="sm" len="sm"/>
            <a:tailEnd type="stealth" w="med" len="med"/>
          </a:ln>
        </p:spPr>
      </p:cxnSp>
      <p:cxnSp>
        <p:nvCxnSpPr>
          <p:cNvPr id="128" name="Google Shape;128;p28"/>
          <p:cNvCxnSpPr/>
          <p:nvPr/>
        </p:nvCxnSpPr>
        <p:spPr>
          <a:xfrm>
            <a:off x="5715000" y="428490"/>
            <a:ext cx="2286720" cy="911250"/>
          </a:xfrm>
          <a:prstGeom prst="straightConnector1">
            <a:avLst/>
          </a:prstGeom>
          <a:noFill/>
          <a:ln w="9525" cap="flat" cmpd="sng">
            <a:solidFill>
              <a:srgbClr val="FADD4D"/>
            </a:solidFill>
            <a:prstDash val="solid"/>
            <a:miter lim="8000"/>
            <a:headEnd type="none" w="sm" len="sm"/>
            <a:tailEnd type="stealth" w="med" len="med"/>
          </a:ln>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9"/>
          <p:cNvSpPr txBox="1"/>
          <p:nvPr/>
        </p:nvSpPr>
        <p:spPr>
          <a:xfrm>
            <a:off x="0" y="0"/>
            <a:ext cx="9144000" cy="5143500"/>
          </a:xfrm>
          <a:prstGeom prst="rect">
            <a:avLst/>
          </a:prstGeom>
          <a:noFill/>
          <a:ln>
            <a:noFill/>
          </a:ln>
        </p:spPr>
        <p:txBody>
          <a:bodyPr spcFirstLastPara="1" wrap="square" lIns="91425" tIns="45700" rIns="91425" bIns="45700" anchor="t" anchorCtr="0">
            <a:normAutofit fontScale="92500" lnSpcReduction="20000"/>
          </a:bodyPr>
          <a:lstStyle/>
          <a:p>
            <a:pPr marL="342720" marR="0" lvl="0" indent="-342720" algn="l" rtl="0">
              <a:lnSpc>
                <a:spcPct val="80000"/>
              </a:lnSpc>
              <a:spcBef>
                <a:spcPts val="0"/>
              </a:spcBef>
              <a:spcAft>
                <a:spcPts val="0"/>
              </a:spcAft>
              <a:buNone/>
            </a:pPr>
            <a:r>
              <a:rPr lang="ru" sz="3000" b="0" i="0" u="none" strike="noStrike" cap="none">
                <a:solidFill>
                  <a:srgbClr val="000000"/>
                </a:solidFill>
                <a:latin typeface="Times New Roman"/>
                <a:ea typeface="Times New Roman"/>
                <a:cs typeface="Times New Roman"/>
                <a:sym typeface="Times New Roman"/>
              </a:rPr>
              <a:t>   </a:t>
            </a:r>
            <a:endParaRPr sz="3000" b="0" i="0" u="none" strike="noStrike" cap="none">
              <a:solidFill>
                <a:srgbClr val="000000"/>
              </a:solidFill>
              <a:latin typeface="Arial"/>
              <a:ea typeface="Arial"/>
              <a:cs typeface="Arial"/>
              <a:sym typeface="Arial"/>
            </a:endParaRPr>
          </a:p>
          <a:p>
            <a:pPr marL="342720" marR="0" lvl="0" indent="-342720" algn="l" rtl="0">
              <a:lnSpc>
                <a:spcPct val="80000"/>
              </a:lnSpc>
              <a:spcBef>
                <a:spcPts val="799"/>
              </a:spcBef>
              <a:spcAft>
                <a:spcPts val="0"/>
              </a:spcAft>
              <a:buNone/>
            </a:pPr>
            <a:r>
              <a:rPr lang="ru" sz="3000" b="0" i="0" u="none" strike="noStrike" cap="none">
                <a:solidFill>
                  <a:srgbClr val="000000"/>
                </a:solidFill>
                <a:latin typeface="Times New Roman"/>
                <a:ea typeface="Times New Roman"/>
                <a:cs typeface="Times New Roman"/>
                <a:sym typeface="Times New Roman"/>
              </a:rPr>
              <a:t>    </a:t>
            </a:r>
            <a:r>
              <a:rPr lang="ru" sz="3100" b="0" i="0" u="none" strike="noStrike" cap="none">
                <a:solidFill>
                  <a:srgbClr val="000000"/>
                </a:solidFill>
                <a:latin typeface="Times New Roman"/>
                <a:ea typeface="Times New Roman"/>
                <a:cs typeface="Times New Roman"/>
                <a:sym typeface="Times New Roman"/>
              </a:rPr>
              <a:t>Most nouns describing people have the same form whether they are male or female (teacher, student).</a:t>
            </a:r>
            <a:endParaRPr sz="3100" b="0" i="0" u="none" strike="noStrike" cap="none">
              <a:solidFill>
                <a:srgbClr val="000000"/>
              </a:solidFill>
              <a:latin typeface="Arial"/>
              <a:ea typeface="Arial"/>
              <a:cs typeface="Arial"/>
              <a:sym typeface="Arial"/>
            </a:endParaRPr>
          </a:p>
          <a:p>
            <a:pPr marL="342720" marR="0" lvl="0" indent="-342720" algn="l" rtl="0">
              <a:lnSpc>
                <a:spcPct val="80000"/>
              </a:lnSpc>
              <a:spcBef>
                <a:spcPts val="799"/>
              </a:spcBef>
              <a:spcAft>
                <a:spcPts val="0"/>
              </a:spcAft>
              <a:buNone/>
            </a:pPr>
            <a:endParaRPr sz="3100" b="0" i="0" u="none" strike="noStrike" cap="none">
              <a:solidFill>
                <a:srgbClr val="000000"/>
              </a:solidFill>
              <a:latin typeface="Arial"/>
              <a:ea typeface="Arial"/>
              <a:cs typeface="Arial"/>
              <a:sym typeface="Arial"/>
            </a:endParaRPr>
          </a:p>
          <a:p>
            <a:pPr marL="342720" marR="0" lvl="0" indent="-342720" algn="l" rtl="0">
              <a:lnSpc>
                <a:spcPct val="80000"/>
              </a:lnSpc>
              <a:spcBef>
                <a:spcPts val="799"/>
              </a:spcBef>
              <a:spcAft>
                <a:spcPts val="0"/>
              </a:spcAft>
              <a:buNone/>
            </a:pPr>
            <a:r>
              <a:rPr lang="ru" sz="3100" b="0" i="0" u="none" strike="noStrike" cap="none">
                <a:solidFill>
                  <a:srgbClr val="000000"/>
                </a:solidFill>
                <a:latin typeface="Times New Roman"/>
                <a:ea typeface="Times New Roman"/>
                <a:cs typeface="Times New Roman"/>
                <a:sym typeface="Times New Roman"/>
              </a:rPr>
              <a:t>    </a:t>
            </a:r>
            <a:r>
              <a:rPr lang="ru" sz="3100" b="1" i="0" u="none" strike="noStrike" cap="none">
                <a:solidFill>
                  <a:srgbClr val="000000"/>
                </a:solidFill>
                <a:highlight>
                  <a:srgbClr val="CFE2F3"/>
                </a:highlight>
                <a:latin typeface="Times New Roman"/>
                <a:ea typeface="Times New Roman"/>
                <a:cs typeface="Times New Roman"/>
                <a:sym typeface="Times New Roman"/>
              </a:rPr>
              <a:t>Some nouns have different forms:</a:t>
            </a:r>
            <a:endParaRPr sz="3100" b="0" i="0" u="none" strike="noStrike" cap="none">
              <a:solidFill>
                <a:srgbClr val="000000"/>
              </a:solidFill>
              <a:highlight>
                <a:srgbClr val="CFE2F3"/>
              </a:highlight>
              <a:latin typeface="Arial"/>
              <a:ea typeface="Arial"/>
              <a:cs typeface="Arial"/>
              <a:sym typeface="Arial"/>
            </a:endParaRPr>
          </a:p>
          <a:p>
            <a:pPr marL="342720" marR="0" lvl="0" indent="-342720" algn="l" rtl="0">
              <a:lnSpc>
                <a:spcPct val="80000"/>
              </a:lnSpc>
              <a:spcBef>
                <a:spcPts val="799"/>
              </a:spcBef>
              <a:spcAft>
                <a:spcPts val="0"/>
              </a:spcAft>
              <a:buNone/>
            </a:pPr>
            <a:r>
              <a:rPr lang="ru" sz="3100" b="0" i="0" u="none" strike="noStrike" cap="none">
                <a:solidFill>
                  <a:srgbClr val="000000"/>
                </a:solidFill>
                <a:highlight>
                  <a:srgbClr val="CFE2F3"/>
                </a:highlight>
                <a:latin typeface="Times New Roman"/>
                <a:ea typeface="Times New Roman"/>
                <a:cs typeface="Times New Roman"/>
                <a:sym typeface="Times New Roman"/>
              </a:rPr>
              <a:t>    actor – actress                groom – bride</a:t>
            </a:r>
            <a:endParaRPr sz="3100" b="0" i="0" u="none" strike="noStrike" cap="none">
              <a:solidFill>
                <a:srgbClr val="000000"/>
              </a:solidFill>
              <a:highlight>
                <a:srgbClr val="CFE2F3"/>
              </a:highlight>
              <a:latin typeface="Arial"/>
              <a:ea typeface="Arial"/>
              <a:cs typeface="Arial"/>
              <a:sym typeface="Arial"/>
            </a:endParaRPr>
          </a:p>
          <a:p>
            <a:pPr marL="342720" marR="0" lvl="0" indent="-342720" algn="l" rtl="0">
              <a:lnSpc>
                <a:spcPct val="80000"/>
              </a:lnSpc>
              <a:spcBef>
                <a:spcPts val="799"/>
              </a:spcBef>
              <a:spcAft>
                <a:spcPts val="0"/>
              </a:spcAft>
              <a:buNone/>
            </a:pPr>
            <a:r>
              <a:rPr lang="ru" sz="3100" b="0" i="0" u="none" strike="noStrike" cap="none">
                <a:solidFill>
                  <a:srgbClr val="000000"/>
                </a:solidFill>
                <a:highlight>
                  <a:srgbClr val="CFE2F3"/>
                </a:highlight>
                <a:latin typeface="Times New Roman"/>
                <a:ea typeface="Times New Roman"/>
                <a:cs typeface="Times New Roman"/>
                <a:sym typeface="Times New Roman"/>
              </a:rPr>
              <a:t>    waiter – waitress            host – hostess</a:t>
            </a:r>
            <a:endParaRPr sz="3100" b="0" i="0" u="none" strike="noStrike" cap="none">
              <a:solidFill>
                <a:srgbClr val="000000"/>
              </a:solidFill>
              <a:highlight>
                <a:srgbClr val="CFE2F3"/>
              </a:highlight>
              <a:latin typeface="Arial"/>
              <a:ea typeface="Arial"/>
              <a:cs typeface="Arial"/>
              <a:sym typeface="Arial"/>
            </a:endParaRPr>
          </a:p>
          <a:p>
            <a:pPr marL="342720" marR="0" lvl="0" indent="-342720" algn="l" rtl="0">
              <a:lnSpc>
                <a:spcPct val="80000"/>
              </a:lnSpc>
              <a:spcBef>
                <a:spcPts val="799"/>
              </a:spcBef>
              <a:spcAft>
                <a:spcPts val="0"/>
              </a:spcAft>
              <a:buNone/>
            </a:pPr>
            <a:r>
              <a:rPr lang="ru" sz="3100" b="0" i="0" u="none" strike="noStrike" cap="none">
                <a:solidFill>
                  <a:srgbClr val="000000"/>
                </a:solidFill>
                <a:highlight>
                  <a:srgbClr val="CFE2F3"/>
                </a:highlight>
                <a:latin typeface="Times New Roman"/>
                <a:ea typeface="Times New Roman"/>
                <a:cs typeface="Times New Roman"/>
                <a:sym typeface="Times New Roman"/>
              </a:rPr>
              <a:t>    widower – widow           steward – stewardess</a:t>
            </a:r>
            <a:endParaRPr sz="3100" b="0" i="0" u="none" strike="noStrike" cap="none">
              <a:solidFill>
                <a:srgbClr val="000000"/>
              </a:solidFill>
              <a:highlight>
                <a:srgbClr val="CFE2F3"/>
              </a:highlight>
              <a:latin typeface="Arial"/>
              <a:ea typeface="Arial"/>
              <a:cs typeface="Arial"/>
              <a:sym typeface="Arial"/>
            </a:endParaRPr>
          </a:p>
          <a:p>
            <a:pPr marL="342720" marR="0" lvl="0" indent="-342720" algn="l" rtl="0">
              <a:lnSpc>
                <a:spcPct val="80000"/>
              </a:lnSpc>
              <a:spcBef>
                <a:spcPts val="799"/>
              </a:spcBef>
              <a:spcAft>
                <a:spcPts val="0"/>
              </a:spcAft>
              <a:buNone/>
            </a:pPr>
            <a:r>
              <a:rPr lang="ru" sz="3100" b="0" i="0" u="none" strike="noStrike" cap="none">
                <a:solidFill>
                  <a:srgbClr val="000000"/>
                </a:solidFill>
                <a:highlight>
                  <a:srgbClr val="CFE2F3"/>
                </a:highlight>
                <a:latin typeface="Times New Roman"/>
                <a:ea typeface="Times New Roman"/>
                <a:cs typeface="Times New Roman"/>
                <a:sym typeface="Times New Roman"/>
              </a:rPr>
              <a:t>    prince – princess            hero – heroine</a:t>
            </a:r>
            <a:endParaRPr sz="3100" b="0" i="0" u="none" strike="noStrike" cap="none">
              <a:solidFill>
                <a:srgbClr val="000000"/>
              </a:solidFill>
              <a:highlight>
                <a:srgbClr val="CFE2F3"/>
              </a:highlight>
              <a:latin typeface="Arial"/>
              <a:ea typeface="Arial"/>
              <a:cs typeface="Arial"/>
              <a:sym typeface="Arial"/>
            </a:endParaRPr>
          </a:p>
          <a:p>
            <a:pPr marL="342720" marR="0" lvl="0" indent="-342720" algn="l" rtl="0">
              <a:lnSpc>
                <a:spcPct val="80000"/>
              </a:lnSpc>
              <a:spcBef>
                <a:spcPts val="799"/>
              </a:spcBef>
              <a:spcAft>
                <a:spcPts val="0"/>
              </a:spcAft>
              <a:buNone/>
            </a:pPr>
            <a:r>
              <a:rPr lang="ru" sz="3100" b="0" i="0" u="none" strike="noStrike" cap="none">
                <a:solidFill>
                  <a:srgbClr val="000000"/>
                </a:solidFill>
                <a:highlight>
                  <a:srgbClr val="CFE2F3"/>
                </a:highlight>
                <a:latin typeface="Times New Roman"/>
                <a:ea typeface="Times New Roman"/>
                <a:cs typeface="Times New Roman"/>
                <a:sym typeface="Times New Roman"/>
              </a:rPr>
              <a:t>    duke – duchess               king – queen</a:t>
            </a:r>
            <a:endParaRPr sz="3100" b="0" i="0" u="none" strike="noStrike" cap="none">
              <a:solidFill>
                <a:srgbClr val="000000"/>
              </a:solidFill>
              <a:highlight>
                <a:srgbClr val="CFE2F3"/>
              </a:highlight>
              <a:latin typeface="Arial"/>
              <a:ea typeface="Arial"/>
              <a:cs typeface="Arial"/>
              <a:sym typeface="Arial"/>
            </a:endParaRPr>
          </a:p>
          <a:p>
            <a:pPr marL="342720" marR="0" lvl="0" indent="-342720" algn="l" rtl="0">
              <a:lnSpc>
                <a:spcPct val="80000"/>
              </a:lnSpc>
              <a:spcBef>
                <a:spcPts val="799"/>
              </a:spcBef>
              <a:spcAft>
                <a:spcPts val="0"/>
              </a:spcAft>
              <a:buNone/>
            </a:pPr>
            <a:r>
              <a:rPr lang="ru" sz="3100" b="0" i="0" u="none" strike="noStrike" cap="none">
                <a:solidFill>
                  <a:srgbClr val="000000"/>
                </a:solidFill>
                <a:highlight>
                  <a:srgbClr val="CFE2F3"/>
                </a:highlight>
                <a:latin typeface="Times New Roman"/>
                <a:ea typeface="Times New Roman"/>
                <a:cs typeface="Times New Roman"/>
                <a:sym typeface="Times New Roman"/>
              </a:rPr>
              <a:t>    monk – nun                     heir - heiress </a:t>
            </a:r>
            <a:r>
              <a:rPr lang="ru" sz="3200" b="0" i="0" u="none" strike="noStrike" cap="none">
                <a:solidFill>
                  <a:srgbClr val="000000"/>
                </a:solidFill>
                <a:latin typeface="Times New Roman"/>
                <a:ea typeface="Times New Roman"/>
                <a:cs typeface="Times New Roman"/>
                <a:sym typeface="Times New Roman"/>
              </a:rPr>
              <a:t>    </a:t>
            </a:r>
            <a:endParaRPr sz="3200" b="0" i="0" u="none" strike="noStrike" cap="none">
              <a:solidFill>
                <a:srgbClr val="000000"/>
              </a:solidFill>
              <a:latin typeface="Arial"/>
              <a:ea typeface="Arial"/>
              <a:cs typeface="Arial"/>
              <a:sym typeface="Arial"/>
            </a:endParaRPr>
          </a:p>
          <a:p>
            <a:pPr marL="342720" marR="0" lvl="0" indent="-342720" algn="l" rtl="0">
              <a:lnSpc>
                <a:spcPct val="80000"/>
              </a:lnSpc>
              <a:spcBef>
                <a:spcPts val="748"/>
              </a:spcBef>
              <a:spcAft>
                <a:spcPts val="0"/>
              </a:spcAft>
              <a:buNone/>
            </a:pPr>
            <a:endParaRPr sz="3200" b="0" i="0" u="none" strike="noStrike" cap="none">
              <a:solidFill>
                <a:srgbClr val="000000"/>
              </a:solidFill>
              <a:latin typeface="Arial"/>
              <a:ea typeface="Arial"/>
              <a:cs typeface="Arial"/>
              <a:sym typeface="Arial"/>
            </a:endParaRPr>
          </a:p>
          <a:p>
            <a:pPr marL="342720" marR="0" lvl="0" indent="-342720" algn="l" rtl="0">
              <a:lnSpc>
                <a:spcPct val="80000"/>
              </a:lnSpc>
              <a:spcBef>
                <a:spcPts val="748"/>
              </a:spcBef>
              <a:spcAft>
                <a:spcPts val="0"/>
              </a:spcAft>
              <a:buNone/>
            </a:pPr>
            <a:endParaRPr sz="3200" b="0" i="0" u="none" strike="noStrike" cap="none">
              <a:solidFill>
                <a:srgbClr val="000000"/>
              </a:solidFill>
              <a:latin typeface="Arial"/>
              <a:ea typeface="Arial"/>
              <a:cs typeface="Arial"/>
              <a:sym typeface="Arial"/>
            </a:endParaRPr>
          </a:p>
          <a:p>
            <a:pPr marL="342720" marR="0" lvl="0" indent="-342720" algn="l" rtl="0">
              <a:lnSpc>
                <a:spcPct val="80000"/>
              </a:lnSpc>
              <a:spcBef>
                <a:spcPts val="748"/>
              </a:spcBef>
              <a:spcAft>
                <a:spcPts val="0"/>
              </a:spcAft>
              <a:buNone/>
            </a:pPr>
            <a:r>
              <a:rPr lang="ru" sz="3000" b="0" i="0" u="none" strike="noStrike" cap="none">
                <a:solidFill>
                  <a:srgbClr val="000000"/>
                </a:solidFill>
                <a:latin typeface="Arial"/>
                <a:ea typeface="Arial"/>
                <a:cs typeface="Arial"/>
                <a:sym typeface="Arial"/>
              </a:rPr>
              <a:t>     </a:t>
            </a:r>
            <a:endParaRPr sz="30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30"/>
          <p:cNvSpPr txBox="1"/>
          <p:nvPr/>
        </p:nvSpPr>
        <p:spPr>
          <a:xfrm>
            <a:off x="0" y="0"/>
            <a:ext cx="9144000" cy="5143500"/>
          </a:xfrm>
          <a:prstGeom prst="rect">
            <a:avLst/>
          </a:prstGeom>
          <a:noFill/>
          <a:ln>
            <a:noFill/>
          </a:ln>
        </p:spPr>
        <p:txBody>
          <a:bodyPr spcFirstLastPara="1" wrap="square" lIns="91425" tIns="45700" rIns="91425" bIns="45700" anchor="t" anchorCtr="0">
            <a:noAutofit/>
          </a:bodyPr>
          <a:lstStyle/>
          <a:p>
            <a:pPr marL="342720" marR="0" lvl="0" indent="-342720" algn="l" rtl="0">
              <a:lnSpc>
                <a:spcPct val="100000"/>
              </a:lnSpc>
              <a:spcBef>
                <a:spcPts val="0"/>
              </a:spcBef>
              <a:spcAft>
                <a:spcPts val="0"/>
              </a:spcAft>
              <a:buNone/>
            </a:pPr>
            <a:r>
              <a:rPr lang="ru" sz="2300" b="0" i="0" u="sng" strike="noStrike" cap="none">
                <a:solidFill>
                  <a:srgbClr val="000000"/>
                </a:solidFill>
                <a:highlight>
                  <a:srgbClr val="B4A7D6"/>
                </a:highlight>
                <a:latin typeface="Times New Roman"/>
                <a:ea typeface="Times New Roman"/>
                <a:cs typeface="Times New Roman"/>
                <a:sym typeface="Times New Roman"/>
              </a:rPr>
              <a:t>Noun-forming suffixes:</a:t>
            </a:r>
            <a:endParaRPr sz="2300" b="0" i="0" u="none" strike="noStrike" cap="none">
              <a:solidFill>
                <a:srgbClr val="000000"/>
              </a:solidFill>
              <a:highlight>
                <a:srgbClr val="B4A7D6"/>
              </a:highlight>
              <a:latin typeface="Arial"/>
              <a:ea typeface="Arial"/>
              <a:cs typeface="Arial"/>
              <a:sym typeface="Arial"/>
            </a:endParaRPr>
          </a:p>
          <a:p>
            <a:pPr marL="342720" marR="0" lvl="0" indent="-342720" algn="l" rtl="0">
              <a:lnSpc>
                <a:spcPct val="100000"/>
              </a:lnSpc>
              <a:spcBef>
                <a:spcPts val="799"/>
              </a:spcBef>
              <a:spcAft>
                <a:spcPts val="0"/>
              </a:spcAft>
              <a:buNone/>
            </a:pPr>
            <a:r>
              <a:rPr lang="ru" sz="2300" b="0" i="0" u="none" strike="noStrike" cap="none">
                <a:solidFill>
                  <a:srgbClr val="000000"/>
                </a:solidFill>
                <a:highlight>
                  <a:srgbClr val="B4A7D6"/>
                </a:highlight>
                <a:latin typeface="Times New Roman"/>
                <a:ea typeface="Times New Roman"/>
                <a:cs typeface="Times New Roman"/>
                <a:sym typeface="Times New Roman"/>
              </a:rPr>
              <a:t>-er, -or, -ar, -est, -ness, -ism, -ess, -(a)ion, -tion, -sion,</a:t>
            </a:r>
            <a:endParaRPr sz="2300" b="0" i="0" u="none" strike="noStrike" cap="none">
              <a:solidFill>
                <a:srgbClr val="000000"/>
              </a:solidFill>
              <a:highlight>
                <a:srgbClr val="B4A7D6"/>
              </a:highlight>
              <a:latin typeface="Arial"/>
              <a:ea typeface="Arial"/>
              <a:cs typeface="Arial"/>
              <a:sym typeface="Arial"/>
            </a:endParaRPr>
          </a:p>
          <a:p>
            <a:pPr marL="342720" marR="0" lvl="0" indent="-342720" algn="l" rtl="0">
              <a:lnSpc>
                <a:spcPct val="100000"/>
              </a:lnSpc>
              <a:spcBef>
                <a:spcPts val="799"/>
              </a:spcBef>
              <a:spcAft>
                <a:spcPts val="0"/>
              </a:spcAft>
              <a:buNone/>
            </a:pPr>
            <a:r>
              <a:rPr lang="ru" sz="2300" b="0" i="0" u="none" strike="noStrike" cap="none">
                <a:solidFill>
                  <a:srgbClr val="000000"/>
                </a:solidFill>
                <a:highlight>
                  <a:srgbClr val="B4A7D6"/>
                </a:highlight>
                <a:latin typeface="Times New Roman"/>
                <a:ea typeface="Times New Roman"/>
                <a:cs typeface="Times New Roman"/>
                <a:sym typeface="Times New Roman"/>
              </a:rPr>
              <a:t> -hood, -dom, -ship, -ment, -ance, -ence, -ty, -ity, -ure,</a:t>
            </a:r>
            <a:endParaRPr sz="2300" b="0" i="0" u="none" strike="noStrike" cap="none">
              <a:solidFill>
                <a:srgbClr val="000000"/>
              </a:solidFill>
              <a:highlight>
                <a:srgbClr val="B4A7D6"/>
              </a:highlight>
              <a:latin typeface="Arial"/>
              <a:ea typeface="Arial"/>
              <a:cs typeface="Arial"/>
              <a:sym typeface="Arial"/>
            </a:endParaRPr>
          </a:p>
          <a:p>
            <a:pPr marL="342720" marR="0" lvl="0" indent="-342720" algn="l" rtl="0">
              <a:lnSpc>
                <a:spcPct val="100000"/>
              </a:lnSpc>
              <a:spcBef>
                <a:spcPts val="799"/>
              </a:spcBef>
              <a:spcAft>
                <a:spcPts val="0"/>
              </a:spcAft>
              <a:buNone/>
            </a:pPr>
            <a:r>
              <a:rPr lang="ru" sz="2300" b="0" i="0" u="none" strike="noStrike" cap="none">
                <a:solidFill>
                  <a:srgbClr val="000000"/>
                </a:solidFill>
                <a:highlight>
                  <a:srgbClr val="B4A7D6"/>
                </a:highlight>
                <a:latin typeface="Times New Roman"/>
                <a:ea typeface="Times New Roman"/>
                <a:cs typeface="Times New Roman"/>
                <a:sym typeface="Times New Roman"/>
              </a:rPr>
              <a:t>-age, -y, -ee, -ian, -al, -sis, -cy </a:t>
            </a:r>
            <a:endParaRPr sz="2300" b="0" i="0" u="none" strike="noStrike" cap="none">
              <a:solidFill>
                <a:srgbClr val="000000"/>
              </a:solidFill>
              <a:highlight>
                <a:srgbClr val="B4A7D6"/>
              </a:highlight>
              <a:latin typeface="Arial"/>
              <a:ea typeface="Arial"/>
              <a:cs typeface="Arial"/>
              <a:sym typeface="Arial"/>
            </a:endParaRPr>
          </a:p>
          <a:p>
            <a:pPr marL="342720" marR="0" lvl="0" indent="-342720" algn="l" rtl="0">
              <a:lnSpc>
                <a:spcPct val="100000"/>
              </a:lnSpc>
              <a:spcBef>
                <a:spcPts val="799"/>
              </a:spcBef>
              <a:spcAft>
                <a:spcPts val="0"/>
              </a:spcAft>
              <a:buNone/>
            </a:pPr>
            <a:endParaRPr sz="2300" b="0" i="0" u="none" strike="noStrike" cap="none">
              <a:solidFill>
                <a:srgbClr val="000000"/>
              </a:solidFill>
              <a:latin typeface="Arial"/>
              <a:ea typeface="Arial"/>
              <a:cs typeface="Arial"/>
              <a:sym typeface="Arial"/>
            </a:endParaRPr>
          </a:p>
          <a:p>
            <a:pPr marL="342720" marR="0" lvl="0" indent="-342720" algn="l" rtl="0">
              <a:lnSpc>
                <a:spcPct val="100000"/>
              </a:lnSpc>
              <a:spcBef>
                <a:spcPts val="799"/>
              </a:spcBef>
              <a:spcAft>
                <a:spcPts val="0"/>
              </a:spcAft>
              <a:buNone/>
            </a:pPr>
            <a:r>
              <a:rPr lang="ru" sz="2300" b="0" i="0" u="sng" strike="noStrike" cap="none">
                <a:solidFill>
                  <a:srgbClr val="FFD966"/>
                </a:solidFill>
                <a:latin typeface="Times New Roman"/>
                <a:ea typeface="Times New Roman"/>
                <a:cs typeface="Times New Roman"/>
                <a:sym typeface="Times New Roman"/>
              </a:rPr>
              <a:t>The most common prefixes:</a:t>
            </a:r>
            <a:endParaRPr sz="2300" b="0" i="0" u="none" strike="noStrike" cap="none">
              <a:solidFill>
                <a:srgbClr val="FFD966"/>
              </a:solidFill>
              <a:latin typeface="Arial"/>
              <a:ea typeface="Arial"/>
              <a:cs typeface="Arial"/>
              <a:sym typeface="Arial"/>
            </a:endParaRPr>
          </a:p>
          <a:p>
            <a:pPr marL="342720" marR="0" lvl="0" indent="-342720" algn="l" rtl="0">
              <a:lnSpc>
                <a:spcPct val="100000"/>
              </a:lnSpc>
              <a:spcBef>
                <a:spcPts val="799"/>
              </a:spcBef>
              <a:spcAft>
                <a:spcPts val="0"/>
              </a:spcAft>
              <a:buNone/>
            </a:pPr>
            <a:r>
              <a:rPr lang="ru" sz="2300" b="0" i="0" u="none" strike="noStrike" cap="none">
                <a:solidFill>
                  <a:srgbClr val="FFD966"/>
                </a:solidFill>
                <a:latin typeface="Times New Roman"/>
                <a:ea typeface="Times New Roman"/>
                <a:cs typeface="Times New Roman"/>
                <a:sym typeface="Times New Roman"/>
              </a:rPr>
              <a:t>re-, co-, dis-, mis-, over-, under-, sub-, inter-</a:t>
            </a:r>
            <a:endParaRPr sz="2300" b="0" i="0" u="none" strike="noStrike" cap="none">
              <a:solidFill>
                <a:srgbClr val="FFD966"/>
              </a:solidFill>
              <a:latin typeface="Arial"/>
              <a:ea typeface="Arial"/>
              <a:cs typeface="Arial"/>
              <a:sym typeface="Arial"/>
            </a:endParaRPr>
          </a:p>
          <a:p>
            <a:pPr marL="342720" marR="0" lvl="0" indent="-342720" algn="l" rtl="0">
              <a:lnSpc>
                <a:spcPct val="100000"/>
              </a:lnSpc>
              <a:spcBef>
                <a:spcPts val="799"/>
              </a:spcBef>
              <a:spcAft>
                <a:spcPts val="0"/>
              </a:spcAft>
              <a:buNone/>
            </a:pPr>
            <a:endParaRPr sz="2300" b="0" i="0" u="none" strike="noStrike" cap="none">
              <a:solidFill>
                <a:srgbClr val="000000"/>
              </a:solidFill>
              <a:latin typeface="Arial"/>
              <a:ea typeface="Arial"/>
              <a:cs typeface="Arial"/>
              <a:sym typeface="Arial"/>
            </a:endParaRPr>
          </a:p>
          <a:p>
            <a:pPr marL="342720" marR="0" lvl="0" indent="-342720" algn="l" rtl="0">
              <a:lnSpc>
                <a:spcPct val="100000"/>
              </a:lnSpc>
              <a:spcBef>
                <a:spcPts val="799"/>
              </a:spcBef>
              <a:spcAft>
                <a:spcPts val="0"/>
              </a:spcAft>
              <a:buNone/>
            </a:pPr>
            <a:r>
              <a:rPr lang="ru" sz="2300" b="0" i="0" u="sng" strike="noStrike" cap="none">
                <a:solidFill>
                  <a:schemeClr val="dk1"/>
                </a:solidFill>
                <a:highlight>
                  <a:srgbClr val="F1C232"/>
                </a:highlight>
                <a:latin typeface="Times New Roman"/>
                <a:ea typeface="Times New Roman"/>
                <a:cs typeface="Times New Roman"/>
                <a:sym typeface="Times New Roman"/>
              </a:rPr>
              <a:t>Compound nouns:</a:t>
            </a:r>
            <a:endParaRPr sz="2300" b="0" i="0" u="none" strike="noStrike" cap="none">
              <a:solidFill>
                <a:schemeClr val="dk1"/>
              </a:solidFill>
              <a:highlight>
                <a:srgbClr val="F1C232"/>
              </a:highlight>
              <a:latin typeface="Arial"/>
              <a:ea typeface="Arial"/>
              <a:cs typeface="Arial"/>
              <a:sym typeface="Arial"/>
            </a:endParaRPr>
          </a:p>
          <a:p>
            <a:pPr marL="342720" marR="0" lvl="0" indent="-342720" algn="l" rtl="0">
              <a:lnSpc>
                <a:spcPct val="100000"/>
              </a:lnSpc>
              <a:spcBef>
                <a:spcPts val="799"/>
              </a:spcBef>
              <a:spcAft>
                <a:spcPts val="0"/>
              </a:spcAft>
              <a:buNone/>
            </a:pPr>
            <a:r>
              <a:rPr lang="ru" sz="2300" b="0" i="0" u="none" strike="noStrike" cap="none">
                <a:solidFill>
                  <a:schemeClr val="dk1"/>
                </a:solidFill>
                <a:highlight>
                  <a:srgbClr val="F1C232"/>
                </a:highlight>
                <a:latin typeface="Times New Roman"/>
                <a:ea typeface="Times New Roman"/>
                <a:cs typeface="Times New Roman"/>
                <a:sym typeface="Times New Roman"/>
              </a:rPr>
              <a:t>one word (classroom), two words (CD player), hyphen (game-tester) </a:t>
            </a:r>
            <a:endParaRPr sz="2300" b="0" i="0" u="none" strike="noStrike" cap="none">
              <a:solidFill>
                <a:schemeClr val="dk1"/>
              </a:solidFill>
              <a:highlight>
                <a:srgbClr val="F1C232"/>
              </a:highlight>
              <a:latin typeface="Arial"/>
              <a:ea typeface="Arial"/>
              <a:cs typeface="Arial"/>
              <a:sym typeface="Arial"/>
            </a:endParaRPr>
          </a:p>
          <a:p>
            <a:pPr marL="342720" marR="0" lvl="0" indent="-342720" algn="l" rtl="0">
              <a:lnSpc>
                <a:spcPct val="100000"/>
              </a:lnSpc>
              <a:spcBef>
                <a:spcPts val="799"/>
              </a:spcBef>
              <a:spcAft>
                <a:spcPts val="0"/>
              </a:spcAft>
              <a:buNone/>
            </a:pPr>
            <a:endParaRPr sz="2300" b="0" i="0" u="none" strike="noStrike" cap="none">
              <a:solidFill>
                <a:schemeClr val="dk1"/>
              </a:solidFill>
              <a:highlight>
                <a:srgbClr val="F1C232"/>
              </a:highlight>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31"/>
          <p:cNvSpPr txBox="1"/>
          <p:nvPr/>
        </p:nvSpPr>
        <p:spPr>
          <a:xfrm>
            <a:off x="0" y="0"/>
            <a:ext cx="9144000" cy="5143500"/>
          </a:xfrm>
          <a:prstGeom prst="rect">
            <a:avLst/>
          </a:prstGeom>
          <a:noFill/>
          <a:ln>
            <a:noFill/>
          </a:ln>
        </p:spPr>
        <p:txBody>
          <a:bodyPr spcFirstLastPara="1" wrap="square" lIns="91425" tIns="45700" rIns="91425" bIns="45700" anchor="t" anchorCtr="0">
            <a:normAutofit fontScale="92500"/>
          </a:bodyPr>
          <a:lstStyle/>
          <a:p>
            <a:pPr marL="342720" marR="0" lvl="0" indent="-342720" algn="l" rtl="0">
              <a:spcBef>
                <a:spcPts val="0"/>
              </a:spcBef>
              <a:spcAft>
                <a:spcPts val="0"/>
              </a:spcAft>
              <a:buNone/>
            </a:pPr>
            <a:r>
              <a:rPr lang="ru" sz="3000" b="0" i="0" u="none" strike="noStrike" cap="none">
                <a:solidFill>
                  <a:srgbClr val="000000"/>
                </a:solidFill>
                <a:latin typeface="Arial"/>
                <a:ea typeface="Arial"/>
                <a:cs typeface="Arial"/>
                <a:sym typeface="Arial"/>
              </a:rPr>
              <a:t>                                    </a:t>
            </a:r>
            <a:r>
              <a:rPr lang="ru" sz="3000" b="1" i="0" u="none" strike="noStrike" cap="none">
                <a:solidFill>
                  <a:srgbClr val="000000"/>
                </a:solidFill>
                <a:latin typeface="Arial"/>
                <a:ea typeface="Arial"/>
                <a:cs typeface="Arial"/>
                <a:sym typeface="Arial"/>
              </a:rPr>
              <a:t>Nouns</a:t>
            </a:r>
            <a:endParaRPr sz="3000" b="0" i="0" u="none" strike="noStrike" cap="none">
              <a:solidFill>
                <a:srgbClr val="000000"/>
              </a:solidFill>
              <a:latin typeface="Arial"/>
              <a:ea typeface="Arial"/>
              <a:cs typeface="Arial"/>
              <a:sym typeface="Arial"/>
            </a:endParaRPr>
          </a:p>
          <a:p>
            <a:pPr marL="342720" marR="0" lvl="0" indent="-342720" algn="l" rtl="0">
              <a:spcBef>
                <a:spcPts val="748"/>
              </a:spcBef>
              <a:spcAft>
                <a:spcPts val="0"/>
              </a:spcAft>
              <a:buNone/>
            </a:pPr>
            <a:endParaRPr sz="3000" b="0" i="0" u="none" strike="noStrike" cap="none">
              <a:solidFill>
                <a:srgbClr val="000000"/>
              </a:solidFill>
              <a:latin typeface="Arial"/>
              <a:ea typeface="Arial"/>
              <a:cs typeface="Arial"/>
              <a:sym typeface="Arial"/>
            </a:endParaRPr>
          </a:p>
          <a:p>
            <a:pPr marL="342720" marR="0" lvl="0" indent="-342720" algn="l" rtl="0">
              <a:spcBef>
                <a:spcPts val="748"/>
              </a:spcBef>
              <a:spcAft>
                <a:spcPts val="0"/>
              </a:spcAft>
              <a:buNone/>
            </a:pPr>
            <a:r>
              <a:rPr lang="ru" sz="3000" b="0" i="0" u="none" strike="noStrike" cap="none">
                <a:solidFill>
                  <a:srgbClr val="000000"/>
                </a:solidFill>
                <a:latin typeface="Arial"/>
                <a:ea typeface="Arial"/>
                <a:cs typeface="Arial"/>
                <a:sym typeface="Arial"/>
              </a:rPr>
              <a:t> </a:t>
            </a:r>
            <a:r>
              <a:rPr lang="ru" sz="2800" b="0" i="0" u="sng" strike="noStrike" cap="none">
                <a:solidFill>
                  <a:srgbClr val="000000"/>
                </a:solidFill>
                <a:latin typeface="Times New Roman"/>
                <a:ea typeface="Times New Roman"/>
                <a:cs typeface="Times New Roman"/>
                <a:sym typeface="Times New Roman"/>
              </a:rPr>
              <a:t>Countable</a:t>
            </a:r>
            <a:r>
              <a:rPr lang="ru" sz="2800" b="0" i="0" u="none" strike="noStrike" cap="none">
                <a:solidFill>
                  <a:srgbClr val="000000"/>
                </a:solidFill>
                <a:latin typeface="Times New Roman"/>
                <a:ea typeface="Times New Roman"/>
                <a:cs typeface="Times New Roman"/>
                <a:sym typeface="Times New Roman"/>
              </a:rPr>
              <a:t>                                                    </a:t>
            </a:r>
            <a:r>
              <a:rPr lang="ru" sz="2800" b="0" i="0" u="sng" strike="noStrike" cap="none">
                <a:solidFill>
                  <a:srgbClr val="000000"/>
                </a:solidFill>
                <a:latin typeface="Times New Roman"/>
                <a:ea typeface="Times New Roman"/>
                <a:cs typeface="Times New Roman"/>
                <a:sym typeface="Times New Roman"/>
              </a:rPr>
              <a:t>Uncountable</a:t>
            </a:r>
            <a:endParaRPr sz="2800" b="0" i="0" u="none" strike="noStrike" cap="none">
              <a:solidFill>
                <a:srgbClr val="000000"/>
              </a:solidFill>
              <a:latin typeface="Arial"/>
              <a:ea typeface="Arial"/>
              <a:cs typeface="Arial"/>
              <a:sym typeface="Arial"/>
            </a:endParaRPr>
          </a:p>
          <a:p>
            <a:pPr marL="342720" marR="0" lvl="0" indent="-342720" algn="l" rtl="0">
              <a:lnSpc>
                <a:spcPct val="100000"/>
              </a:lnSpc>
              <a:spcBef>
                <a:spcPts val="748"/>
              </a:spcBef>
              <a:spcAft>
                <a:spcPts val="0"/>
              </a:spcAft>
              <a:buNone/>
            </a:pPr>
            <a:r>
              <a:rPr lang="ru" sz="2800" b="0" i="0" u="sng" strike="noStrike" cap="none">
                <a:solidFill>
                  <a:srgbClr val="000000"/>
                </a:solidFill>
                <a:latin typeface="Times New Roman"/>
                <a:ea typeface="Times New Roman"/>
                <a:cs typeface="Times New Roman"/>
                <a:sym typeface="Times New Roman"/>
              </a:rPr>
              <a:t>denote</a:t>
            </a:r>
            <a:r>
              <a:rPr lang="ru" sz="2800" b="0" i="0" u="none" strike="noStrike" cap="none">
                <a:solidFill>
                  <a:srgbClr val="000000"/>
                </a:solidFill>
                <a:latin typeface="Times New Roman"/>
                <a:ea typeface="Times New Roman"/>
                <a:cs typeface="Times New Roman"/>
                <a:sym typeface="Times New Roman"/>
              </a:rPr>
              <a:t> things that                           </a:t>
            </a:r>
            <a:r>
              <a:rPr lang="ru" sz="2800" b="0" i="0" u="sng" strike="noStrike" cap="none">
                <a:solidFill>
                  <a:srgbClr val="000000"/>
                </a:solidFill>
                <a:latin typeface="Times New Roman"/>
                <a:ea typeface="Times New Roman"/>
                <a:cs typeface="Times New Roman"/>
                <a:sym typeface="Times New Roman"/>
              </a:rPr>
              <a:t>denote</a:t>
            </a:r>
            <a:r>
              <a:rPr lang="ru" sz="2800" b="0" i="0" u="none" strike="noStrike" cap="none">
                <a:solidFill>
                  <a:srgbClr val="000000"/>
                </a:solidFill>
                <a:latin typeface="Times New Roman"/>
                <a:ea typeface="Times New Roman"/>
                <a:cs typeface="Times New Roman"/>
                <a:sym typeface="Times New Roman"/>
              </a:rPr>
              <a:t> things we</a:t>
            </a:r>
            <a:endParaRPr sz="2800" b="0" i="0" u="none" strike="noStrike" cap="none">
              <a:solidFill>
                <a:srgbClr val="000000"/>
              </a:solidFill>
              <a:latin typeface="Arial"/>
              <a:ea typeface="Arial"/>
              <a:cs typeface="Arial"/>
              <a:sym typeface="Arial"/>
            </a:endParaRPr>
          </a:p>
          <a:p>
            <a:pPr marL="342720" marR="0" lvl="0" indent="-342720" algn="l" rtl="0">
              <a:lnSpc>
                <a:spcPct val="100000"/>
              </a:lnSpc>
              <a:spcBef>
                <a:spcPts val="748"/>
              </a:spcBef>
              <a:spcAft>
                <a:spcPts val="0"/>
              </a:spcAft>
              <a:buNone/>
            </a:pPr>
            <a:r>
              <a:rPr lang="ru" sz="2800" b="0" i="0" u="none" strike="noStrike" cap="none">
                <a:solidFill>
                  <a:srgbClr val="000000"/>
                </a:solidFill>
                <a:latin typeface="Times New Roman"/>
                <a:ea typeface="Times New Roman"/>
                <a:cs typeface="Times New Roman"/>
                <a:sym typeface="Times New Roman"/>
              </a:rPr>
              <a:t>can be counted                                 can’t count</a:t>
            </a:r>
            <a:endParaRPr sz="2800" b="0" i="0" u="none" strike="noStrike" cap="none">
              <a:solidFill>
                <a:srgbClr val="000000"/>
              </a:solidFill>
              <a:latin typeface="Arial"/>
              <a:ea typeface="Arial"/>
              <a:cs typeface="Arial"/>
              <a:sym typeface="Arial"/>
            </a:endParaRPr>
          </a:p>
          <a:p>
            <a:pPr marL="342720" marR="0" lvl="0" indent="-342720" algn="l" rtl="0">
              <a:lnSpc>
                <a:spcPct val="100000"/>
              </a:lnSpc>
              <a:spcBef>
                <a:spcPts val="748"/>
              </a:spcBef>
              <a:spcAft>
                <a:spcPts val="0"/>
              </a:spcAft>
              <a:buNone/>
            </a:pPr>
            <a:endParaRPr sz="2800" b="0" i="0" u="none" strike="noStrike" cap="none">
              <a:solidFill>
                <a:srgbClr val="000000"/>
              </a:solidFill>
              <a:latin typeface="Arial"/>
              <a:ea typeface="Arial"/>
              <a:cs typeface="Arial"/>
              <a:sym typeface="Arial"/>
            </a:endParaRPr>
          </a:p>
          <a:p>
            <a:pPr marL="342720" marR="0" lvl="0" indent="-342720" algn="l" rtl="0">
              <a:lnSpc>
                <a:spcPct val="100000"/>
              </a:lnSpc>
              <a:spcBef>
                <a:spcPts val="748"/>
              </a:spcBef>
              <a:spcAft>
                <a:spcPts val="0"/>
              </a:spcAft>
              <a:buNone/>
            </a:pPr>
            <a:r>
              <a:rPr lang="ru" sz="2800" b="0" i="0" u="sng" strike="noStrike" cap="none">
                <a:solidFill>
                  <a:srgbClr val="000000"/>
                </a:solidFill>
                <a:latin typeface="Times New Roman"/>
                <a:ea typeface="Times New Roman"/>
                <a:cs typeface="Times New Roman"/>
                <a:sym typeface="Times New Roman"/>
              </a:rPr>
              <a:t>can take </a:t>
            </a:r>
            <a:r>
              <a:rPr lang="ru" sz="2800" b="0" i="0" u="none" strike="noStrike" cap="none">
                <a:solidFill>
                  <a:srgbClr val="000000"/>
                </a:solidFill>
                <a:latin typeface="Times New Roman"/>
                <a:ea typeface="Times New Roman"/>
                <a:cs typeface="Times New Roman"/>
                <a:sym typeface="Times New Roman"/>
              </a:rPr>
              <a:t>singular and                      </a:t>
            </a:r>
            <a:r>
              <a:rPr lang="ru" sz="2800" b="0" i="0" u="sng" strike="noStrike" cap="none">
                <a:solidFill>
                  <a:srgbClr val="000000"/>
                </a:solidFill>
                <a:latin typeface="Times New Roman"/>
                <a:ea typeface="Times New Roman"/>
                <a:cs typeface="Times New Roman"/>
                <a:sym typeface="Times New Roman"/>
              </a:rPr>
              <a:t>always take </a:t>
            </a:r>
            <a:r>
              <a:rPr lang="ru" sz="2800" b="0" i="0" u="none" strike="noStrike" cap="none">
                <a:solidFill>
                  <a:srgbClr val="000000"/>
                </a:solidFill>
                <a:latin typeface="Times New Roman"/>
                <a:ea typeface="Times New Roman"/>
                <a:cs typeface="Times New Roman"/>
                <a:sym typeface="Times New Roman"/>
              </a:rPr>
              <a:t>singular </a:t>
            </a:r>
            <a:endParaRPr sz="2800" b="0" i="0" u="none" strike="noStrike" cap="none">
              <a:solidFill>
                <a:srgbClr val="000000"/>
              </a:solidFill>
              <a:latin typeface="Arial"/>
              <a:ea typeface="Arial"/>
              <a:cs typeface="Arial"/>
              <a:sym typeface="Arial"/>
            </a:endParaRPr>
          </a:p>
          <a:p>
            <a:pPr marL="342720" marR="0" lvl="0" indent="-342720" algn="l" rtl="0">
              <a:lnSpc>
                <a:spcPct val="100000"/>
              </a:lnSpc>
              <a:spcBef>
                <a:spcPts val="748"/>
              </a:spcBef>
              <a:spcAft>
                <a:spcPts val="0"/>
              </a:spcAft>
              <a:buNone/>
            </a:pPr>
            <a:r>
              <a:rPr lang="ru" sz="2800" b="0" i="0" u="none" strike="noStrike" cap="none">
                <a:solidFill>
                  <a:srgbClr val="000000"/>
                </a:solidFill>
                <a:latin typeface="Times New Roman"/>
                <a:ea typeface="Times New Roman"/>
                <a:cs typeface="Times New Roman"/>
                <a:sym typeface="Times New Roman"/>
              </a:rPr>
              <a:t>plural verbs;                                       verbs;</a:t>
            </a:r>
            <a:endParaRPr sz="2800" b="0" i="0" u="none" strike="noStrike" cap="none">
              <a:solidFill>
                <a:srgbClr val="000000"/>
              </a:solidFill>
              <a:latin typeface="Arial"/>
              <a:ea typeface="Arial"/>
              <a:cs typeface="Arial"/>
              <a:sym typeface="Arial"/>
            </a:endParaRPr>
          </a:p>
          <a:p>
            <a:pPr marL="342720" marR="0" lvl="0" indent="-342720" algn="l" rtl="0">
              <a:lnSpc>
                <a:spcPct val="100000"/>
              </a:lnSpc>
              <a:spcBef>
                <a:spcPts val="748"/>
              </a:spcBef>
              <a:spcAft>
                <a:spcPts val="0"/>
              </a:spcAft>
              <a:buNone/>
            </a:pPr>
            <a:r>
              <a:rPr lang="ru" sz="2800" b="0" i="0" u="sng" strike="noStrike" cap="none">
                <a:solidFill>
                  <a:srgbClr val="000000"/>
                </a:solidFill>
                <a:latin typeface="Times New Roman"/>
                <a:ea typeface="Times New Roman"/>
                <a:cs typeface="Times New Roman"/>
                <a:sym typeface="Times New Roman"/>
              </a:rPr>
              <a:t>go with </a:t>
            </a:r>
            <a:r>
              <a:rPr lang="ru" sz="2800" b="0" i="0" u="none" strike="noStrike" cap="none">
                <a:solidFill>
                  <a:srgbClr val="000000"/>
                </a:solidFill>
                <a:latin typeface="Times New Roman"/>
                <a:ea typeface="Times New Roman"/>
                <a:cs typeface="Times New Roman"/>
                <a:sym typeface="Times New Roman"/>
              </a:rPr>
              <a:t>–a,-an,-my/his/                  </a:t>
            </a:r>
            <a:r>
              <a:rPr lang="ru" sz="2800" b="0" i="0" u="sng" strike="noStrike" cap="none">
                <a:solidFill>
                  <a:srgbClr val="000000"/>
                </a:solidFill>
                <a:latin typeface="Times New Roman"/>
                <a:ea typeface="Times New Roman"/>
                <a:cs typeface="Times New Roman"/>
                <a:sym typeface="Times New Roman"/>
              </a:rPr>
              <a:t>don’t go with </a:t>
            </a:r>
            <a:r>
              <a:rPr lang="ru" sz="2800" b="0" i="0" u="none" strike="noStrike" cap="none">
                <a:solidFill>
                  <a:srgbClr val="000000"/>
                </a:solidFill>
                <a:latin typeface="Times New Roman"/>
                <a:ea typeface="Times New Roman"/>
                <a:cs typeface="Times New Roman"/>
                <a:sym typeface="Times New Roman"/>
              </a:rPr>
              <a:t>–a,-an,</a:t>
            </a:r>
            <a:endParaRPr sz="2800" b="0" i="0" u="none" strike="noStrike" cap="none">
              <a:solidFill>
                <a:srgbClr val="000000"/>
              </a:solidFill>
              <a:latin typeface="Arial"/>
              <a:ea typeface="Arial"/>
              <a:cs typeface="Arial"/>
              <a:sym typeface="Arial"/>
            </a:endParaRPr>
          </a:p>
          <a:p>
            <a:pPr marL="342720" marR="0" lvl="0" indent="-342720" algn="l" rtl="0">
              <a:lnSpc>
                <a:spcPct val="100000"/>
              </a:lnSpc>
              <a:spcBef>
                <a:spcPts val="748"/>
              </a:spcBef>
              <a:spcAft>
                <a:spcPts val="0"/>
              </a:spcAft>
              <a:buNone/>
            </a:pPr>
            <a:r>
              <a:rPr lang="ru" sz="2800" b="0" i="0" u="none" strike="noStrike" cap="none">
                <a:solidFill>
                  <a:srgbClr val="000000"/>
                </a:solidFill>
                <a:latin typeface="Times New Roman"/>
                <a:ea typeface="Times New Roman"/>
                <a:cs typeface="Times New Roman"/>
                <a:sym typeface="Times New Roman"/>
              </a:rPr>
              <a:t>her/your/its/our/their,                    one/two…, these/                  </a:t>
            </a:r>
            <a:endParaRPr sz="2800" b="0" i="0" u="none" strike="noStrike" cap="none">
              <a:solidFill>
                <a:srgbClr val="000000"/>
              </a:solidFill>
              <a:latin typeface="Arial"/>
              <a:ea typeface="Arial"/>
              <a:cs typeface="Arial"/>
              <a:sym typeface="Arial"/>
            </a:endParaRPr>
          </a:p>
          <a:p>
            <a:pPr marL="342720" marR="0" lvl="0" indent="-342720" algn="l" rtl="0">
              <a:lnSpc>
                <a:spcPct val="100000"/>
              </a:lnSpc>
              <a:spcBef>
                <a:spcPts val="748"/>
              </a:spcBef>
              <a:spcAft>
                <a:spcPts val="0"/>
              </a:spcAft>
              <a:buNone/>
            </a:pPr>
            <a:r>
              <a:rPr lang="ru" sz="2800" b="0" i="0" u="none" strike="noStrike" cap="none">
                <a:solidFill>
                  <a:srgbClr val="000000"/>
                </a:solidFill>
                <a:latin typeface="Times New Roman"/>
                <a:ea typeface="Times New Roman"/>
                <a:cs typeface="Times New Roman"/>
                <a:sym typeface="Times New Roman"/>
              </a:rPr>
              <a:t>-this/these/that/those                     those</a:t>
            </a:r>
            <a:endParaRPr sz="2800" b="0" i="0" u="none" strike="noStrike" cap="none">
              <a:solidFill>
                <a:srgbClr val="000000"/>
              </a:solidFill>
              <a:latin typeface="Arial"/>
              <a:ea typeface="Arial"/>
              <a:cs typeface="Arial"/>
              <a:sym typeface="Arial"/>
            </a:endParaRPr>
          </a:p>
        </p:txBody>
      </p:sp>
      <p:cxnSp>
        <p:nvCxnSpPr>
          <p:cNvPr id="144" name="Google Shape;144;p31"/>
          <p:cNvCxnSpPr/>
          <p:nvPr/>
        </p:nvCxnSpPr>
        <p:spPr>
          <a:xfrm flipH="1">
            <a:off x="856440" y="427950"/>
            <a:ext cx="2429640" cy="429030"/>
          </a:xfrm>
          <a:prstGeom prst="straightConnector1">
            <a:avLst/>
          </a:prstGeom>
          <a:noFill/>
          <a:ln w="9525" cap="flat" cmpd="sng">
            <a:solidFill>
              <a:srgbClr val="FADD4D"/>
            </a:solidFill>
            <a:prstDash val="solid"/>
            <a:miter lim="8000"/>
            <a:headEnd type="none" w="sm" len="sm"/>
            <a:tailEnd type="stealth" w="med" len="med"/>
          </a:ln>
        </p:spPr>
      </p:cxnSp>
      <p:cxnSp>
        <p:nvCxnSpPr>
          <p:cNvPr id="145" name="Google Shape;145;p31"/>
          <p:cNvCxnSpPr/>
          <p:nvPr/>
        </p:nvCxnSpPr>
        <p:spPr>
          <a:xfrm>
            <a:off x="4428720" y="481950"/>
            <a:ext cx="2715480" cy="429030"/>
          </a:xfrm>
          <a:prstGeom prst="straightConnector1">
            <a:avLst/>
          </a:prstGeom>
          <a:noFill/>
          <a:ln w="9525" cap="flat" cmpd="sng">
            <a:solidFill>
              <a:srgbClr val="FADD4D"/>
            </a:solidFill>
            <a:prstDash val="solid"/>
            <a:miter lim="8000"/>
            <a:headEnd type="none" w="sm" len="sm"/>
            <a:tailEnd type="stealth" w="med" len="med"/>
          </a:ln>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graphicFrame>
        <p:nvGraphicFramePr>
          <p:cNvPr id="150" name="Google Shape;150;p32"/>
          <p:cNvGraphicFramePr/>
          <p:nvPr/>
        </p:nvGraphicFramePr>
        <p:xfrm>
          <a:off x="0" y="0"/>
          <a:ext cx="3000000" cy="3000000"/>
        </p:xfrm>
        <a:graphic>
          <a:graphicData uri="http://schemas.openxmlformats.org/drawingml/2006/table">
            <a:tbl>
              <a:tblPr>
                <a:noFill/>
                <a:tableStyleId>{20968720-342B-4519-847D-7CBB42771C68}</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801625">
                <a:tc>
                  <a:txBody>
                    <a:bodyPr/>
                    <a:lstStyle/>
                    <a:p>
                      <a:pPr marL="0" marR="0" lvl="0" indent="0" algn="l" rtl="0">
                        <a:lnSpc>
                          <a:spcPct val="100000"/>
                        </a:lnSpc>
                        <a:spcBef>
                          <a:spcPts val="0"/>
                        </a:spcBef>
                        <a:spcAft>
                          <a:spcPts val="0"/>
                        </a:spcAft>
                        <a:buNone/>
                      </a:pPr>
                      <a:r>
                        <a:rPr lang="ru" sz="2400" b="1" u="none" strike="noStrike" cap="none">
                          <a:solidFill>
                            <a:srgbClr val="FFFFFF"/>
                          </a:solidFill>
                          <a:latin typeface="Times New Roman"/>
                          <a:ea typeface="Times New Roman"/>
                          <a:cs typeface="Times New Roman"/>
                          <a:sym typeface="Times New Roman"/>
                        </a:rPr>
                        <a:t>Countables can be used with</a:t>
                      </a:r>
                      <a:endParaRPr sz="2400" b="0" u="none" strike="noStrike" cap="none">
                        <a:solidFill>
                          <a:srgbClr val="000000"/>
                        </a:solidFill>
                        <a:latin typeface="Arial"/>
                        <a:ea typeface="Arial"/>
                        <a:cs typeface="Arial"/>
                        <a:sym typeface="Arial"/>
                      </a:endParaRPr>
                    </a:p>
                  </a:txBody>
                  <a:tcPr marL="90000" marR="90000" marT="34300" marB="34300">
                    <a:lnL w="9525" cap="flat" cmpd="sng">
                      <a:solidFill>
                        <a:srgbClr val="FFFFFF"/>
                      </a:solidFill>
                      <a:prstDash val="solid"/>
                      <a:round/>
                      <a:headEnd type="none" w="sm" len="sm"/>
                      <a:tailEnd type="none" w="sm" len="sm"/>
                    </a:lnL>
                    <a:lnR w="9525" cap="flat" cmpd="sng">
                      <a:solidFill>
                        <a:srgbClr val="FFFFFF"/>
                      </a:solidFill>
                      <a:prstDash val="solid"/>
                      <a:round/>
                      <a:headEnd type="none" w="sm" len="sm"/>
                      <a:tailEnd type="none" w="sm" len="sm"/>
                    </a:lnR>
                    <a:lnT w="9525" cap="flat" cmpd="sng">
                      <a:solidFill>
                        <a:srgbClr val="FFFFFF"/>
                      </a:solidFill>
                      <a:prstDash val="solid"/>
                      <a:round/>
                      <a:headEnd type="none" w="sm" len="sm"/>
                      <a:tailEnd type="none" w="sm" len="sm"/>
                    </a:lnT>
                    <a:lnB w="18700" cap="flat" cmpd="sng">
                      <a:solidFill>
                        <a:srgbClr val="FFFFFF"/>
                      </a:solidFill>
                      <a:prstDash val="solid"/>
                      <a:round/>
                      <a:headEnd type="none" w="sm" len="sm"/>
                      <a:tailEnd type="none" w="sm" len="sm"/>
                    </a:lnB>
                    <a:solidFill>
                      <a:srgbClr val="FBDF53"/>
                    </a:solidFill>
                  </a:tcPr>
                </a:tc>
                <a:tc>
                  <a:txBody>
                    <a:bodyPr/>
                    <a:lstStyle/>
                    <a:p>
                      <a:pPr marL="0" marR="0" lvl="0" indent="0" algn="l" rtl="0">
                        <a:lnSpc>
                          <a:spcPct val="100000"/>
                        </a:lnSpc>
                        <a:spcBef>
                          <a:spcPts val="0"/>
                        </a:spcBef>
                        <a:spcAft>
                          <a:spcPts val="0"/>
                        </a:spcAft>
                        <a:buNone/>
                      </a:pPr>
                      <a:r>
                        <a:rPr lang="ru" sz="2400" b="1" u="none" strike="noStrike" cap="none">
                          <a:solidFill>
                            <a:srgbClr val="FFFFFF"/>
                          </a:solidFill>
                          <a:latin typeface="Times New Roman"/>
                          <a:ea typeface="Times New Roman"/>
                          <a:cs typeface="Times New Roman"/>
                          <a:sym typeface="Times New Roman"/>
                        </a:rPr>
                        <a:t>Uncountables can be used with</a:t>
                      </a:r>
                      <a:endParaRPr sz="2400" b="0" u="none" strike="noStrike" cap="none">
                        <a:solidFill>
                          <a:srgbClr val="000000"/>
                        </a:solidFill>
                        <a:latin typeface="Arial"/>
                        <a:ea typeface="Arial"/>
                        <a:cs typeface="Arial"/>
                        <a:sym typeface="Arial"/>
                      </a:endParaRPr>
                    </a:p>
                  </a:txBody>
                  <a:tcPr marL="90000" marR="90000" marT="34300" marB="34300">
                    <a:lnL w="9525" cap="flat" cmpd="sng">
                      <a:solidFill>
                        <a:srgbClr val="FFFFFF"/>
                      </a:solidFill>
                      <a:prstDash val="solid"/>
                      <a:round/>
                      <a:headEnd type="none" w="sm" len="sm"/>
                      <a:tailEnd type="none" w="sm" len="sm"/>
                    </a:lnL>
                    <a:lnR w="9525" cap="flat" cmpd="sng">
                      <a:solidFill>
                        <a:srgbClr val="FFFFFF"/>
                      </a:solidFill>
                      <a:prstDash val="solid"/>
                      <a:round/>
                      <a:headEnd type="none" w="sm" len="sm"/>
                      <a:tailEnd type="none" w="sm" len="sm"/>
                    </a:lnR>
                    <a:lnT w="9525" cap="flat" cmpd="sng">
                      <a:solidFill>
                        <a:srgbClr val="FFFFFF"/>
                      </a:solidFill>
                      <a:prstDash val="solid"/>
                      <a:round/>
                      <a:headEnd type="none" w="sm" len="sm"/>
                      <a:tailEnd type="none" w="sm" len="sm"/>
                    </a:lnT>
                    <a:lnB w="18700" cap="flat" cmpd="sng">
                      <a:solidFill>
                        <a:srgbClr val="FFFFFF"/>
                      </a:solidFill>
                      <a:prstDash val="solid"/>
                      <a:round/>
                      <a:headEnd type="none" w="sm" len="sm"/>
                      <a:tailEnd type="none" w="sm" len="sm"/>
                    </a:lnB>
                    <a:solidFill>
                      <a:srgbClr val="FBDF53"/>
                    </a:solidFill>
                  </a:tcPr>
                </a:tc>
                <a:extLst>
                  <a:ext uri="{0D108BD9-81ED-4DB2-BD59-A6C34878D82A}">
                    <a16:rowId xmlns:a16="http://schemas.microsoft.com/office/drawing/2014/main" val="10000"/>
                  </a:ext>
                </a:extLst>
              </a:tr>
              <a:tr h="2042800">
                <a:tc>
                  <a:txBody>
                    <a:bodyPr/>
                    <a:lstStyle/>
                    <a:p>
                      <a:pPr marL="0" marR="0" lvl="0" indent="0" algn="l" rtl="0">
                        <a:lnSpc>
                          <a:spcPct val="100000"/>
                        </a:lnSpc>
                        <a:spcBef>
                          <a:spcPts val="0"/>
                        </a:spcBef>
                        <a:spcAft>
                          <a:spcPts val="0"/>
                        </a:spcAft>
                        <a:buNone/>
                      </a:pPr>
                      <a:r>
                        <a:rPr lang="ru" sz="2400" b="0" u="none" strike="noStrike" cap="none">
                          <a:solidFill>
                            <a:srgbClr val="000000"/>
                          </a:solidFill>
                          <a:latin typeface="Times New Roman"/>
                          <a:ea typeface="Times New Roman"/>
                          <a:cs typeface="Times New Roman"/>
                          <a:sym typeface="Times New Roman"/>
                        </a:rPr>
                        <a:t>Many, few, a few, a couple of, several, a number of, both, a lot of, lots of, plenty of, some, any, no</a:t>
                      </a:r>
                      <a:endParaRPr sz="2400" b="0" u="none" strike="noStrike" cap="none">
                        <a:solidFill>
                          <a:srgbClr val="000000"/>
                        </a:solidFill>
                        <a:latin typeface="Arial"/>
                        <a:ea typeface="Arial"/>
                        <a:cs typeface="Arial"/>
                        <a:sym typeface="Arial"/>
                      </a:endParaRPr>
                    </a:p>
                  </a:txBody>
                  <a:tcPr marL="90000" marR="90000" marT="34300" marB="34300">
                    <a:lnL w="9525" cap="flat" cmpd="sng">
                      <a:solidFill>
                        <a:srgbClr val="FFFFFF"/>
                      </a:solidFill>
                      <a:prstDash val="solid"/>
                      <a:round/>
                      <a:headEnd type="none" w="sm" len="sm"/>
                      <a:tailEnd type="none" w="sm" len="sm"/>
                    </a:lnL>
                    <a:lnR w="9525" cap="flat" cmpd="sng">
                      <a:solidFill>
                        <a:srgbClr val="FFFFFF"/>
                      </a:solidFill>
                      <a:prstDash val="solid"/>
                      <a:round/>
                      <a:headEnd type="none" w="sm" len="sm"/>
                      <a:tailEnd type="none" w="sm" len="sm"/>
                    </a:lnR>
                    <a:lnT w="18700" cap="flat" cmpd="sng">
                      <a:solidFill>
                        <a:srgbClr val="FFFFFF"/>
                      </a:solidFill>
                      <a:prstDash val="solid"/>
                      <a:round/>
                      <a:headEnd type="none" w="sm" len="sm"/>
                      <a:tailEnd type="none" w="sm" len="sm"/>
                    </a:lnT>
                    <a:lnB w="9525" cap="flat" cmpd="sng">
                      <a:solidFill>
                        <a:srgbClr val="FFFFFF"/>
                      </a:solidFill>
                      <a:prstDash val="solid"/>
                      <a:round/>
                      <a:headEnd type="none" w="sm" len="sm"/>
                      <a:tailEnd type="none" w="sm" len="sm"/>
                    </a:lnB>
                    <a:solidFill>
                      <a:srgbClr val="FDF3D1"/>
                    </a:solidFill>
                  </a:tcPr>
                </a:tc>
                <a:tc>
                  <a:txBody>
                    <a:bodyPr/>
                    <a:lstStyle/>
                    <a:p>
                      <a:pPr marL="0" marR="0" lvl="0" indent="0" algn="l" rtl="0">
                        <a:lnSpc>
                          <a:spcPct val="100000"/>
                        </a:lnSpc>
                        <a:spcBef>
                          <a:spcPts val="0"/>
                        </a:spcBef>
                        <a:spcAft>
                          <a:spcPts val="0"/>
                        </a:spcAft>
                        <a:buNone/>
                      </a:pPr>
                      <a:r>
                        <a:rPr lang="ru" sz="2400" b="0" u="none" strike="noStrike" cap="none">
                          <a:solidFill>
                            <a:srgbClr val="000000"/>
                          </a:solidFill>
                          <a:latin typeface="Times New Roman"/>
                          <a:ea typeface="Times New Roman"/>
                          <a:cs typeface="Times New Roman"/>
                          <a:sym typeface="Times New Roman"/>
                        </a:rPr>
                        <a:t>Much, little, a little, a good deal of, a large amount of, a small quantity of, a lot of, lots of, some, any, no</a:t>
                      </a:r>
                      <a:endParaRPr sz="2400" b="0" u="none" strike="noStrike" cap="none">
                        <a:solidFill>
                          <a:srgbClr val="000000"/>
                        </a:solidFill>
                        <a:latin typeface="Arial"/>
                        <a:ea typeface="Arial"/>
                        <a:cs typeface="Arial"/>
                        <a:sym typeface="Arial"/>
                      </a:endParaRPr>
                    </a:p>
                  </a:txBody>
                  <a:tcPr marL="90000" marR="90000" marT="34300" marB="34300">
                    <a:lnL w="9525" cap="flat" cmpd="sng">
                      <a:solidFill>
                        <a:srgbClr val="FFFFFF"/>
                      </a:solidFill>
                      <a:prstDash val="solid"/>
                      <a:round/>
                      <a:headEnd type="none" w="sm" len="sm"/>
                      <a:tailEnd type="none" w="sm" len="sm"/>
                    </a:lnL>
                    <a:lnR w="9525" cap="flat" cmpd="sng">
                      <a:solidFill>
                        <a:srgbClr val="FFFFFF"/>
                      </a:solidFill>
                      <a:prstDash val="solid"/>
                      <a:round/>
                      <a:headEnd type="none" w="sm" len="sm"/>
                      <a:tailEnd type="none" w="sm" len="sm"/>
                    </a:lnR>
                    <a:lnT w="18700" cap="flat" cmpd="sng">
                      <a:solidFill>
                        <a:srgbClr val="FFFFFF"/>
                      </a:solidFill>
                      <a:prstDash val="solid"/>
                      <a:round/>
                      <a:headEnd type="none" w="sm" len="sm"/>
                      <a:tailEnd type="none" w="sm" len="sm"/>
                    </a:lnT>
                    <a:lnB w="9525" cap="flat" cmpd="sng">
                      <a:solidFill>
                        <a:srgbClr val="FFFFFF"/>
                      </a:solidFill>
                      <a:prstDash val="solid"/>
                      <a:round/>
                      <a:headEnd type="none" w="sm" len="sm"/>
                      <a:tailEnd type="none" w="sm" len="sm"/>
                    </a:lnB>
                    <a:solidFill>
                      <a:srgbClr val="FDF3D1"/>
                    </a:solidFill>
                  </a:tcPr>
                </a:tc>
                <a:extLst>
                  <a:ext uri="{0D108BD9-81ED-4DB2-BD59-A6C34878D82A}">
                    <a16:rowId xmlns:a16="http://schemas.microsoft.com/office/drawing/2014/main" val="10001"/>
                  </a:ext>
                </a:extLst>
              </a:tr>
            </a:tbl>
          </a:graphicData>
        </a:graphic>
      </p:graphicFrame>
      <p:sp>
        <p:nvSpPr>
          <p:cNvPr id="151" name="Google Shape;151;p32"/>
          <p:cNvSpPr/>
          <p:nvPr/>
        </p:nvSpPr>
        <p:spPr>
          <a:xfrm>
            <a:off x="1000080" y="3214620"/>
            <a:ext cx="7005600" cy="1167210"/>
          </a:xfrm>
          <a:custGeom>
            <a:avLst/>
            <a:gdLst/>
            <a:ahLst/>
            <a:cxnLst/>
            <a:rect l="l" t="t" r="r" b="b"/>
            <a:pathLst>
              <a:path w="21600" h="21600" extrusionOk="0">
                <a:moveTo>
                  <a:pt x="0" y="0"/>
                </a:moveTo>
                <a:lnTo>
                  <a:pt x="21600" y="0"/>
                </a:lnTo>
                <a:lnTo>
                  <a:pt x="21600" y="21600"/>
                </a:lnTo>
                <a:lnTo>
                  <a:pt x="0" y="21600"/>
                </a:lnTo>
                <a:lnTo>
                  <a:pt x="0" y="0"/>
                </a:lnTo>
                <a:close/>
              </a:path>
            </a:pathLst>
          </a:custGeom>
          <a:noFill/>
          <a:ln>
            <a:noFill/>
          </a:ln>
        </p:spPr>
        <p:txBody>
          <a:bodyPr spcFirstLastPara="1" wrap="square" lIns="90000" tIns="46800" rIns="90000" bIns="46800" anchor="t" anchorCtr="0">
            <a:noAutofit/>
          </a:bodyPr>
          <a:lstStyle/>
          <a:p>
            <a:pPr marL="0" marR="0" lvl="0" indent="0" algn="l" rtl="0">
              <a:lnSpc>
                <a:spcPct val="100000"/>
              </a:lnSpc>
              <a:spcBef>
                <a:spcPts val="0"/>
              </a:spcBef>
              <a:spcAft>
                <a:spcPts val="0"/>
              </a:spcAft>
              <a:buNone/>
            </a:pPr>
            <a:r>
              <a:rPr lang="ru" sz="3200" b="0" i="0" u="none" strike="noStrike" cap="none">
                <a:solidFill>
                  <a:srgbClr val="000000"/>
                </a:solidFill>
                <a:latin typeface="Times New Roman"/>
                <a:ea typeface="Times New Roman"/>
                <a:cs typeface="Times New Roman"/>
                <a:sym typeface="Times New Roman"/>
              </a:rPr>
              <a:t>We use –a, -an, one/two… with such uncountables as </a:t>
            </a:r>
            <a:r>
              <a:rPr lang="ru" sz="3200" b="0" i="1" u="none" strike="noStrike" cap="none">
                <a:solidFill>
                  <a:srgbClr val="000000"/>
                </a:solidFill>
                <a:latin typeface="Times New Roman"/>
                <a:ea typeface="Times New Roman"/>
                <a:cs typeface="Times New Roman"/>
                <a:sym typeface="Times New Roman"/>
              </a:rPr>
              <a:t>tea, coffee</a:t>
            </a:r>
            <a:r>
              <a:rPr lang="ru" sz="3200" b="0" i="0" u="none" strike="noStrike" cap="none">
                <a:solidFill>
                  <a:srgbClr val="000000"/>
                </a:solidFill>
                <a:latin typeface="Times New Roman"/>
                <a:ea typeface="Times New Roman"/>
                <a:cs typeface="Times New Roman"/>
                <a:sym typeface="Times New Roman"/>
              </a:rPr>
              <a:t>, etc. </a:t>
            </a:r>
            <a:endParaRPr sz="32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ru" sz="3200" b="0" i="0" u="none" strike="noStrike" cap="none">
                <a:solidFill>
                  <a:srgbClr val="000000"/>
                </a:solidFill>
                <a:latin typeface="Times New Roman"/>
                <a:ea typeface="Times New Roman"/>
                <a:cs typeface="Times New Roman"/>
                <a:sym typeface="Times New Roman"/>
              </a:rPr>
              <a:t>when we order smth. in a restaurant, etc.</a:t>
            </a:r>
            <a:endParaRPr sz="3200" b="0" i="0" u="none" strike="noStrike" cap="non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33"/>
          <p:cNvSpPr txBox="1"/>
          <p:nvPr/>
        </p:nvSpPr>
        <p:spPr>
          <a:xfrm>
            <a:off x="285840" y="205740"/>
            <a:ext cx="8400960" cy="54405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ru" sz="4000" b="0" i="0" u="none" strike="noStrike" cap="none">
                <a:solidFill>
                  <a:srgbClr val="000000"/>
                </a:solidFill>
                <a:latin typeface="Times New Roman"/>
                <a:ea typeface="Times New Roman"/>
                <a:cs typeface="Times New Roman"/>
                <a:sym typeface="Times New Roman"/>
              </a:rPr>
              <a:t>Some problems with uncountables</a:t>
            </a:r>
            <a:endParaRPr sz="4000" b="0" i="0" u="none" strike="noStrike" cap="none">
              <a:solidFill>
                <a:srgbClr val="000000"/>
              </a:solidFill>
              <a:latin typeface="Arial"/>
              <a:ea typeface="Arial"/>
              <a:cs typeface="Arial"/>
              <a:sym typeface="Arial"/>
            </a:endParaRPr>
          </a:p>
        </p:txBody>
      </p:sp>
      <p:sp>
        <p:nvSpPr>
          <p:cNvPr id="157" name="Google Shape;157;p33"/>
          <p:cNvSpPr txBox="1"/>
          <p:nvPr/>
        </p:nvSpPr>
        <p:spPr>
          <a:xfrm>
            <a:off x="0" y="1071360"/>
            <a:ext cx="9144000" cy="4071870"/>
          </a:xfrm>
          <a:prstGeom prst="rect">
            <a:avLst/>
          </a:prstGeom>
          <a:noFill/>
          <a:ln>
            <a:noFill/>
          </a:ln>
        </p:spPr>
        <p:txBody>
          <a:bodyPr spcFirstLastPara="1" wrap="square" lIns="91425" tIns="45700" rIns="91425" bIns="45700" anchor="t" anchorCtr="0">
            <a:normAutofit fontScale="92500" lnSpcReduction="20000"/>
          </a:bodyPr>
          <a:lstStyle/>
          <a:p>
            <a:pPr marL="342720" marR="0" lvl="0" indent="-342720" algn="l" rtl="0">
              <a:lnSpc>
                <a:spcPct val="100000"/>
              </a:lnSpc>
              <a:spcBef>
                <a:spcPts val="0"/>
              </a:spcBef>
              <a:spcAft>
                <a:spcPts val="0"/>
              </a:spcAft>
              <a:buNone/>
            </a:pPr>
            <a:r>
              <a:rPr lang="ru" sz="3200" b="0" i="0" u="none" strike="noStrike" cap="none">
                <a:solidFill>
                  <a:srgbClr val="000000"/>
                </a:solidFill>
                <a:latin typeface="Times New Roman"/>
                <a:ea typeface="Times New Roman"/>
                <a:cs typeface="Times New Roman"/>
                <a:sym typeface="Times New Roman"/>
              </a:rPr>
              <a:t>    </a:t>
            </a:r>
            <a:r>
              <a:rPr lang="ru" sz="3200" b="1" i="0" u="none" strike="noStrike" cap="none">
                <a:solidFill>
                  <a:srgbClr val="000000"/>
                </a:solidFill>
                <a:latin typeface="Times New Roman"/>
                <a:ea typeface="Times New Roman"/>
                <a:cs typeface="Times New Roman"/>
                <a:sym typeface="Times New Roman"/>
              </a:rPr>
              <a:t>S</a:t>
            </a:r>
            <a:r>
              <a:rPr lang="ru" sz="3100" b="1" i="0" u="none" strike="noStrike" cap="none">
                <a:solidFill>
                  <a:srgbClr val="000000"/>
                </a:solidFill>
                <a:latin typeface="Times New Roman"/>
                <a:ea typeface="Times New Roman"/>
                <a:cs typeface="Times New Roman"/>
                <a:sym typeface="Times New Roman"/>
              </a:rPr>
              <a:t>ome nouns are uncountable in English but countable in Russian</a:t>
            </a:r>
            <a:r>
              <a:rPr lang="ru" sz="3100" b="0" i="0" u="none" strike="noStrike" cap="none">
                <a:solidFill>
                  <a:srgbClr val="000000"/>
                </a:solidFill>
                <a:latin typeface="Times New Roman"/>
                <a:ea typeface="Times New Roman"/>
                <a:cs typeface="Times New Roman"/>
                <a:sym typeface="Times New Roman"/>
              </a:rPr>
              <a:t>: </a:t>
            </a:r>
            <a:endParaRPr sz="3100" b="0" i="0" u="none" strike="noStrike" cap="none">
              <a:solidFill>
                <a:srgbClr val="000000"/>
              </a:solidFill>
              <a:latin typeface="Arial"/>
              <a:ea typeface="Arial"/>
              <a:cs typeface="Arial"/>
              <a:sym typeface="Arial"/>
            </a:endParaRPr>
          </a:p>
          <a:p>
            <a:pPr marL="342720" marR="0" lvl="0" indent="-342720" algn="l" rtl="0">
              <a:lnSpc>
                <a:spcPct val="100000"/>
              </a:lnSpc>
              <a:spcBef>
                <a:spcPts val="799"/>
              </a:spcBef>
              <a:spcAft>
                <a:spcPts val="0"/>
              </a:spcAft>
              <a:buNone/>
            </a:pPr>
            <a:r>
              <a:rPr lang="ru" sz="3100" b="0" i="0" u="none" strike="noStrike" cap="none">
                <a:solidFill>
                  <a:srgbClr val="000000"/>
                </a:solidFill>
                <a:latin typeface="Times New Roman"/>
                <a:ea typeface="Times New Roman"/>
                <a:cs typeface="Times New Roman"/>
                <a:sym typeface="Times New Roman"/>
              </a:rPr>
              <a:t>    advice (совет), news (новости), money (деньги), information (сведения), progress (успех), travel (путешествие), trouble (проблема), hair (волосы), success (успех), toast (гренки), applause (аплодисменты), knowledge (знания), evidence (признак, свидетельство),spaghetti (спагетти), failure (неудача),  fruit (фрукты), etc.</a:t>
            </a:r>
            <a:endParaRPr sz="3100" b="0" i="0" u="none" strike="noStrike" cap="none">
              <a:solidFill>
                <a:srgbClr val="000000"/>
              </a:solidFill>
              <a:latin typeface="Arial"/>
              <a:ea typeface="Arial"/>
              <a:cs typeface="Arial"/>
              <a:sym typeface="Arial"/>
            </a:endParaRPr>
          </a:p>
          <a:p>
            <a:pPr marL="342720" marR="0" lvl="0" indent="-342720" algn="l" rtl="0">
              <a:spcBef>
                <a:spcPts val="799"/>
              </a:spcBef>
              <a:spcAft>
                <a:spcPts val="0"/>
              </a:spcAft>
              <a:buNone/>
            </a:pPr>
            <a:r>
              <a:rPr lang="ru" sz="3200" b="0" i="0" u="none" strike="noStrike" cap="none">
                <a:solidFill>
                  <a:srgbClr val="000000"/>
                </a:solidFill>
                <a:latin typeface="Arial"/>
                <a:ea typeface="Arial"/>
                <a:cs typeface="Arial"/>
                <a:sym typeface="Arial"/>
              </a:rPr>
              <a:t>  </a:t>
            </a:r>
            <a:endParaRPr sz="3200" b="0" i="0" u="none" strike="noStrike" cap="non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34"/>
          <p:cNvSpPr txBox="1"/>
          <p:nvPr/>
        </p:nvSpPr>
        <p:spPr>
          <a:xfrm>
            <a:off x="457200" y="205740"/>
            <a:ext cx="8229600" cy="85725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ru" sz="4400" b="0" i="0" u="none" strike="noStrike" cap="none">
                <a:solidFill>
                  <a:srgbClr val="000000"/>
                </a:solidFill>
                <a:latin typeface="Times New Roman"/>
                <a:ea typeface="Times New Roman"/>
                <a:cs typeface="Times New Roman"/>
                <a:sym typeface="Times New Roman"/>
              </a:rPr>
              <a:t>Some problems with uncountables</a:t>
            </a:r>
            <a:endParaRPr sz="4400" b="0" i="0" u="none" strike="noStrike" cap="none">
              <a:solidFill>
                <a:srgbClr val="000000"/>
              </a:solidFill>
              <a:latin typeface="Arial"/>
              <a:ea typeface="Arial"/>
              <a:cs typeface="Arial"/>
              <a:sym typeface="Arial"/>
            </a:endParaRPr>
          </a:p>
        </p:txBody>
      </p:sp>
      <p:sp>
        <p:nvSpPr>
          <p:cNvPr id="163" name="Google Shape;163;p34"/>
          <p:cNvSpPr txBox="1"/>
          <p:nvPr/>
        </p:nvSpPr>
        <p:spPr>
          <a:xfrm>
            <a:off x="0" y="1178820"/>
            <a:ext cx="9144000" cy="3964680"/>
          </a:xfrm>
          <a:prstGeom prst="rect">
            <a:avLst/>
          </a:prstGeom>
          <a:noFill/>
          <a:ln>
            <a:noFill/>
          </a:ln>
        </p:spPr>
        <p:txBody>
          <a:bodyPr spcFirstLastPara="1" wrap="square" lIns="91425" tIns="45700" rIns="91425" bIns="45700" anchor="t" anchorCtr="0">
            <a:normAutofit fontScale="92500" lnSpcReduction="10000"/>
          </a:bodyPr>
          <a:lstStyle/>
          <a:p>
            <a:pPr marL="342720" marR="0" lvl="0" indent="-342720" algn="l" rtl="0">
              <a:lnSpc>
                <a:spcPct val="100000"/>
              </a:lnSpc>
              <a:spcBef>
                <a:spcPts val="0"/>
              </a:spcBef>
              <a:spcAft>
                <a:spcPts val="0"/>
              </a:spcAft>
              <a:buNone/>
            </a:pPr>
            <a:r>
              <a:rPr lang="ru" sz="3200" b="0" i="0" u="none" strike="noStrike" cap="none">
                <a:solidFill>
                  <a:srgbClr val="000000"/>
                </a:solidFill>
                <a:latin typeface="Times New Roman"/>
                <a:ea typeface="Times New Roman"/>
                <a:cs typeface="Times New Roman"/>
                <a:sym typeface="Times New Roman"/>
              </a:rPr>
              <a:t>    </a:t>
            </a:r>
            <a:r>
              <a:rPr lang="ru" sz="3100" b="1" i="0" u="none" strike="noStrike" cap="none">
                <a:solidFill>
                  <a:srgbClr val="000000"/>
                </a:solidFill>
                <a:latin typeface="Times New Roman"/>
                <a:ea typeface="Times New Roman"/>
                <a:cs typeface="Times New Roman"/>
                <a:sym typeface="Times New Roman"/>
              </a:rPr>
              <a:t>Some nouns can be used as countable or uncountable with a difference in meaning: </a:t>
            </a:r>
            <a:endParaRPr sz="3100" b="0" i="0" u="none" strike="noStrike" cap="none">
              <a:solidFill>
                <a:srgbClr val="000000"/>
              </a:solidFill>
              <a:latin typeface="Arial"/>
              <a:ea typeface="Arial"/>
              <a:cs typeface="Arial"/>
              <a:sym typeface="Arial"/>
            </a:endParaRPr>
          </a:p>
          <a:p>
            <a:pPr marL="342720" marR="0" lvl="0" indent="-342720" algn="l" rtl="0">
              <a:lnSpc>
                <a:spcPct val="100000"/>
              </a:lnSpc>
              <a:spcBef>
                <a:spcPts val="799"/>
              </a:spcBef>
              <a:spcAft>
                <a:spcPts val="0"/>
              </a:spcAft>
              <a:buNone/>
            </a:pPr>
            <a:r>
              <a:rPr lang="ru" sz="3100" b="0" i="0" u="none" strike="noStrike" cap="none">
                <a:solidFill>
                  <a:srgbClr val="000000"/>
                </a:solidFill>
                <a:latin typeface="Times New Roman"/>
                <a:ea typeface="Times New Roman"/>
                <a:cs typeface="Times New Roman"/>
                <a:sym typeface="Times New Roman"/>
              </a:rPr>
              <a:t>    a  glass(стакан), glasses(очки), a paper(газета), papers(документы), a hair(волосина), </a:t>
            </a:r>
            <a:endParaRPr sz="3100" b="0" i="0" u="none" strike="noStrike" cap="none">
              <a:solidFill>
                <a:srgbClr val="000000"/>
              </a:solidFill>
              <a:latin typeface="Arial"/>
              <a:ea typeface="Arial"/>
              <a:cs typeface="Arial"/>
              <a:sym typeface="Arial"/>
            </a:endParaRPr>
          </a:p>
          <a:p>
            <a:pPr marL="342720" marR="0" lvl="0" indent="-342720" algn="l" rtl="0">
              <a:lnSpc>
                <a:spcPct val="100000"/>
              </a:lnSpc>
              <a:spcBef>
                <a:spcPts val="799"/>
              </a:spcBef>
              <a:spcAft>
                <a:spcPts val="0"/>
              </a:spcAft>
              <a:buNone/>
            </a:pPr>
            <a:r>
              <a:rPr lang="ru" sz="3100" b="0" i="0" u="none" strike="noStrike" cap="none">
                <a:solidFill>
                  <a:srgbClr val="000000"/>
                </a:solidFill>
                <a:latin typeface="Times New Roman"/>
                <a:ea typeface="Times New Roman"/>
                <a:cs typeface="Times New Roman"/>
                <a:sym typeface="Times New Roman"/>
              </a:rPr>
              <a:t>     an iron(утюг), a wood(лес), times(разы), experiences(события), works(произведения), a chicken ( the animal), a toast (тост), a help (помощник), a gossip (сплетник), cheeses/fruits and other words denoting different sorts of a given material or food, etc.</a:t>
            </a:r>
            <a:endParaRPr sz="31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1539</Words>
  <Application>Microsoft Office PowerPoint</Application>
  <PresentationFormat>Экран (16:9)</PresentationFormat>
  <Paragraphs>89</Paragraphs>
  <Slides>14</Slides>
  <Notes>13</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14</vt:i4>
      </vt:variant>
    </vt:vector>
  </HeadingPairs>
  <TitlesOfParts>
    <vt:vector size="18" baseType="lpstr">
      <vt:lpstr>Times New Roman</vt:lpstr>
      <vt:lpstr>Caveat</vt:lpstr>
      <vt:lpstr>Arial</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cp:lastModifiedBy>Пользователь</cp:lastModifiedBy>
  <cp:revision>1</cp:revision>
  <dcterms:modified xsi:type="dcterms:W3CDTF">2023-01-27T17:33:59Z</dcterms:modified>
</cp:coreProperties>
</file>