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6" r:id="rId16"/>
    <p:sldId id="277" r:id="rId17"/>
    <p:sldId id="278" r:id="rId18"/>
    <p:sldId id="281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F3B95-6427-4351-9C77-069ADFB491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D65FC-21CA-4E17-ABE5-0B2EC7099CEE}">
      <dgm:prSet phldrT="[Текст]"/>
      <dgm:spPr/>
      <dgm:t>
        <a:bodyPr/>
        <a:lstStyle/>
        <a:p>
          <a:r>
            <a:rPr lang="ru-RU" dirty="0" smtClean="0"/>
            <a:t>історія психології</a:t>
          </a:r>
          <a:endParaRPr lang="ru-RU" dirty="0"/>
        </a:p>
      </dgm:t>
    </dgm:pt>
    <dgm:pt modelId="{EBA1D9F5-10EF-4464-9249-47DBAE9F1731}" type="parTrans" cxnId="{DEF82CCE-0A17-4446-88F4-9338088EC856}">
      <dgm:prSet/>
      <dgm:spPr/>
      <dgm:t>
        <a:bodyPr/>
        <a:lstStyle/>
        <a:p>
          <a:endParaRPr lang="ru-RU"/>
        </a:p>
      </dgm:t>
    </dgm:pt>
    <dgm:pt modelId="{4B5760A8-637F-4BEF-B029-CCACD297BCA2}" type="sibTrans" cxnId="{DEF82CCE-0A17-4446-88F4-9338088EC856}">
      <dgm:prSet/>
      <dgm:spPr/>
      <dgm:t>
        <a:bodyPr/>
        <a:lstStyle/>
        <a:p>
          <a:endParaRPr lang="ru-RU"/>
        </a:p>
      </dgm:t>
    </dgm:pt>
    <dgm:pt modelId="{798BB973-E51C-4E08-B301-8109D427CD13}">
      <dgm:prSet phldrT="[Текст]"/>
      <dgm:spPr/>
      <dgm:t>
        <a:bodyPr/>
        <a:lstStyle/>
        <a:p>
          <a:r>
            <a:rPr lang="ru-RU" dirty="0" smtClean="0"/>
            <a:t>історія педагогіки</a:t>
          </a:r>
          <a:endParaRPr lang="ru-RU" dirty="0"/>
        </a:p>
      </dgm:t>
    </dgm:pt>
    <dgm:pt modelId="{B6FBAFBB-B9F1-4BD4-AA2C-12FB22C1081D}" type="parTrans" cxnId="{BE8D7BCA-34FB-4C62-A21D-CD651E701AF9}">
      <dgm:prSet/>
      <dgm:spPr/>
      <dgm:t>
        <a:bodyPr/>
        <a:lstStyle/>
        <a:p>
          <a:endParaRPr lang="ru-RU"/>
        </a:p>
      </dgm:t>
    </dgm:pt>
    <dgm:pt modelId="{792450B3-9D31-4D3B-9B51-E7E488215BC5}" type="sibTrans" cxnId="{BE8D7BCA-34FB-4C62-A21D-CD651E701AF9}">
      <dgm:prSet/>
      <dgm:spPr/>
      <dgm:t>
        <a:bodyPr/>
        <a:lstStyle/>
        <a:p>
          <a:endParaRPr lang="ru-RU"/>
        </a:p>
      </dgm:t>
    </dgm:pt>
    <dgm:pt modelId="{8B8FC4A3-5FDF-4E36-968C-007DE073277B}">
      <dgm:prSet phldrT="[Текст]"/>
      <dgm:spPr/>
      <dgm:t>
        <a:bodyPr/>
        <a:lstStyle/>
        <a:p>
          <a:r>
            <a:rPr lang="ru-RU" dirty="0" smtClean="0"/>
            <a:t>історія філософії</a:t>
          </a:r>
          <a:endParaRPr lang="ru-RU" dirty="0"/>
        </a:p>
      </dgm:t>
    </dgm:pt>
    <dgm:pt modelId="{BD9E6211-2D5C-4883-A89C-9F3FD102053A}" type="parTrans" cxnId="{215FD0B9-4815-4232-800D-61D335A45E2F}">
      <dgm:prSet/>
      <dgm:spPr/>
      <dgm:t>
        <a:bodyPr/>
        <a:lstStyle/>
        <a:p>
          <a:endParaRPr lang="ru-RU"/>
        </a:p>
      </dgm:t>
    </dgm:pt>
    <dgm:pt modelId="{EA62A183-C5CD-4053-AF04-579455B33F4D}" type="sibTrans" cxnId="{215FD0B9-4815-4232-800D-61D335A45E2F}">
      <dgm:prSet/>
      <dgm:spPr/>
      <dgm:t>
        <a:bodyPr/>
        <a:lstStyle/>
        <a:p>
          <a:endParaRPr lang="ru-RU"/>
        </a:p>
      </dgm:t>
    </dgm:pt>
    <dgm:pt modelId="{BE56D026-A4DC-4DD2-97EF-A3C6DBCE5AAA}">
      <dgm:prSet phldrT="[Текст]"/>
      <dgm:spPr/>
      <dgm:t>
        <a:bodyPr/>
        <a:lstStyle/>
        <a:p>
          <a:r>
            <a:rPr lang="ru-RU" dirty="0" smtClean="0"/>
            <a:t>історія світової та української літератури </a:t>
          </a:r>
          <a:endParaRPr lang="ru-RU" dirty="0"/>
        </a:p>
      </dgm:t>
    </dgm:pt>
    <dgm:pt modelId="{99A2E895-91CB-45F5-9E4C-BDB1AFC63BCF}" type="parTrans" cxnId="{76F0849A-232C-41F7-9008-157B7C0ECB18}">
      <dgm:prSet/>
      <dgm:spPr/>
      <dgm:t>
        <a:bodyPr/>
        <a:lstStyle/>
        <a:p>
          <a:endParaRPr lang="ru-RU"/>
        </a:p>
      </dgm:t>
    </dgm:pt>
    <dgm:pt modelId="{E6FEA14C-5392-4ACF-8CFA-0937FF55FE77}" type="sibTrans" cxnId="{76F0849A-232C-41F7-9008-157B7C0ECB18}">
      <dgm:prSet/>
      <dgm:spPr/>
      <dgm:t>
        <a:bodyPr/>
        <a:lstStyle/>
        <a:p>
          <a:endParaRPr lang="ru-RU"/>
        </a:p>
      </dgm:t>
    </dgm:pt>
    <dgm:pt modelId="{EA3EC02A-5E01-4169-AB2B-79899AB9A02C}" type="pres">
      <dgm:prSet presAssocID="{8CCF3B95-6427-4351-9C77-069ADFB491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9A00F-0142-4685-8D5A-1BA2BEFF295E}" type="pres">
      <dgm:prSet presAssocID="{C0CD65FC-21CA-4E17-ABE5-0B2EC7099CEE}" presName="parentLin" presStyleCnt="0"/>
      <dgm:spPr/>
    </dgm:pt>
    <dgm:pt modelId="{45348FB0-5705-4674-B262-B6DA01B822FB}" type="pres">
      <dgm:prSet presAssocID="{C0CD65FC-21CA-4E17-ABE5-0B2EC7099CE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0CED95-F12D-41D7-B15F-FC8787E1D662}" type="pres">
      <dgm:prSet presAssocID="{C0CD65FC-21CA-4E17-ABE5-0B2EC7099CE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F368C-55B6-40D8-B11B-4C4DFBDA113C}" type="pres">
      <dgm:prSet presAssocID="{C0CD65FC-21CA-4E17-ABE5-0B2EC7099CEE}" presName="negativeSpace" presStyleCnt="0"/>
      <dgm:spPr/>
    </dgm:pt>
    <dgm:pt modelId="{88016CC9-4C4D-47CF-908A-940795090391}" type="pres">
      <dgm:prSet presAssocID="{C0CD65FC-21CA-4E17-ABE5-0B2EC7099CEE}" presName="childText" presStyleLbl="conFgAcc1" presStyleIdx="0" presStyleCnt="4">
        <dgm:presLayoutVars>
          <dgm:bulletEnabled val="1"/>
        </dgm:presLayoutVars>
      </dgm:prSet>
      <dgm:spPr/>
    </dgm:pt>
    <dgm:pt modelId="{83689CA3-7F4E-48C2-B567-47FD8D382C7D}" type="pres">
      <dgm:prSet presAssocID="{4B5760A8-637F-4BEF-B029-CCACD297BCA2}" presName="spaceBetweenRectangles" presStyleCnt="0"/>
      <dgm:spPr/>
    </dgm:pt>
    <dgm:pt modelId="{513C0445-D124-433E-BC97-606284857F4C}" type="pres">
      <dgm:prSet presAssocID="{798BB973-E51C-4E08-B301-8109D427CD13}" presName="parentLin" presStyleCnt="0"/>
      <dgm:spPr/>
    </dgm:pt>
    <dgm:pt modelId="{82931E35-D3B2-4DFF-BFD9-0C9BA0D086C5}" type="pres">
      <dgm:prSet presAssocID="{798BB973-E51C-4E08-B301-8109D427CD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F9316A6-10DD-4EAE-AC86-27A9D3E6D758}" type="pres">
      <dgm:prSet presAssocID="{798BB973-E51C-4E08-B301-8109D427CD1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61A59-E8BD-4D25-827F-EF23789186D7}" type="pres">
      <dgm:prSet presAssocID="{798BB973-E51C-4E08-B301-8109D427CD13}" presName="negativeSpace" presStyleCnt="0"/>
      <dgm:spPr/>
    </dgm:pt>
    <dgm:pt modelId="{BBF2D5BE-49B0-41BE-9DFD-5E180396D069}" type="pres">
      <dgm:prSet presAssocID="{798BB973-E51C-4E08-B301-8109D427CD13}" presName="childText" presStyleLbl="conFgAcc1" presStyleIdx="1" presStyleCnt="4">
        <dgm:presLayoutVars>
          <dgm:bulletEnabled val="1"/>
        </dgm:presLayoutVars>
      </dgm:prSet>
      <dgm:spPr/>
    </dgm:pt>
    <dgm:pt modelId="{50024C56-C363-4055-878F-34D6CA8FA149}" type="pres">
      <dgm:prSet presAssocID="{792450B3-9D31-4D3B-9B51-E7E488215BC5}" presName="spaceBetweenRectangles" presStyleCnt="0"/>
      <dgm:spPr/>
    </dgm:pt>
    <dgm:pt modelId="{7E39165F-98C2-4235-B509-84465E8A772E}" type="pres">
      <dgm:prSet presAssocID="{8B8FC4A3-5FDF-4E36-968C-007DE073277B}" presName="parentLin" presStyleCnt="0"/>
      <dgm:spPr/>
    </dgm:pt>
    <dgm:pt modelId="{C35CC84B-DDDD-49A7-8F99-353B27B6C288}" type="pres">
      <dgm:prSet presAssocID="{8B8FC4A3-5FDF-4E36-968C-007DE073277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D56773C-C9BC-4EC7-963F-621CDBF61ECF}" type="pres">
      <dgm:prSet presAssocID="{8B8FC4A3-5FDF-4E36-968C-007DE07327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4CDBF-DB98-4FFD-B49E-2064D69F189D}" type="pres">
      <dgm:prSet presAssocID="{8B8FC4A3-5FDF-4E36-968C-007DE073277B}" presName="negativeSpace" presStyleCnt="0"/>
      <dgm:spPr/>
    </dgm:pt>
    <dgm:pt modelId="{0D7A773B-0746-4F1F-AA56-0CD726FB512B}" type="pres">
      <dgm:prSet presAssocID="{8B8FC4A3-5FDF-4E36-968C-007DE073277B}" presName="childText" presStyleLbl="conFgAcc1" presStyleIdx="2" presStyleCnt="4">
        <dgm:presLayoutVars>
          <dgm:bulletEnabled val="1"/>
        </dgm:presLayoutVars>
      </dgm:prSet>
      <dgm:spPr/>
    </dgm:pt>
    <dgm:pt modelId="{50333974-CD2E-468E-8435-78E802F046A9}" type="pres">
      <dgm:prSet presAssocID="{EA62A183-C5CD-4053-AF04-579455B33F4D}" presName="spaceBetweenRectangles" presStyleCnt="0"/>
      <dgm:spPr/>
    </dgm:pt>
    <dgm:pt modelId="{C4AD22CC-044D-41F8-8604-40B18EE34F0B}" type="pres">
      <dgm:prSet presAssocID="{BE56D026-A4DC-4DD2-97EF-A3C6DBCE5AAA}" presName="parentLin" presStyleCnt="0"/>
      <dgm:spPr/>
    </dgm:pt>
    <dgm:pt modelId="{B699A07A-9D82-4997-B51C-2B472E6E849B}" type="pres">
      <dgm:prSet presAssocID="{BE56D026-A4DC-4DD2-97EF-A3C6DBCE5AA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7333F63-1EFF-40C9-865D-71DE222CD411}" type="pres">
      <dgm:prSet presAssocID="{BE56D026-A4DC-4DD2-97EF-A3C6DBCE5AA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BF386-86EA-42E5-A775-ED731BBBF9FB}" type="pres">
      <dgm:prSet presAssocID="{BE56D026-A4DC-4DD2-97EF-A3C6DBCE5AAA}" presName="negativeSpace" presStyleCnt="0"/>
      <dgm:spPr/>
    </dgm:pt>
    <dgm:pt modelId="{99A88345-E87F-4B00-953C-30F868559CE9}" type="pres">
      <dgm:prSet presAssocID="{BE56D026-A4DC-4DD2-97EF-A3C6DBCE5AA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587747F-E56A-4FF4-A417-5472967833BF}" type="presOf" srcId="{8CCF3B95-6427-4351-9C77-069ADFB49189}" destId="{EA3EC02A-5E01-4169-AB2B-79899AB9A02C}" srcOrd="0" destOrd="0" presId="urn:microsoft.com/office/officeart/2005/8/layout/list1"/>
    <dgm:cxn modelId="{9F40A9CD-6F48-49F7-A0A4-8000D543A072}" type="presOf" srcId="{798BB973-E51C-4E08-B301-8109D427CD13}" destId="{82931E35-D3B2-4DFF-BFD9-0C9BA0D086C5}" srcOrd="0" destOrd="0" presId="urn:microsoft.com/office/officeart/2005/8/layout/list1"/>
    <dgm:cxn modelId="{215FD0B9-4815-4232-800D-61D335A45E2F}" srcId="{8CCF3B95-6427-4351-9C77-069ADFB49189}" destId="{8B8FC4A3-5FDF-4E36-968C-007DE073277B}" srcOrd="2" destOrd="0" parTransId="{BD9E6211-2D5C-4883-A89C-9F3FD102053A}" sibTransId="{EA62A183-C5CD-4053-AF04-579455B33F4D}"/>
    <dgm:cxn modelId="{DEF82CCE-0A17-4446-88F4-9338088EC856}" srcId="{8CCF3B95-6427-4351-9C77-069ADFB49189}" destId="{C0CD65FC-21CA-4E17-ABE5-0B2EC7099CEE}" srcOrd="0" destOrd="0" parTransId="{EBA1D9F5-10EF-4464-9249-47DBAE9F1731}" sibTransId="{4B5760A8-637F-4BEF-B029-CCACD297BCA2}"/>
    <dgm:cxn modelId="{DC108B14-63BB-42C5-A701-74DA153F5094}" type="presOf" srcId="{8B8FC4A3-5FDF-4E36-968C-007DE073277B}" destId="{C35CC84B-DDDD-49A7-8F99-353B27B6C288}" srcOrd="0" destOrd="0" presId="urn:microsoft.com/office/officeart/2005/8/layout/list1"/>
    <dgm:cxn modelId="{D5AEE9FB-B91F-4032-9D2D-4DB1F18A44B3}" type="presOf" srcId="{BE56D026-A4DC-4DD2-97EF-A3C6DBCE5AAA}" destId="{B699A07A-9D82-4997-B51C-2B472E6E849B}" srcOrd="0" destOrd="0" presId="urn:microsoft.com/office/officeart/2005/8/layout/list1"/>
    <dgm:cxn modelId="{9F7E3701-8CE1-4BE2-BB79-4B7D73524381}" type="presOf" srcId="{798BB973-E51C-4E08-B301-8109D427CD13}" destId="{7F9316A6-10DD-4EAE-AC86-27A9D3E6D758}" srcOrd="1" destOrd="0" presId="urn:microsoft.com/office/officeart/2005/8/layout/list1"/>
    <dgm:cxn modelId="{E97D1031-8567-4450-9943-0FBF4DA57FCE}" type="presOf" srcId="{C0CD65FC-21CA-4E17-ABE5-0B2EC7099CEE}" destId="{45348FB0-5705-4674-B262-B6DA01B822FB}" srcOrd="0" destOrd="0" presId="urn:microsoft.com/office/officeart/2005/8/layout/list1"/>
    <dgm:cxn modelId="{BE8D7BCA-34FB-4C62-A21D-CD651E701AF9}" srcId="{8CCF3B95-6427-4351-9C77-069ADFB49189}" destId="{798BB973-E51C-4E08-B301-8109D427CD13}" srcOrd="1" destOrd="0" parTransId="{B6FBAFBB-B9F1-4BD4-AA2C-12FB22C1081D}" sibTransId="{792450B3-9D31-4D3B-9B51-E7E488215BC5}"/>
    <dgm:cxn modelId="{3A7CF718-D643-4A88-B4AB-6F1B6A7EB0E2}" type="presOf" srcId="{C0CD65FC-21CA-4E17-ABE5-0B2EC7099CEE}" destId="{710CED95-F12D-41D7-B15F-FC8787E1D662}" srcOrd="1" destOrd="0" presId="urn:microsoft.com/office/officeart/2005/8/layout/list1"/>
    <dgm:cxn modelId="{76F0849A-232C-41F7-9008-157B7C0ECB18}" srcId="{8CCF3B95-6427-4351-9C77-069ADFB49189}" destId="{BE56D026-A4DC-4DD2-97EF-A3C6DBCE5AAA}" srcOrd="3" destOrd="0" parTransId="{99A2E895-91CB-45F5-9E4C-BDB1AFC63BCF}" sibTransId="{E6FEA14C-5392-4ACF-8CFA-0937FF55FE77}"/>
    <dgm:cxn modelId="{214DA8F1-F76A-49FC-81A8-1B2C621FF698}" type="presOf" srcId="{BE56D026-A4DC-4DD2-97EF-A3C6DBCE5AAA}" destId="{A7333F63-1EFF-40C9-865D-71DE222CD411}" srcOrd="1" destOrd="0" presId="urn:microsoft.com/office/officeart/2005/8/layout/list1"/>
    <dgm:cxn modelId="{5BAABAF5-3CA9-4769-A3AA-90CE1B76E65D}" type="presOf" srcId="{8B8FC4A3-5FDF-4E36-968C-007DE073277B}" destId="{FD56773C-C9BC-4EC7-963F-621CDBF61ECF}" srcOrd="1" destOrd="0" presId="urn:microsoft.com/office/officeart/2005/8/layout/list1"/>
    <dgm:cxn modelId="{1A9C993C-3100-481A-98BA-49C1B45551CF}" type="presParOf" srcId="{EA3EC02A-5E01-4169-AB2B-79899AB9A02C}" destId="{E979A00F-0142-4685-8D5A-1BA2BEFF295E}" srcOrd="0" destOrd="0" presId="urn:microsoft.com/office/officeart/2005/8/layout/list1"/>
    <dgm:cxn modelId="{5B953F30-494E-4492-A7C7-0001C2E446A8}" type="presParOf" srcId="{E979A00F-0142-4685-8D5A-1BA2BEFF295E}" destId="{45348FB0-5705-4674-B262-B6DA01B822FB}" srcOrd="0" destOrd="0" presId="urn:microsoft.com/office/officeart/2005/8/layout/list1"/>
    <dgm:cxn modelId="{348B3F11-C6C0-439D-98F4-74EB1FF7342C}" type="presParOf" srcId="{E979A00F-0142-4685-8D5A-1BA2BEFF295E}" destId="{710CED95-F12D-41D7-B15F-FC8787E1D662}" srcOrd="1" destOrd="0" presId="urn:microsoft.com/office/officeart/2005/8/layout/list1"/>
    <dgm:cxn modelId="{127F3A17-D6EE-41F1-B81A-A44A2D1C2177}" type="presParOf" srcId="{EA3EC02A-5E01-4169-AB2B-79899AB9A02C}" destId="{64BF368C-55B6-40D8-B11B-4C4DFBDA113C}" srcOrd="1" destOrd="0" presId="urn:microsoft.com/office/officeart/2005/8/layout/list1"/>
    <dgm:cxn modelId="{BFFC9030-5D10-4F36-9A86-4ED3E4EA5D3C}" type="presParOf" srcId="{EA3EC02A-5E01-4169-AB2B-79899AB9A02C}" destId="{88016CC9-4C4D-47CF-908A-940795090391}" srcOrd="2" destOrd="0" presId="urn:microsoft.com/office/officeart/2005/8/layout/list1"/>
    <dgm:cxn modelId="{35A43119-3747-4014-91D1-CA439CE622C7}" type="presParOf" srcId="{EA3EC02A-5E01-4169-AB2B-79899AB9A02C}" destId="{83689CA3-7F4E-48C2-B567-47FD8D382C7D}" srcOrd="3" destOrd="0" presId="urn:microsoft.com/office/officeart/2005/8/layout/list1"/>
    <dgm:cxn modelId="{FBE04EF8-F626-47A9-86A2-06DF372123C7}" type="presParOf" srcId="{EA3EC02A-5E01-4169-AB2B-79899AB9A02C}" destId="{513C0445-D124-433E-BC97-606284857F4C}" srcOrd="4" destOrd="0" presId="urn:microsoft.com/office/officeart/2005/8/layout/list1"/>
    <dgm:cxn modelId="{C1D59DC0-6C8B-4145-A3E8-075DBC184D1E}" type="presParOf" srcId="{513C0445-D124-433E-BC97-606284857F4C}" destId="{82931E35-D3B2-4DFF-BFD9-0C9BA0D086C5}" srcOrd="0" destOrd="0" presId="urn:microsoft.com/office/officeart/2005/8/layout/list1"/>
    <dgm:cxn modelId="{A27D2D02-B170-46B8-A587-E7553FAA395F}" type="presParOf" srcId="{513C0445-D124-433E-BC97-606284857F4C}" destId="{7F9316A6-10DD-4EAE-AC86-27A9D3E6D758}" srcOrd="1" destOrd="0" presId="urn:microsoft.com/office/officeart/2005/8/layout/list1"/>
    <dgm:cxn modelId="{B1A4FD47-D75D-435B-9BA8-F1EC673BB03B}" type="presParOf" srcId="{EA3EC02A-5E01-4169-AB2B-79899AB9A02C}" destId="{98061A59-E8BD-4D25-827F-EF23789186D7}" srcOrd="5" destOrd="0" presId="urn:microsoft.com/office/officeart/2005/8/layout/list1"/>
    <dgm:cxn modelId="{4C40617A-814A-45FD-BCB2-92E16F5ED8C0}" type="presParOf" srcId="{EA3EC02A-5E01-4169-AB2B-79899AB9A02C}" destId="{BBF2D5BE-49B0-41BE-9DFD-5E180396D069}" srcOrd="6" destOrd="0" presId="urn:microsoft.com/office/officeart/2005/8/layout/list1"/>
    <dgm:cxn modelId="{053A710E-18B1-4B63-93A7-0A89C1A2F0B1}" type="presParOf" srcId="{EA3EC02A-5E01-4169-AB2B-79899AB9A02C}" destId="{50024C56-C363-4055-878F-34D6CA8FA149}" srcOrd="7" destOrd="0" presId="urn:microsoft.com/office/officeart/2005/8/layout/list1"/>
    <dgm:cxn modelId="{EBE6E7B4-9626-422E-987C-DA3F94881803}" type="presParOf" srcId="{EA3EC02A-5E01-4169-AB2B-79899AB9A02C}" destId="{7E39165F-98C2-4235-B509-84465E8A772E}" srcOrd="8" destOrd="0" presId="urn:microsoft.com/office/officeart/2005/8/layout/list1"/>
    <dgm:cxn modelId="{5FAE9E58-FC7A-42AC-B3CA-228D8BB758C8}" type="presParOf" srcId="{7E39165F-98C2-4235-B509-84465E8A772E}" destId="{C35CC84B-DDDD-49A7-8F99-353B27B6C288}" srcOrd="0" destOrd="0" presId="urn:microsoft.com/office/officeart/2005/8/layout/list1"/>
    <dgm:cxn modelId="{A6E012B9-E6C6-4C4A-B0D1-B7ED266D336F}" type="presParOf" srcId="{7E39165F-98C2-4235-B509-84465E8A772E}" destId="{FD56773C-C9BC-4EC7-963F-621CDBF61ECF}" srcOrd="1" destOrd="0" presId="urn:microsoft.com/office/officeart/2005/8/layout/list1"/>
    <dgm:cxn modelId="{647B8732-12F1-412B-BFF0-96F8FA55B4FF}" type="presParOf" srcId="{EA3EC02A-5E01-4169-AB2B-79899AB9A02C}" destId="{1FD4CDBF-DB98-4FFD-B49E-2064D69F189D}" srcOrd="9" destOrd="0" presId="urn:microsoft.com/office/officeart/2005/8/layout/list1"/>
    <dgm:cxn modelId="{E1A792B4-2BD5-41E0-BBE2-C78D60C2BADE}" type="presParOf" srcId="{EA3EC02A-5E01-4169-AB2B-79899AB9A02C}" destId="{0D7A773B-0746-4F1F-AA56-0CD726FB512B}" srcOrd="10" destOrd="0" presId="urn:microsoft.com/office/officeart/2005/8/layout/list1"/>
    <dgm:cxn modelId="{A970DFE4-477A-4547-871A-2E4BA4357A23}" type="presParOf" srcId="{EA3EC02A-5E01-4169-AB2B-79899AB9A02C}" destId="{50333974-CD2E-468E-8435-78E802F046A9}" srcOrd="11" destOrd="0" presId="urn:microsoft.com/office/officeart/2005/8/layout/list1"/>
    <dgm:cxn modelId="{17241281-D0E6-4D9D-A99C-ED14376D1B3B}" type="presParOf" srcId="{EA3EC02A-5E01-4169-AB2B-79899AB9A02C}" destId="{C4AD22CC-044D-41F8-8604-40B18EE34F0B}" srcOrd="12" destOrd="0" presId="urn:microsoft.com/office/officeart/2005/8/layout/list1"/>
    <dgm:cxn modelId="{473A5462-5861-4446-B3CA-7A5246743A29}" type="presParOf" srcId="{C4AD22CC-044D-41F8-8604-40B18EE34F0B}" destId="{B699A07A-9D82-4997-B51C-2B472E6E849B}" srcOrd="0" destOrd="0" presId="urn:microsoft.com/office/officeart/2005/8/layout/list1"/>
    <dgm:cxn modelId="{0B04FB23-734A-4F19-84A7-162D04C59537}" type="presParOf" srcId="{C4AD22CC-044D-41F8-8604-40B18EE34F0B}" destId="{A7333F63-1EFF-40C9-865D-71DE222CD411}" srcOrd="1" destOrd="0" presId="urn:microsoft.com/office/officeart/2005/8/layout/list1"/>
    <dgm:cxn modelId="{A805D30A-75F8-4F71-9B14-6F1EFBF3353C}" type="presParOf" srcId="{EA3EC02A-5E01-4169-AB2B-79899AB9A02C}" destId="{759BF386-86EA-42E5-A775-ED731BBBF9FB}" srcOrd="13" destOrd="0" presId="urn:microsoft.com/office/officeart/2005/8/layout/list1"/>
    <dgm:cxn modelId="{3AA125A3-36A3-47A4-85C2-C2C222EE206A}" type="presParOf" srcId="{EA3EC02A-5E01-4169-AB2B-79899AB9A02C}" destId="{99A88345-E87F-4B00-953C-30F868559C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B834B8-74A6-4AE9-90CC-D3957326021B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2BC825-627E-4A1D-8F25-F8EFB099A7C1}">
      <dgm:prSet phldrT="[Текст]"/>
      <dgm:spPr/>
      <dgm:t>
        <a:bodyPr/>
        <a:lstStyle/>
        <a:p>
          <a:r>
            <a:rPr lang="uk-UA" dirty="0" smtClean="0"/>
            <a:t>Згідно з вимогами студенти повинні знати:</a:t>
          </a:r>
          <a:endParaRPr lang="ru-RU" dirty="0"/>
        </a:p>
      </dgm:t>
    </dgm:pt>
    <dgm:pt modelId="{F67B6028-15B7-4B5D-9DE2-0F716B46B5CB}" type="parTrans" cxnId="{87129049-6E33-4A68-B4CC-F000E3D921E8}">
      <dgm:prSet/>
      <dgm:spPr/>
      <dgm:t>
        <a:bodyPr/>
        <a:lstStyle/>
        <a:p>
          <a:endParaRPr lang="ru-RU"/>
        </a:p>
      </dgm:t>
    </dgm:pt>
    <dgm:pt modelId="{4EEF322A-0976-4D5A-A4EE-CB6A1A58E014}" type="sibTrans" cxnId="{87129049-6E33-4A68-B4CC-F000E3D921E8}">
      <dgm:prSet/>
      <dgm:spPr/>
      <dgm:t>
        <a:bodyPr/>
        <a:lstStyle/>
        <a:p>
          <a:endParaRPr lang="ru-RU"/>
        </a:p>
      </dgm:t>
    </dgm:pt>
    <dgm:pt modelId="{7C2E4288-D990-45B7-B5B8-825F666912CA}">
      <dgm:prSet phldrT="[Текст]"/>
      <dgm:spPr/>
      <dgm:t>
        <a:bodyPr/>
        <a:lstStyle/>
        <a:p>
          <a:r>
            <a:rPr lang="uk-UA" dirty="0" smtClean="0"/>
            <a:t>Тенденції та закономірності розвитку світового та українського культурного процесу</a:t>
          </a:r>
          <a:endParaRPr lang="ru-RU" dirty="0"/>
        </a:p>
      </dgm:t>
    </dgm:pt>
    <dgm:pt modelId="{F535FA1C-B86F-4C7B-A6E4-0234FA32FF1F}" type="parTrans" cxnId="{C3CFE5A8-CDAD-42F6-966A-6534F0DA574F}">
      <dgm:prSet/>
      <dgm:spPr/>
      <dgm:t>
        <a:bodyPr/>
        <a:lstStyle/>
        <a:p>
          <a:endParaRPr lang="ru-RU"/>
        </a:p>
      </dgm:t>
    </dgm:pt>
    <dgm:pt modelId="{5BE1D81B-D64B-4321-BDBD-028F2B883EDC}" type="sibTrans" cxnId="{C3CFE5A8-CDAD-42F6-966A-6534F0DA574F}">
      <dgm:prSet/>
      <dgm:spPr/>
      <dgm:t>
        <a:bodyPr/>
        <a:lstStyle/>
        <a:p>
          <a:endParaRPr lang="ru-RU"/>
        </a:p>
      </dgm:t>
    </dgm:pt>
    <dgm:pt modelId="{FC3ECF2F-EDEC-40CD-9960-56832A8E0225}">
      <dgm:prSet phldrT="[Текст]"/>
      <dgm:spPr/>
      <dgm:t>
        <a:bodyPr/>
        <a:lstStyle/>
        <a:p>
          <a:r>
            <a:rPr lang="uk-UA" dirty="0" smtClean="0"/>
            <a:t>Поняття «культура», функції, </a:t>
          </a:r>
          <a:r>
            <a:rPr lang="uk-UA" dirty="0" err="1" smtClean="0"/>
            <a:t>структуру,основні</a:t>
          </a:r>
          <a:r>
            <a:rPr lang="uk-UA" dirty="0" smtClean="0"/>
            <a:t> форми та типологію культур</a:t>
          </a:r>
          <a:endParaRPr lang="ru-RU" dirty="0"/>
        </a:p>
      </dgm:t>
    </dgm:pt>
    <dgm:pt modelId="{BAAC1BF7-1C13-4CBD-9668-6447D10632A9}" type="parTrans" cxnId="{2D292763-D25D-4B94-9696-6C665C1078C6}">
      <dgm:prSet/>
      <dgm:spPr/>
      <dgm:t>
        <a:bodyPr/>
        <a:lstStyle/>
        <a:p>
          <a:endParaRPr lang="ru-RU"/>
        </a:p>
      </dgm:t>
    </dgm:pt>
    <dgm:pt modelId="{8F289079-363C-4541-92EE-1B642DACC5EA}" type="sibTrans" cxnId="{2D292763-D25D-4B94-9696-6C665C1078C6}">
      <dgm:prSet/>
      <dgm:spPr/>
      <dgm:t>
        <a:bodyPr/>
        <a:lstStyle/>
        <a:p>
          <a:endParaRPr lang="ru-RU"/>
        </a:p>
      </dgm:t>
    </dgm:pt>
    <dgm:pt modelId="{03287371-4138-47B8-BCAF-AD2CF0324FC8}">
      <dgm:prSet phldrT="[Текст]"/>
      <dgm:spPr/>
      <dgm:t>
        <a:bodyPr/>
        <a:lstStyle/>
        <a:p>
          <a:r>
            <a:rPr lang="uk-UA" dirty="0" smtClean="0"/>
            <a:t>Місце української культури в системі  світової культури та цивілізації</a:t>
          </a:r>
          <a:endParaRPr lang="ru-RU" dirty="0"/>
        </a:p>
      </dgm:t>
    </dgm:pt>
    <dgm:pt modelId="{0176D744-D3C3-493D-9490-DC0222D242DB}" type="parTrans" cxnId="{DEF5DE2C-0106-427B-A60D-D11A3957CF10}">
      <dgm:prSet/>
      <dgm:spPr/>
      <dgm:t>
        <a:bodyPr/>
        <a:lstStyle/>
        <a:p>
          <a:endParaRPr lang="ru-RU"/>
        </a:p>
      </dgm:t>
    </dgm:pt>
    <dgm:pt modelId="{42EBA91D-CA67-441C-B753-ED1158520DCD}" type="sibTrans" cxnId="{DEF5DE2C-0106-427B-A60D-D11A3957CF10}">
      <dgm:prSet/>
      <dgm:spPr/>
      <dgm:t>
        <a:bodyPr/>
        <a:lstStyle/>
        <a:p>
          <a:endParaRPr lang="ru-RU"/>
        </a:p>
      </dgm:t>
    </dgm:pt>
    <dgm:pt modelId="{1C17C841-47AD-48DE-9F6C-2D51C446983A}">
      <dgm:prSet phldrT="[Текст]"/>
      <dgm:spPr/>
      <dgm:t>
        <a:bodyPr/>
        <a:lstStyle/>
        <a:p>
          <a:r>
            <a:rPr lang="uk-UA" dirty="0" smtClean="0"/>
            <a:t>Культурно-історичні епохи та історичні етапи розвитку української культури</a:t>
          </a:r>
          <a:endParaRPr lang="ru-RU" dirty="0"/>
        </a:p>
      </dgm:t>
    </dgm:pt>
    <dgm:pt modelId="{41C2C09C-045A-4094-A46C-A7B0B5650546}" type="parTrans" cxnId="{E7C79996-C739-4BF3-A8DE-2C30ECF5D7DE}">
      <dgm:prSet/>
      <dgm:spPr/>
      <dgm:t>
        <a:bodyPr/>
        <a:lstStyle/>
        <a:p>
          <a:endParaRPr lang="ru-RU"/>
        </a:p>
      </dgm:t>
    </dgm:pt>
    <dgm:pt modelId="{7C65D2C1-45A9-4B84-B1B3-C1F937400054}" type="sibTrans" cxnId="{E7C79996-C739-4BF3-A8DE-2C30ECF5D7DE}">
      <dgm:prSet/>
      <dgm:spPr/>
      <dgm:t>
        <a:bodyPr/>
        <a:lstStyle/>
        <a:p>
          <a:endParaRPr lang="ru-RU"/>
        </a:p>
      </dgm:t>
    </dgm:pt>
    <dgm:pt modelId="{1706E8B1-D6E3-4251-A37E-980D4E499E7D}">
      <dgm:prSet phldrT="[Текст]"/>
      <dgm:spPr/>
      <dgm:t>
        <a:bodyPr/>
        <a:lstStyle/>
        <a:p>
          <a:r>
            <a:rPr lang="uk-UA" dirty="0" smtClean="0"/>
            <a:t>Художні стилі та течії у світовій культурі та їх особливості в Україні</a:t>
          </a:r>
          <a:endParaRPr lang="ru-RU" dirty="0"/>
        </a:p>
      </dgm:t>
    </dgm:pt>
    <dgm:pt modelId="{5372ACDA-2E04-400E-9CA8-D5AFBCEE2BA9}" type="parTrans" cxnId="{BDC625D3-7E38-424F-8D6E-2CE260A2990E}">
      <dgm:prSet/>
      <dgm:spPr/>
      <dgm:t>
        <a:bodyPr/>
        <a:lstStyle/>
        <a:p>
          <a:endParaRPr lang="ru-RU"/>
        </a:p>
      </dgm:t>
    </dgm:pt>
    <dgm:pt modelId="{B10EAB39-6720-498E-8798-E6DB76F38A1E}" type="sibTrans" cxnId="{BDC625D3-7E38-424F-8D6E-2CE260A2990E}">
      <dgm:prSet/>
      <dgm:spPr/>
      <dgm:t>
        <a:bodyPr/>
        <a:lstStyle/>
        <a:p>
          <a:endParaRPr lang="ru-RU"/>
        </a:p>
      </dgm:t>
    </dgm:pt>
    <dgm:pt modelId="{773C23D4-F6B3-4A3F-AA90-3C82B85E25AE}" type="pres">
      <dgm:prSet presAssocID="{67B834B8-74A6-4AE9-90CC-D395732602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69BADC-791C-4B46-B1C3-DAB0F9516463}" type="pres">
      <dgm:prSet presAssocID="{1706E8B1-D6E3-4251-A37E-980D4E499E7D}" presName="boxAndChildren" presStyleCnt="0"/>
      <dgm:spPr/>
    </dgm:pt>
    <dgm:pt modelId="{A3E15232-27B3-407D-BFAF-752971178554}" type="pres">
      <dgm:prSet presAssocID="{1706E8B1-D6E3-4251-A37E-980D4E499E7D}" presName="parentTextBox" presStyleLbl="node1" presStyleIdx="0" presStyleCnt="3"/>
      <dgm:spPr/>
      <dgm:t>
        <a:bodyPr/>
        <a:lstStyle/>
        <a:p>
          <a:endParaRPr lang="ru-RU"/>
        </a:p>
      </dgm:t>
    </dgm:pt>
    <dgm:pt modelId="{8E1FB7DE-05A2-4359-95D7-FD572C2330CA}" type="pres">
      <dgm:prSet presAssocID="{42EBA91D-CA67-441C-B753-ED1158520DCD}" presName="sp" presStyleCnt="0"/>
      <dgm:spPr/>
    </dgm:pt>
    <dgm:pt modelId="{B3240943-D25F-499C-A4EF-3E047758664F}" type="pres">
      <dgm:prSet presAssocID="{03287371-4138-47B8-BCAF-AD2CF0324FC8}" presName="arrowAndChildren" presStyleCnt="0"/>
      <dgm:spPr/>
    </dgm:pt>
    <dgm:pt modelId="{0A423714-F19C-421B-8243-3537B7212BEF}" type="pres">
      <dgm:prSet presAssocID="{03287371-4138-47B8-BCAF-AD2CF0324FC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C40257E-5CE4-47CB-B490-E12690CBE3BA}" type="pres">
      <dgm:prSet presAssocID="{03287371-4138-47B8-BCAF-AD2CF0324FC8}" presName="arrow" presStyleLbl="node1" presStyleIdx="1" presStyleCnt="3" custScaleY="238445"/>
      <dgm:spPr/>
      <dgm:t>
        <a:bodyPr/>
        <a:lstStyle/>
        <a:p>
          <a:endParaRPr lang="ru-RU"/>
        </a:p>
      </dgm:t>
    </dgm:pt>
    <dgm:pt modelId="{1482A34A-C0D8-42C8-A18D-ADB280AB3AAD}" type="pres">
      <dgm:prSet presAssocID="{03287371-4138-47B8-BCAF-AD2CF0324FC8}" presName="descendantArrow" presStyleCnt="0"/>
      <dgm:spPr/>
    </dgm:pt>
    <dgm:pt modelId="{F599A4F2-C7A7-4055-8623-6066D6F69A43}" type="pres">
      <dgm:prSet presAssocID="{1C17C841-47AD-48DE-9F6C-2D51C446983A}" presName="childTextArrow" presStyleLbl="fgAccFollowNode1" presStyleIdx="0" presStyleCnt="3" custScaleY="200713" custLinFactNeighborY="13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DEA23-CC6F-464C-BA50-42D2C68BF862}" type="pres">
      <dgm:prSet presAssocID="{4EEF322A-0976-4D5A-A4EE-CB6A1A58E014}" presName="sp" presStyleCnt="0"/>
      <dgm:spPr/>
    </dgm:pt>
    <dgm:pt modelId="{FD7CA209-1A86-4EFF-977F-776CCDB4D074}" type="pres">
      <dgm:prSet presAssocID="{6D2BC825-627E-4A1D-8F25-F8EFB099A7C1}" presName="arrowAndChildren" presStyleCnt="0"/>
      <dgm:spPr/>
    </dgm:pt>
    <dgm:pt modelId="{56DD4B98-939F-4BF4-9ACD-3C33E4C2754E}" type="pres">
      <dgm:prSet presAssocID="{6D2BC825-627E-4A1D-8F25-F8EFB099A7C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7D49BFBD-EB8C-477B-94FB-A412A3008C49}" type="pres">
      <dgm:prSet presAssocID="{6D2BC825-627E-4A1D-8F25-F8EFB099A7C1}" presName="arrow" presStyleLbl="node1" presStyleIdx="2" presStyleCnt="3"/>
      <dgm:spPr/>
      <dgm:t>
        <a:bodyPr/>
        <a:lstStyle/>
        <a:p>
          <a:endParaRPr lang="ru-RU"/>
        </a:p>
      </dgm:t>
    </dgm:pt>
    <dgm:pt modelId="{B1CA7B93-1B36-4FBD-8D9C-790A9DF0D4FB}" type="pres">
      <dgm:prSet presAssocID="{6D2BC825-627E-4A1D-8F25-F8EFB099A7C1}" presName="descendantArrow" presStyleCnt="0"/>
      <dgm:spPr/>
    </dgm:pt>
    <dgm:pt modelId="{74B38951-1BB0-4B23-BC7A-62EFC6B731FF}" type="pres">
      <dgm:prSet presAssocID="{7C2E4288-D990-45B7-B5B8-825F666912CA}" presName="childTextArrow" presStyleLbl="fgAccFollowNode1" presStyleIdx="1" presStyleCnt="3" custScaleX="79565" custScaleY="11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3F892-2BEB-4009-A9B1-C9C977A7C8E2}" type="pres">
      <dgm:prSet presAssocID="{FC3ECF2F-EDEC-40CD-9960-56832A8E0225}" presName="childTextArrow" presStyleLbl="fgAccFollowNode1" presStyleIdx="2" presStyleCnt="3" custScaleX="65375" custScaleY="119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A5C8C-A8DC-4183-94AE-40DA9A7B27F0}" type="presOf" srcId="{67B834B8-74A6-4AE9-90CC-D3957326021B}" destId="{773C23D4-F6B3-4A3F-AA90-3C82B85E25AE}" srcOrd="0" destOrd="0" presId="urn:microsoft.com/office/officeart/2005/8/layout/process4"/>
    <dgm:cxn modelId="{52F6F984-8E0B-4F50-9406-1B7053D05000}" type="presOf" srcId="{6D2BC825-627E-4A1D-8F25-F8EFB099A7C1}" destId="{7D49BFBD-EB8C-477B-94FB-A412A3008C49}" srcOrd="1" destOrd="0" presId="urn:microsoft.com/office/officeart/2005/8/layout/process4"/>
    <dgm:cxn modelId="{DEF5DE2C-0106-427B-A60D-D11A3957CF10}" srcId="{67B834B8-74A6-4AE9-90CC-D3957326021B}" destId="{03287371-4138-47B8-BCAF-AD2CF0324FC8}" srcOrd="1" destOrd="0" parTransId="{0176D744-D3C3-493D-9490-DC0222D242DB}" sibTransId="{42EBA91D-CA67-441C-B753-ED1158520DCD}"/>
    <dgm:cxn modelId="{C3CFE5A8-CDAD-42F6-966A-6534F0DA574F}" srcId="{6D2BC825-627E-4A1D-8F25-F8EFB099A7C1}" destId="{7C2E4288-D990-45B7-B5B8-825F666912CA}" srcOrd="0" destOrd="0" parTransId="{F535FA1C-B86F-4C7B-A6E4-0234FA32FF1F}" sibTransId="{5BE1D81B-D64B-4321-BDBD-028F2B883EDC}"/>
    <dgm:cxn modelId="{67C101C4-6D79-45C0-A2A3-E46B16F1736A}" type="presOf" srcId="{FC3ECF2F-EDEC-40CD-9960-56832A8E0225}" destId="{6E43F892-2BEB-4009-A9B1-C9C977A7C8E2}" srcOrd="0" destOrd="0" presId="urn:microsoft.com/office/officeart/2005/8/layout/process4"/>
    <dgm:cxn modelId="{BDC625D3-7E38-424F-8D6E-2CE260A2990E}" srcId="{67B834B8-74A6-4AE9-90CC-D3957326021B}" destId="{1706E8B1-D6E3-4251-A37E-980D4E499E7D}" srcOrd="2" destOrd="0" parTransId="{5372ACDA-2E04-400E-9CA8-D5AFBCEE2BA9}" sibTransId="{B10EAB39-6720-498E-8798-E6DB76F38A1E}"/>
    <dgm:cxn modelId="{87129049-6E33-4A68-B4CC-F000E3D921E8}" srcId="{67B834B8-74A6-4AE9-90CC-D3957326021B}" destId="{6D2BC825-627E-4A1D-8F25-F8EFB099A7C1}" srcOrd="0" destOrd="0" parTransId="{F67B6028-15B7-4B5D-9DE2-0F716B46B5CB}" sibTransId="{4EEF322A-0976-4D5A-A4EE-CB6A1A58E014}"/>
    <dgm:cxn modelId="{735BC2EF-03BF-4FBE-8AE8-E45C94DC4003}" type="presOf" srcId="{6D2BC825-627E-4A1D-8F25-F8EFB099A7C1}" destId="{56DD4B98-939F-4BF4-9ACD-3C33E4C2754E}" srcOrd="0" destOrd="0" presId="urn:microsoft.com/office/officeart/2005/8/layout/process4"/>
    <dgm:cxn modelId="{A2DBDEA0-F612-47C8-AF1B-93104105A78B}" type="presOf" srcId="{03287371-4138-47B8-BCAF-AD2CF0324FC8}" destId="{0A423714-F19C-421B-8243-3537B7212BEF}" srcOrd="0" destOrd="0" presId="urn:microsoft.com/office/officeart/2005/8/layout/process4"/>
    <dgm:cxn modelId="{D7DE8B99-C301-4BFC-BD89-0AE200CD1B0A}" type="presOf" srcId="{7C2E4288-D990-45B7-B5B8-825F666912CA}" destId="{74B38951-1BB0-4B23-BC7A-62EFC6B731FF}" srcOrd="0" destOrd="0" presId="urn:microsoft.com/office/officeart/2005/8/layout/process4"/>
    <dgm:cxn modelId="{05EED0BA-B343-47F5-90BF-8EFABE725A7C}" type="presOf" srcId="{03287371-4138-47B8-BCAF-AD2CF0324FC8}" destId="{1C40257E-5CE4-47CB-B490-E12690CBE3BA}" srcOrd="1" destOrd="0" presId="urn:microsoft.com/office/officeart/2005/8/layout/process4"/>
    <dgm:cxn modelId="{531C93EE-F96B-466C-921E-0FD4F9ED761A}" type="presOf" srcId="{1C17C841-47AD-48DE-9F6C-2D51C446983A}" destId="{F599A4F2-C7A7-4055-8623-6066D6F69A43}" srcOrd="0" destOrd="0" presId="urn:microsoft.com/office/officeart/2005/8/layout/process4"/>
    <dgm:cxn modelId="{E7C79996-C739-4BF3-A8DE-2C30ECF5D7DE}" srcId="{03287371-4138-47B8-BCAF-AD2CF0324FC8}" destId="{1C17C841-47AD-48DE-9F6C-2D51C446983A}" srcOrd="0" destOrd="0" parTransId="{41C2C09C-045A-4094-A46C-A7B0B5650546}" sibTransId="{7C65D2C1-45A9-4B84-B1B3-C1F937400054}"/>
    <dgm:cxn modelId="{2D292763-D25D-4B94-9696-6C665C1078C6}" srcId="{6D2BC825-627E-4A1D-8F25-F8EFB099A7C1}" destId="{FC3ECF2F-EDEC-40CD-9960-56832A8E0225}" srcOrd="1" destOrd="0" parTransId="{BAAC1BF7-1C13-4CBD-9668-6447D10632A9}" sibTransId="{8F289079-363C-4541-92EE-1B642DACC5EA}"/>
    <dgm:cxn modelId="{CDA783C9-220E-45DE-A8F7-F3FAE5E6CC4D}" type="presOf" srcId="{1706E8B1-D6E3-4251-A37E-980D4E499E7D}" destId="{A3E15232-27B3-407D-BFAF-752971178554}" srcOrd="0" destOrd="0" presId="urn:microsoft.com/office/officeart/2005/8/layout/process4"/>
    <dgm:cxn modelId="{BC9FF43F-9516-44FC-9058-A8BF31D2E811}" type="presParOf" srcId="{773C23D4-F6B3-4A3F-AA90-3C82B85E25AE}" destId="{F669BADC-791C-4B46-B1C3-DAB0F9516463}" srcOrd="0" destOrd="0" presId="urn:microsoft.com/office/officeart/2005/8/layout/process4"/>
    <dgm:cxn modelId="{36CA24AA-ABF7-4FCA-BB19-5430F93E1DD2}" type="presParOf" srcId="{F669BADC-791C-4B46-B1C3-DAB0F9516463}" destId="{A3E15232-27B3-407D-BFAF-752971178554}" srcOrd="0" destOrd="0" presId="urn:microsoft.com/office/officeart/2005/8/layout/process4"/>
    <dgm:cxn modelId="{B8F5444A-F918-4DC1-AE86-DC8B84885FD1}" type="presParOf" srcId="{773C23D4-F6B3-4A3F-AA90-3C82B85E25AE}" destId="{8E1FB7DE-05A2-4359-95D7-FD572C2330CA}" srcOrd="1" destOrd="0" presId="urn:microsoft.com/office/officeart/2005/8/layout/process4"/>
    <dgm:cxn modelId="{30AC0241-1435-4C31-9FC1-8034CEB6E60F}" type="presParOf" srcId="{773C23D4-F6B3-4A3F-AA90-3C82B85E25AE}" destId="{B3240943-D25F-499C-A4EF-3E047758664F}" srcOrd="2" destOrd="0" presId="urn:microsoft.com/office/officeart/2005/8/layout/process4"/>
    <dgm:cxn modelId="{5B0CC604-17F0-4D21-AE03-6E9E0E78AF58}" type="presParOf" srcId="{B3240943-D25F-499C-A4EF-3E047758664F}" destId="{0A423714-F19C-421B-8243-3537B7212BEF}" srcOrd="0" destOrd="0" presId="urn:microsoft.com/office/officeart/2005/8/layout/process4"/>
    <dgm:cxn modelId="{ABBFEE04-D558-4E50-8C16-6F2A016E6A80}" type="presParOf" srcId="{B3240943-D25F-499C-A4EF-3E047758664F}" destId="{1C40257E-5CE4-47CB-B490-E12690CBE3BA}" srcOrd="1" destOrd="0" presId="urn:microsoft.com/office/officeart/2005/8/layout/process4"/>
    <dgm:cxn modelId="{D4B2FEF1-0E0F-4D3F-9542-1701A618ED0B}" type="presParOf" srcId="{B3240943-D25F-499C-A4EF-3E047758664F}" destId="{1482A34A-C0D8-42C8-A18D-ADB280AB3AAD}" srcOrd="2" destOrd="0" presId="urn:microsoft.com/office/officeart/2005/8/layout/process4"/>
    <dgm:cxn modelId="{2C68C802-C328-47B0-9042-C2811C0B4EE7}" type="presParOf" srcId="{1482A34A-C0D8-42C8-A18D-ADB280AB3AAD}" destId="{F599A4F2-C7A7-4055-8623-6066D6F69A43}" srcOrd="0" destOrd="0" presId="urn:microsoft.com/office/officeart/2005/8/layout/process4"/>
    <dgm:cxn modelId="{A22F9B73-07A4-4231-B886-4072C68C58C5}" type="presParOf" srcId="{773C23D4-F6B3-4A3F-AA90-3C82B85E25AE}" destId="{35BDEA23-CC6F-464C-BA50-42D2C68BF862}" srcOrd="3" destOrd="0" presId="urn:microsoft.com/office/officeart/2005/8/layout/process4"/>
    <dgm:cxn modelId="{559AEC04-98B6-4050-8FA7-52C190A92194}" type="presParOf" srcId="{773C23D4-F6B3-4A3F-AA90-3C82B85E25AE}" destId="{FD7CA209-1A86-4EFF-977F-776CCDB4D074}" srcOrd="4" destOrd="0" presId="urn:microsoft.com/office/officeart/2005/8/layout/process4"/>
    <dgm:cxn modelId="{E912C2A8-229F-46CA-80FB-0D60EA9340AE}" type="presParOf" srcId="{FD7CA209-1A86-4EFF-977F-776CCDB4D074}" destId="{56DD4B98-939F-4BF4-9ACD-3C33E4C2754E}" srcOrd="0" destOrd="0" presId="urn:microsoft.com/office/officeart/2005/8/layout/process4"/>
    <dgm:cxn modelId="{015E4614-509B-4761-850D-C983682E3022}" type="presParOf" srcId="{FD7CA209-1A86-4EFF-977F-776CCDB4D074}" destId="{7D49BFBD-EB8C-477B-94FB-A412A3008C49}" srcOrd="1" destOrd="0" presId="urn:microsoft.com/office/officeart/2005/8/layout/process4"/>
    <dgm:cxn modelId="{25AF8F59-5589-4A19-B863-C0C69FD65D48}" type="presParOf" srcId="{FD7CA209-1A86-4EFF-977F-776CCDB4D074}" destId="{B1CA7B93-1B36-4FBD-8D9C-790A9DF0D4FB}" srcOrd="2" destOrd="0" presId="urn:microsoft.com/office/officeart/2005/8/layout/process4"/>
    <dgm:cxn modelId="{DEB5230A-CF02-4868-82F1-AF89C03E67DA}" type="presParOf" srcId="{B1CA7B93-1B36-4FBD-8D9C-790A9DF0D4FB}" destId="{74B38951-1BB0-4B23-BC7A-62EFC6B731FF}" srcOrd="0" destOrd="0" presId="urn:microsoft.com/office/officeart/2005/8/layout/process4"/>
    <dgm:cxn modelId="{F3853B7B-6FF6-4253-ABC6-8E2A755CD185}" type="presParOf" srcId="{B1CA7B93-1B36-4FBD-8D9C-790A9DF0D4FB}" destId="{6E43F892-2BEB-4009-A9B1-C9C977A7C8E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16CC9-4C4D-47CF-908A-940795090391}">
      <dsp:nvSpPr>
        <dsp:cNvPr id="0" name=""/>
        <dsp:cNvSpPr/>
      </dsp:nvSpPr>
      <dsp:spPr>
        <a:xfrm>
          <a:off x="0" y="835499"/>
          <a:ext cx="1031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CED95-F12D-41D7-B15F-FC8787E1D662}">
      <dsp:nvSpPr>
        <dsp:cNvPr id="0" name=""/>
        <dsp:cNvSpPr/>
      </dsp:nvSpPr>
      <dsp:spPr>
        <a:xfrm>
          <a:off x="515620" y="466499"/>
          <a:ext cx="7218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49" tIns="0" rIns="27284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історія психології</a:t>
          </a:r>
          <a:endParaRPr lang="ru-RU" sz="2500" kern="1200" dirty="0"/>
        </a:p>
      </dsp:txBody>
      <dsp:txXfrm>
        <a:off x="551646" y="502525"/>
        <a:ext cx="7146628" cy="665948"/>
      </dsp:txXfrm>
    </dsp:sp>
    <dsp:sp modelId="{BBF2D5BE-49B0-41BE-9DFD-5E180396D069}">
      <dsp:nvSpPr>
        <dsp:cNvPr id="0" name=""/>
        <dsp:cNvSpPr/>
      </dsp:nvSpPr>
      <dsp:spPr>
        <a:xfrm>
          <a:off x="0" y="1969500"/>
          <a:ext cx="1031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316A6-10DD-4EAE-AC86-27A9D3E6D758}">
      <dsp:nvSpPr>
        <dsp:cNvPr id="0" name=""/>
        <dsp:cNvSpPr/>
      </dsp:nvSpPr>
      <dsp:spPr>
        <a:xfrm>
          <a:off x="515620" y="1600499"/>
          <a:ext cx="7218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49" tIns="0" rIns="27284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історія педагогіки</a:t>
          </a:r>
          <a:endParaRPr lang="ru-RU" sz="2500" kern="1200" dirty="0"/>
        </a:p>
      </dsp:txBody>
      <dsp:txXfrm>
        <a:off x="551646" y="1636525"/>
        <a:ext cx="7146628" cy="665948"/>
      </dsp:txXfrm>
    </dsp:sp>
    <dsp:sp modelId="{0D7A773B-0746-4F1F-AA56-0CD726FB512B}">
      <dsp:nvSpPr>
        <dsp:cNvPr id="0" name=""/>
        <dsp:cNvSpPr/>
      </dsp:nvSpPr>
      <dsp:spPr>
        <a:xfrm>
          <a:off x="0" y="3103500"/>
          <a:ext cx="1031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6773C-C9BC-4EC7-963F-621CDBF61ECF}">
      <dsp:nvSpPr>
        <dsp:cNvPr id="0" name=""/>
        <dsp:cNvSpPr/>
      </dsp:nvSpPr>
      <dsp:spPr>
        <a:xfrm>
          <a:off x="515620" y="2734500"/>
          <a:ext cx="7218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49" tIns="0" rIns="27284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історія філософії</a:t>
          </a:r>
          <a:endParaRPr lang="ru-RU" sz="2500" kern="1200" dirty="0"/>
        </a:p>
      </dsp:txBody>
      <dsp:txXfrm>
        <a:off x="551646" y="2770526"/>
        <a:ext cx="7146628" cy="665948"/>
      </dsp:txXfrm>
    </dsp:sp>
    <dsp:sp modelId="{99A88345-E87F-4B00-953C-30F868559CE9}">
      <dsp:nvSpPr>
        <dsp:cNvPr id="0" name=""/>
        <dsp:cNvSpPr/>
      </dsp:nvSpPr>
      <dsp:spPr>
        <a:xfrm>
          <a:off x="0" y="4237500"/>
          <a:ext cx="10312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33F63-1EFF-40C9-865D-71DE222CD411}">
      <dsp:nvSpPr>
        <dsp:cNvPr id="0" name=""/>
        <dsp:cNvSpPr/>
      </dsp:nvSpPr>
      <dsp:spPr>
        <a:xfrm>
          <a:off x="515620" y="3868500"/>
          <a:ext cx="721868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49" tIns="0" rIns="27284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історія світової та української літератури </a:t>
          </a:r>
          <a:endParaRPr lang="ru-RU" sz="2500" kern="1200" dirty="0"/>
        </a:p>
      </dsp:txBody>
      <dsp:txXfrm>
        <a:off x="551646" y="3904526"/>
        <a:ext cx="714662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15232-27B3-407D-BFAF-752971178554}">
      <dsp:nvSpPr>
        <dsp:cNvPr id="0" name=""/>
        <dsp:cNvSpPr/>
      </dsp:nvSpPr>
      <dsp:spPr>
        <a:xfrm>
          <a:off x="0" y="5214355"/>
          <a:ext cx="11341100" cy="1007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Художні стилі та течії у світовій культурі та їх особливості в Україні</a:t>
          </a:r>
          <a:endParaRPr lang="ru-RU" sz="1900" kern="1200" dirty="0"/>
        </a:p>
      </dsp:txBody>
      <dsp:txXfrm>
        <a:off x="0" y="5214355"/>
        <a:ext cx="11341100" cy="1007287"/>
      </dsp:txXfrm>
    </dsp:sp>
    <dsp:sp modelId="{1C40257E-5CE4-47CB-B490-E12690CBE3BA}">
      <dsp:nvSpPr>
        <dsp:cNvPr id="0" name=""/>
        <dsp:cNvSpPr/>
      </dsp:nvSpPr>
      <dsp:spPr>
        <a:xfrm rot="10800000">
          <a:off x="0" y="1535455"/>
          <a:ext cx="11341100" cy="3694008"/>
        </a:xfrm>
        <a:prstGeom prst="upArrowCallout">
          <a:avLst/>
        </a:prstGeom>
        <a:solidFill>
          <a:schemeClr val="accent5">
            <a:hueOff val="920679"/>
            <a:satOff val="15340"/>
            <a:lumOff val="-7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Місце української культури в системі  світової культури та цивілізації</a:t>
          </a:r>
          <a:endParaRPr lang="ru-RU" sz="1900" kern="1200" dirty="0"/>
        </a:p>
      </dsp:txBody>
      <dsp:txXfrm rot="-10800000">
        <a:off x="0" y="1535455"/>
        <a:ext cx="11341100" cy="1296597"/>
      </dsp:txXfrm>
    </dsp:sp>
    <dsp:sp modelId="{F599A4F2-C7A7-4055-8623-6066D6F69A43}">
      <dsp:nvSpPr>
        <dsp:cNvPr id="0" name=""/>
        <dsp:cNvSpPr/>
      </dsp:nvSpPr>
      <dsp:spPr>
        <a:xfrm>
          <a:off x="0" y="2981872"/>
          <a:ext cx="11341100" cy="9297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Культурно-історичні епохи та історичні етапи розвитку української культури</a:t>
          </a:r>
          <a:endParaRPr lang="ru-RU" sz="1500" kern="1200" dirty="0"/>
        </a:p>
      </dsp:txBody>
      <dsp:txXfrm>
        <a:off x="0" y="2981872"/>
        <a:ext cx="11341100" cy="929729"/>
      </dsp:txXfrm>
    </dsp:sp>
    <dsp:sp modelId="{7D49BFBD-EB8C-477B-94FB-A412A3008C49}">
      <dsp:nvSpPr>
        <dsp:cNvPr id="0" name=""/>
        <dsp:cNvSpPr/>
      </dsp:nvSpPr>
      <dsp:spPr>
        <a:xfrm rot="10800000">
          <a:off x="0" y="1357"/>
          <a:ext cx="11341100" cy="1549207"/>
        </a:xfrm>
        <a:prstGeom prst="upArrowCallout">
          <a:avLst/>
        </a:prstGeom>
        <a:solidFill>
          <a:schemeClr val="accent5">
            <a:hueOff val="1841358"/>
            <a:satOff val="30680"/>
            <a:lumOff val="-15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Згідно з вимогами студенти повинні знати:</a:t>
          </a:r>
          <a:endParaRPr lang="ru-RU" sz="1900" kern="1200" dirty="0"/>
        </a:p>
      </dsp:txBody>
      <dsp:txXfrm rot="-10800000">
        <a:off x="0" y="1357"/>
        <a:ext cx="11341100" cy="543771"/>
      </dsp:txXfrm>
    </dsp:sp>
    <dsp:sp modelId="{74B38951-1BB0-4B23-BC7A-62EFC6B731FF}">
      <dsp:nvSpPr>
        <dsp:cNvPr id="0" name=""/>
        <dsp:cNvSpPr/>
      </dsp:nvSpPr>
      <dsp:spPr>
        <a:xfrm>
          <a:off x="4007" y="508000"/>
          <a:ext cx="6221312" cy="537470"/>
        </a:xfrm>
        <a:prstGeom prst="rect">
          <a:avLst/>
        </a:prstGeom>
        <a:solidFill>
          <a:schemeClr val="accent5">
            <a:tint val="40000"/>
            <a:alpha val="90000"/>
            <a:hueOff val="1416231"/>
            <a:satOff val="-1562"/>
            <a:lumOff val="-7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Тенденції та закономірності розвитку світового та українського культурного процесу</a:t>
          </a:r>
          <a:endParaRPr lang="ru-RU" sz="1500" kern="1200" dirty="0"/>
        </a:p>
      </dsp:txBody>
      <dsp:txXfrm>
        <a:off x="4007" y="508000"/>
        <a:ext cx="6221312" cy="537470"/>
      </dsp:txXfrm>
    </dsp:sp>
    <dsp:sp modelId="{6E43F892-2BEB-4009-A9B1-C9C977A7C8E2}">
      <dsp:nvSpPr>
        <dsp:cNvPr id="0" name=""/>
        <dsp:cNvSpPr/>
      </dsp:nvSpPr>
      <dsp:spPr>
        <a:xfrm>
          <a:off x="6225319" y="499370"/>
          <a:ext cx="5111773" cy="554730"/>
        </a:xfrm>
        <a:prstGeom prst="rect">
          <a:avLst/>
        </a:prstGeom>
        <a:solidFill>
          <a:schemeClr val="accent5">
            <a:tint val="40000"/>
            <a:alpha val="90000"/>
            <a:hueOff val="2832461"/>
            <a:satOff val="-3124"/>
            <a:lumOff val="-15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Поняття «культура», функції, </a:t>
          </a:r>
          <a:r>
            <a:rPr lang="uk-UA" sz="1500" kern="1200" dirty="0" err="1" smtClean="0"/>
            <a:t>структуру,основні</a:t>
          </a:r>
          <a:r>
            <a:rPr lang="uk-UA" sz="1500" kern="1200" dirty="0" smtClean="0"/>
            <a:t> форми та типологію культур</a:t>
          </a:r>
          <a:endParaRPr lang="ru-RU" sz="1500" kern="1200" dirty="0"/>
        </a:p>
      </dsp:txBody>
      <dsp:txXfrm>
        <a:off x="6225319" y="499370"/>
        <a:ext cx="5111773" cy="55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5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0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74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7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4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6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84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7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1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4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7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CC63-2E5C-49A0-9791-3E5E354A7519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9DC24-D487-4E17-B151-A14E17886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43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050" y="1578505"/>
            <a:ext cx="10502899" cy="18250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СУЧАСНА УКРАЇНСЬКА </a:t>
            </a:r>
            <a:r>
              <a:rPr lang="ru-RU" sz="3600" b="1" dirty="0"/>
              <a:t>ТА </a:t>
            </a:r>
            <a:r>
              <a:rPr lang="ru-RU" sz="3600" b="1" dirty="0" smtClean="0"/>
              <a:t>ЗАРУБІЖНА КУЛЬТУРА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                                 ПРОГРАМА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400" y="3606801"/>
            <a:ext cx="9448800" cy="9271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</a:t>
            </a:r>
            <a:r>
              <a:rPr lang="ru-RU" b="1" dirty="0" err="1" smtClean="0"/>
              <a:t>навчальної</a:t>
            </a:r>
            <a:r>
              <a:rPr lang="ru-RU" b="1" dirty="0" smtClean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</a:t>
            </a:r>
          </a:p>
          <a:p>
            <a:r>
              <a:rPr lang="ru-RU" b="1" dirty="0" smtClean="0"/>
              <a:t>                                         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 </a:t>
            </a:r>
            <a:r>
              <a:rPr lang="ru-RU" b="1" dirty="0"/>
              <a:t>бакалавра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8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61309" y="1633683"/>
            <a:ext cx="8285018" cy="448309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Тема 2. Культура модернізму кінця ХІХ – початку ХХ ст.</a:t>
            </a:r>
            <a:endParaRPr lang="ru-RU" dirty="0"/>
          </a:p>
          <a:p>
            <a:r>
              <a:rPr lang="uk-UA" dirty="0"/>
              <a:t>Внесок ХІХ ст. в українську та зарубіжну культуру. Суспільно-політичні впливи на культуру на початку ХХ ст. Перша світова війна та її вплив на культурні процеси. </a:t>
            </a:r>
            <a:endParaRPr lang="ru-RU" dirty="0"/>
          </a:p>
          <a:p>
            <a:r>
              <a:rPr lang="uk-UA" b="1" dirty="0"/>
              <a:t>Культура західноєвропейського модернізму (кінець ХІХ – початок ХХ ст.).</a:t>
            </a:r>
            <a:endParaRPr lang="ru-RU" dirty="0"/>
          </a:p>
          <a:p>
            <a:r>
              <a:rPr lang="uk-UA" dirty="0"/>
              <a:t>Ідейно-теоретичні засади модернізму. Стиль модерн – поєднання традицій східного та західноєвропейського мистецтва. Наука та її досягнення. Образотворче мистецтво і архітектура. Салонне мистецтво. Імпресіонізм. </a:t>
            </a:r>
            <a:endParaRPr lang="ru-RU" dirty="0"/>
          </a:p>
          <a:p>
            <a:r>
              <a:rPr lang="uk-UA" b="1" dirty="0"/>
              <a:t>Модернізм в українській культурі (кінець ХІХ – початок ХХ ст.). </a:t>
            </a:r>
            <a:r>
              <a:rPr lang="uk-UA" dirty="0"/>
              <a:t>Становлення модерної літератури. Розвиток театру та музики. Образотворче мистецтво: від реалізму до модернізму. Архітектурний модерн; еклектика, сецесія, конструктивізм. Зародження кіномистецтва в Україні.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2927" y="1440873"/>
            <a:ext cx="10393218" cy="491836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Тема 3. Культурні процеси в Україні у 1917 – 1920 рр.</a:t>
            </a:r>
            <a:endParaRPr lang="ru-RU" dirty="0"/>
          </a:p>
          <a:p>
            <a:r>
              <a:rPr lang="uk-UA" b="1" dirty="0"/>
              <a:t>Вплив суспільно-політичних процесів на духовне і культурне життя в Україні у 1917 – 1920 рр. </a:t>
            </a:r>
            <a:endParaRPr lang="ru-RU" dirty="0"/>
          </a:p>
          <a:p>
            <a:r>
              <a:rPr lang="uk-UA" dirty="0"/>
              <a:t>Матеріальні та людські втрати України у добу національно-визвольних змагань і їх вплив на подальший розвиток культури. Встановлення ідеологічного контролю над культурою різноманітними політичними угрупованнями. </a:t>
            </a:r>
            <a:endParaRPr lang="ru-RU" dirty="0"/>
          </a:p>
          <a:p>
            <a:r>
              <a:rPr lang="uk-UA" b="1" dirty="0"/>
              <a:t>Розвиток освіти та науки.</a:t>
            </a:r>
            <a:endParaRPr lang="ru-RU" dirty="0"/>
          </a:p>
          <a:p>
            <a:r>
              <a:rPr lang="uk-UA" dirty="0"/>
              <a:t>Українізація початкової та середньої школи. Боротьба з неписьменністю. Діяльність культурно-освітніх товариств. Боротьба більшовиків проти українізації. Встановлення ідеологічного контролю над освітою і її русифікація. Розгортання мережі українських університетів. Класовий підхід до вищої освіти з боку радянської влади. Заснування Української академії наук та інших наукових інституцій.</a:t>
            </a:r>
            <a:endParaRPr lang="ru-RU" dirty="0"/>
          </a:p>
          <a:p>
            <a:r>
              <a:rPr lang="uk-UA" b="1" dirty="0"/>
              <a:t>Література та мистецтво.</a:t>
            </a:r>
            <a:endParaRPr lang="ru-RU" dirty="0"/>
          </a:p>
          <a:p>
            <a:r>
              <a:rPr lang="uk-UA" dirty="0"/>
              <a:t>Вплив української революції на літературний процес. Відображення подій революції у творчості поетів – П. Тичини, В. Сосюри, В. Чумака, М. Вороного, О. Олеся. Заснування у 1918 р. Українського театру драми та опери, Української державної капели під проводом О. Кошиця, Державного симфонічного оркестру. Творчі пошуки нового драматичного театру ім. І. Франка на чолі з Г. Юрою. Творча діяльність Л. Курбаса. Творчі доробки революційної доби композиторів – М. Леонтовича, Б. Лятошинського, Г. Верьовки, К. </a:t>
            </a:r>
            <a:r>
              <a:rPr lang="uk-UA" dirty="0" err="1"/>
              <a:t>Стеценка</a:t>
            </a:r>
            <a:r>
              <a:rPr lang="uk-UA" dirty="0"/>
              <a:t>. Українська академія мистецтв. Майстри живопису і графіки – М. Бойчук, В. та Ф. Кричевські, Г. Нарбут, О. Мурашко.</a:t>
            </a:r>
            <a:endParaRPr lang="ru-RU" dirty="0"/>
          </a:p>
          <a:p>
            <a:r>
              <a:rPr lang="uk-UA" b="1" dirty="0"/>
              <a:t>Події української революції у творчості сучасних митців.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0727" y="915556"/>
            <a:ext cx="5384800" cy="5621784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Тема 4. Розвиток культури у 20-х рр. ХХ ст.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Еволюція модерністських напрямів у культурі.</a:t>
            </a:r>
            <a:r>
              <a:rPr lang="uk-UA" sz="2400" dirty="0">
                <a:latin typeface="Times New Roman"/>
                <a:ea typeface="Times New Roman"/>
              </a:rPr>
              <a:t> Встановлення тоталітарних режимів у Європі. Успіхи науки та освіти. Нова художня мова літератури. Нові модерністські напрями: (кубізм, дадаїзм, </a:t>
            </a:r>
            <a:r>
              <a:rPr lang="uk-UA" sz="2400" dirty="0" err="1">
                <a:latin typeface="Times New Roman"/>
                <a:ea typeface="Times New Roman"/>
              </a:rPr>
              <a:t>лучізм</a:t>
            </a:r>
            <a:r>
              <a:rPr lang="uk-UA" sz="2400" dirty="0">
                <a:latin typeface="Times New Roman"/>
                <a:ea typeface="Times New Roman"/>
              </a:rPr>
              <a:t>, </a:t>
            </a:r>
            <a:r>
              <a:rPr lang="uk-UA" sz="2400" dirty="0" err="1">
                <a:latin typeface="Times New Roman"/>
                <a:ea typeface="Times New Roman"/>
              </a:rPr>
              <a:t>фовізм</a:t>
            </a:r>
            <a:r>
              <a:rPr lang="uk-UA" sz="2400" dirty="0">
                <a:latin typeface="Times New Roman"/>
                <a:ea typeface="Times New Roman"/>
              </a:rPr>
              <a:t>, сюрреалізм та ін.). Розвиток архітектури, скульптури. Театральне та музичне мистецтво. Кінематограф.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Національно-культурне відродження в Україні у 20-х рр. ХХ ст.</a:t>
            </a:r>
            <a:r>
              <a:rPr lang="uk-UA" sz="2400" dirty="0">
                <a:latin typeface="Times New Roman"/>
                <a:ea typeface="Times New Roman"/>
              </a:rPr>
              <a:t> Особливості культурного процесу у радянську добу. Політика “українізації” (причини, сутність, наслідки). Досягнення та прорахунки в освіті УСРР. Всеукраїнська Академія Наук між наукою та ідеологією. Літературний процес в Україні та письменницькі об’єднання у 20-х рр. Український мистецький авангард. Нові тенденції у розвитку театрального та музичного мистецтва. Український кінематограф.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6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0899" y="955963"/>
            <a:ext cx="7411027" cy="5532581"/>
          </a:xfrm>
        </p:spPr>
        <p:txBody>
          <a:bodyPr>
            <a:normAutofit fontScale="92500"/>
          </a:bodyPr>
          <a:lstStyle/>
          <a:p>
            <a:pPr marL="914400" indent="-554355"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Тема 5. Зарубіжна та українська культура напередодні та під час Другої світової війни.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Наростання тоталітарного тиску на культурні процеси. Боротьба за демократію. </a:t>
            </a:r>
            <a:r>
              <a:rPr lang="uk-UA" sz="2400" dirty="0">
                <a:latin typeface="Times New Roman"/>
                <a:ea typeface="Times New Roman"/>
              </a:rPr>
              <a:t>Вплив суспільно-політичних процесів на розвиток зарубіжної літератури. Ідеологічний вплив на освіту та науку. Розвиток архітектури та образотворчого мистецтва у 30-х рр. ХХ ст. 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uk-UA" sz="2400" b="1" dirty="0">
                <a:latin typeface="Times New Roman"/>
                <a:ea typeface="Times New Roman"/>
              </a:rPr>
              <a:t>Трагедія української культури у 30-х</a:t>
            </a:r>
            <a:r>
              <a:rPr lang="ru-RU" sz="2400" b="1" dirty="0">
                <a:latin typeface="Times New Roman"/>
                <a:ea typeface="Times New Roman"/>
              </a:rPr>
              <a:t> – 40-</a:t>
            </a:r>
            <a:r>
              <a:rPr lang="uk-UA" sz="2400" b="1" dirty="0">
                <a:latin typeface="Times New Roman"/>
                <a:ea typeface="Times New Roman"/>
              </a:rPr>
              <a:t>х рр. ХХ ст. </a:t>
            </a:r>
            <a:r>
              <a:rPr lang="uk-UA" sz="2400" dirty="0">
                <a:latin typeface="Times New Roman"/>
                <a:ea typeface="Times New Roman"/>
              </a:rPr>
              <a:t>Згортання українізації та поновлення політики русифікації. Перебудова установ культури для задоволення інтересів тоталітарної держави. Ідеологічний контроль над культурою. Репресії проти діячів української культури у 30-х рр. ХХ ст. Знищення української науки. “Розстріляне відродження” в літературі. Архітектура та образотворче мистецтво в умовах тоталітаризму. Театр, музика, кінематограф. Українська культура у роки Другої світової війни.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9600" y="393700"/>
            <a:ext cx="9144000" cy="330200"/>
          </a:xfrm>
        </p:spPr>
        <p:txBody>
          <a:bodyPr>
            <a:normAutofit fontScale="90000"/>
          </a:bodyPr>
          <a:lstStyle/>
          <a:p>
            <a:pPr indent="417830" algn="just">
              <a:spcAft>
                <a:spcPts val="600"/>
              </a:spcAft>
              <a:tabLst>
                <a:tab pos="1357630" algn="l"/>
                <a:tab pos="449580" algn="l"/>
              </a:tabLst>
            </a:pPr>
            <a:r>
              <a:rPr lang="uk-UA" sz="1800" b="1" dirty="0">
                <a:latin typeface="Times New Roman"/>
              </a:rPr>
              <a:t>Розділ 2. Культура України та зарубіжних країн (1945 – початку ХХІ  ст.)</a:t>
            </a:r>
            <a:endParaRPr lang="ru-RU" sz="1050" b="1" i="1" dirty="0">
              <a:effectLst/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4" y="1244600"/>
            <a:ext cx="4808003" cy="41402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00545"/>
            <a:ext cx="6085094" cy="55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00" y="953578"/>
            <a:ext cx="5575300" cy="491274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Тема 7. Зарубіжна та українська культура у другій половині 50-х – середині 60-х рр. ХХ ст.</a:t>
            </a:r>
            <a:endParaRPr lang="ru-RU" dirty="0"/>
          </a:p>
          <a:p>
            <a:r>
              <a:rPr lang="uk-UA" b="1" dirty="0"/>
              <a:t>Постмодернізм у контексті світової культури. </a:t>
            </a:r>
            <a:r>
              <a:rPr lang="uk-UA" dirty="0"/>
              <a:t>Художні течії і напрямки в літературі. Образотворче мистецтво та архітектура. Витоки </a:t>
            </a:r>
            <a:r>
              <a:rPr lang="uk-UA" dirty="0" err="1"/>
              <a:t>рок-музики</a:t>
            </a:r>
            <a:r>
              <a:rPr lang="uk-UA" dirty="0"/>
              <a:t>. Театральне мистецтво. Кінематограф. </a:t>
            </a:r>
            <a:endParaRPr lang="ru-RU" dirty="0"/>
          </a:p>
          <a:p>
            <a:r>
              <a:rPr lang="uk-UA" b="1" dirty="0"/>
              <a:t>Українська культура в умовах десталінізації. </a:t>
            </a:r>
            <a:r>
              <a:rPr lang="uk-UA" dirty="0"/>
              <a:t>“Відлига” та її вплив на розвиток культури. “Шістдесятники”. Досягнення та проблеми літературного процесу в Україні. Образотворче мистецтво та архітектура у пошуках нових художніх засобів. Театральне і музичне мистецтво. Нові тенденції в українському кінематографі.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1016000"/>
            <a:ext cx="5299526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1609" y="1348508"/>
            <a:ext cx="11201400" cy="5228085"/>
          </a:xfrm>
        </p:spPr>
        <p:txBody>
          <a:bodyPr/>
          <a:lstStyle/>
          <a:p>
            <a:pPr marL="914400" indent="-554355"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Тема 8. Культура 60-х – 80-х рр. ХХ ст.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Масова культура. </a:t>
            </a:r>
            <a:r>
              <a:rPr lang="uk-UA" sz="2400" dirty="0">
                <a:latin typeface="Times New Roman"/>
                <a:ea typeface="Times New Roman"/>
              </a:rPr>
              <a:t>Новий етап НТР та її вплив на культуру. Нові напрямки постмодерністського мистецтва: концептуальне мистецтво (</a:t>
            </a:r>
            <a:r>
              <a:rPr lang="uk-UA" sz="2400" dirty="0" err="1">
                <a:latin typeface="Times New Roman"/>
                <a:ea typeface="Times New Roman"/>
              </a:rPr>
              <a:t>боді-арт</a:t>
            </a:r>
            <a:r>
              <a:rPr lang="uk-UA" sz="2400" dirty="0">
                <a:latin typeface="Times New Roman"/>
                <a:ea typeface="Times New Roman"/>
              </a:rPr>
              <a:t>, </a:t>
            </a:r>
            <a:r>
              <a:rPr lang="uk-UA" sz="2400" dirty="0" err="1">
                <a:latin typeface="Times New Roman"/>
                <a:ea typeface="Times New Roman"/>
              </a:rPr>
              <a:t>ленд-арт</a:t>
            </a:r>
            <a:r>
              <a:rPr lang="uk-UA" sz="2400" dirty="0">
                <a:latin typeface="Times New Roman"/>
                <a:ea typeface="Times New Roman"/>
              </a:rPr>
              <a:t>, </a:t>
            </a:r>
            <a:r>
              <a:rPr lang="uk-UA" sz="2400" dirty="0" err="1">
                <a:latin typeface="Times New Roman"/>
                <a:ea typeface="Times New Roman"/>
              </a:rPr>
              <a:t>перформенс</a:t>
            </a:r>
            <a:r>
              <a:rPr lang="uk-UA" sz="2400" dirty="0">
                <a:latin typeface="Times New Roman"/>
                <a:ea typeface="Times New Roman"/>
              </a:rPr>
              <a:t>, відео-арт); </a:t>
            </a:r>
            <a:r>
              <a:rPr lang="uk-UA" sz="2400" dirty="0" err="1">
                <a:latin typeface="Times New Roman"/>
                <a:ea typeface="Times New Roman"/>
              </a:rPr>
              <a:t>гіперреалізм</a:t>
            </a:r>
            <a:r>
              <a:rPr lang="uk-UA" sz="2400" dirty="0">
                <a:latin typeface="Times New Roman"/>
                <a:ea typeface="Times New Roman"/>
              </a:rPr>
              <a:t>, живопис “нових диких”, поп-арт, кітч. Архітектура постмодернізму. Масове музичне мистецтво. Театр. Кінематограф. 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Українська культура у 1965-1991 рр. </a:t>
            </a:r>
            <a:r>
              <a:rPr lang="uk-UA" sz="2400" dirty="0">
                <a:latin typeface="Times New Roman"/>
                <a:ea typeface="Times New Roman"/>
              </a:rPr>
              <a:t>Вплив </a:t>
            </a:r>
            <a:r>
              <a:rPr lang="uk-UA" sz="2400" dirty="0" err="1">
                <a:latin typeface="Times New Roman"/>
                <a:ea typeface="Times New Roman"/>
              </a:rPr>
              <a:t>застойних</a:t>
            </a:r>
            <a:r>
              <a:rPr lang="uk-UA" sz="2400" dirty="0">
                <a:latin typeface="Times New Roman"/>
                <a:ea typeface="Times New Roman"/>
              </a:rPr>
              <a:t> процесів у суспільно-політичному житті на розвиток культури. Дисидентський рух та його боротьба за збереження української мови та культури. Освіта та наука. Література. Розвиток образотворчого мистецтва та архітектури. Театр. Музика. Кінематограф. Зміни у громадсько-політичному житті у добу “перебудови”. Національно-культурне відродження кінця 80-х рр. в Україні. 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9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526473"/>
            <a:ext cx="5715000" cy="5692212"/>
          </a:xfrm>
        </p:spPr>
        <p:txBody>
          <a:bodyPr>
            <a:normAutofit fontScale="92500" lnSpcReduction="20000"/>
          </a:bodyPr>
          <a:lstStyle/>
          <a:p>
            <a:pPr marL="914400" indent="-554355"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Тема 9. Сучасна культура на межі ХХ – ХХІ ст.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Тенденції до інтернаціоналізації культури. </a:t>
            </a:r>
            <a:r>
              <a:rPr lang="uk-UA" sz="2400" dirty="0">
                <a:latin typeface="Times New Roman"/>
                <a:ea typeface="Times New Roman"/>
              </a:rPr>
              <a:t>Освіта на сучасному етапі. Наука як культурна діяльність. Значення міжнародного культурного і наукового обміну. Засоби масової інформації на сучасному етапі розвитку. Проблема комерціалізації мистецтва. Проблеми глобалізації в культурному вимірі.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uk-UA" sz="2400" b="1" dirty="0">
                <a:latin typeface="Times New Roman"/>
                <a:ea typeface="Times New Roman"/>
              </a:rPr>
              <a:t>Культурні процеси у незалежній Україні. </a:t>
            </a:r>
            <a:r>
              <a:rPr lang="uk-UA" sz="2400" dirty="0">
                <a:latin typeface="Times New Roman"/>
                <a:ea typeface="Times New Roman"/>
              </a:rPr>
              <a:t>Виклики часу і державна стратегія у галузі культури. Українське мистецтво на сучасному етапі. Український кінематограф: проблеми і перспективи. Охорона культурної спадщини. Мовна політика. Міжнародне культурне співробітництво України. Відображення подій 2014 – 2017 рр. у творах української літератури і мистецтва</a:t>
            </a:r>
            <a:r>
              <a:rPr lang="uk-UA" sz="2400" dirty="0" smtClean="0">
                <a:latin typeface="Times New Roman"/>
                <a:ea typeface="Times New Roman"/>
              </a:rPr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3763" y="1706420"/>
            <a:ext cx="5791200" cy="3558308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Тема 10. Культура української діаспори. 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</a:rPr>
              <a:t>Хвилі української еміграції. Причини, характер та основні поселення української діаспори. Освітня діяльність української еміграції. Внесок українців у світову науку. Творчість українських письменників за межами України. Видатні митці української діаспори. Культурно-освітні організації зарубіжного українства.</a:t>
            </a:r>
            <a:endParaRPr lang="ru-RU" sz="2000" dirty="0">
              <a:latin typeface="Times New Roman"/>
              <a:ea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5500" y="2194559"/>
            <a:ext cx="5334000" cy="26695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 smtClean="0"/>
              <a:t>Форма </a:t>
            </a:r>
            <a:r>
              <a:rPr lang="ru-RU" b="1" dirty="0" err="1"/>
              <a:t>підсумкового</a:t>
            </a:r>
            <a:r>
              <a:rPr lang="ru-RU" b="1" dirty="0"/>
              <a:t> контролю </a:t>
            </a:r>
            <a:r>
              <a:rPr lang="ru-RU" b="1" dirty="0" err="1"/>
              <a:t>успішності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Залік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/>
              <a:t>діагностики</a:t>
            </a:r>
            <a:r>
              <a:rPr lang="ru-RU" b="1" dirty="0"/>
              <a:t> </a:t>
            </a:r>
            <a:r>
              <a:rPr lang="ru-RU" b="1" dirty="0" err="1"/>
              <a:t>успішності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тестування</a:t>
            </a:r>
            <a:r>
              <a:rPr lang="ru-RU" dirty="0"/>
              <a:t>, </a:t>
            </a:r>
            <a:r>
              <a:rPr lang="ru-RU" dirty="0" err="1" smtClean="0"/>
              <a:t>самостійні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4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1900" y="2095499"/>
            <a:ext cx="9448800" cy="948801"/>
          </a:xfrm>
        </p:spPr>
        <p:txBody>
          <a:bodyPr/>
          <a:lstStyle/>
          <a:p>
            <a:r>
              <a:rPr lang="uk-UA" dirty="0" smtClean="0"/>
              <a:t>           </a:t>
            </a:r>
            <a:r>
              <a:rPr lang="uk-UA" sz="4000" dirty="0" smtClean="0"/>
              <a:t>Дякую за увагу!!!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РОЗРОБНИК ПРОГРАМИ: Бондаренко </a:t>
            </a:r>
            <a:r>
              <a:rPr lang="ru-RU" i="1" dirty="0" err="1"/>
              <a:t>Володимир</a:t>
            </a:r>
            <a:r>
              <a:rPr lang="ru-RU" i="1" dirty="0"/>
              <a:t> Григорович, доцент </a:t>
            </a:r>
            <a:r>
              <a:rPr lang="ru-RU" i="1" dirty="0" err="1"/>
              <a:t>кафедри</a:t>
            </a:r>
            <a:r>
              <a:rPr lang="ru-RU" i="1" dirty="0"/>
              <a:t> </a:t>
            </a:r>
            <a:r>
              <a:rPr lang="ru-RU" i="1" dirty="0" err="1"/>
              <a:t>українознавства</a:t>
            </a:r>
            <a:r>
              <a:rPr lang="ru-RU" i="1" dirty="0"/>
              <a:t>, кандидат </a:t>
            </a:r>
            <a:r>
              <a:rPr lang="ru-RU" i="1" dirty="0" err="1"/>
              <a:t>історичних</a:t>
            </a:r>
            <a:r>
              <a:rPr lang="ru-RU" i="1" dirty="0"/>
              <a:t> </a:t>
            </a:r>
            <a:r>
              <a:rPr lang="ru-RU" i="1" dirty="0" smtClean="0"/>
              <a:t>наук.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503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790701"/>
            <a:ext cx="5473700" cy="3200400"/>
          </a:xfrm>
        </p:spPr>
        <p:txBody>
          <a:bodyPr>
            <a:normAutofit fontScale="92500" lnSpcReduction="10000"/>
          </a:bodyPr>
          <a:lstStyle/>
          <a:p>
            <a:pPr indent="342900"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Метою</a:t>
            </a:r>
            <a:r>
              <a:rPr lang="uk-UA" sz="2400" dirty="0">
                <a:latin typeface="Times New Roman"/>
                <a:ea typeface="Times New Roman"/>
              </a:rPr>
              <a:t> викладання навчальної дисципліни </a:t>
            </a:r>
            <a:r>
              <a:rPr lang="uk-UA" sz="2400" i="1" dirty="0">
                <a:latin typeface="Times New Roman"/>
                <a:ea typeface="Times New Roman"/>
              </a:rPr>
              <a:t>“Сучасна українська та зарубіжна культура” </a:t>
            </a:r>
            <a:r>
              <a:rPr lang="uk-UA" sz="2400" dirty="0">
                <a:latin typeface="Times New Roman"/>
                <a:ea typeface="Times New Roman"/>
              </a:rPr>
              <a:t>є формування у студентів знань про сутність культури як форми людської діяльності, її різновиди та </a:t>
            </a:r>
            <a:r>
              <a:rPr lang="uk-UA" sz="2400" dirty="0" err="1">
                <a:latin typeface="Times New Roman"/>
                <a:ea typeface="Times New Roman"/>
              </a:rPr>
              <a:t>історико-типологічні</a:t>
            </a:r>
            <a:r>
              <a:rPr lang="uk-UA" sz="2400" dirty="0">
                <a:latin typeface="Times New Roman"/>
                <a:ea typeface="Times New Roman"/>
              </a:rPr>
              <a:t> ознаки, сучасний стан української та зарубіжної культури, про досвід існування українського народу в системі загальнолюдських цінностей і досягнень, її роль у вихованні особистості та розвитку суспільства.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1120653"/>
            <a:ext cx="5820590" cy="48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72300" y="584200"/>
            <a:ext cx="4991100" cy="5207000"/>
          </a:xfrm>
        </p:spPr>
        <p:txBody>
          <a:bodyPr>
            <a:normAutofit fontScale="85000" lnSpcReduction="10000"/>
          </a:bodyPr>
          <a:lstStyle/>
          <a:p>
            <a:pPr indent="630555"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Міждисциплінарні зв’язки </a:t>
            </a:r>
            <a:r>
              <a:rPr lang="uk-UA" sz="2400" dirty="0">
                <a:latin typeface="Times New Roman"/>
                <a:ea typeface="Times New Roman"/>
              </a:rPr>
              <a:t>вивчення предмету “Сучасна українська та зарубіжна культура” спираються на знання студентів, що були отримані ними в процесі раніше вивчених таких навчальних дисциплін як “Історія України”, “Українська мова за професійним спрямуванням”, так і дисциплін, які будуть викладатися одночасно або пізніше: “Політологія”, “Філософія”, “Релігієзнавство”, “Естетика”, “Психологія”, “Педагогіка”, “Правознавство”. Крім того “Сучасна українська та зарубіжна культура”, розглядаючи історію науки, має міждисциплінарні зв’язки з конкретними історіями різних галузей науки (історія психології, історія педагогіки, історія філософії, історія світової та української літератури та ін.).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235446"/>
            <a:ext cx="6972300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800" y="218273"/>
            <a:ext cx="8610600" cy="759627"/>
          </a:xfrm>
        </p:spPr>
        <p:txBody>
          <a:bodyPr>
            <a:noAutofit/>
          </a:bodyPr>
          <a:lstStyle/>
          <a:p>
            <a:r>
              <a:rPr lang="ru-RU" sz="1600" b="1" dirty="0" err="1"/>
              <a:t>міждисциплінарні</a:t>
            </a:r>
            <a:r>
              <a:rPr lang="ru-RU" sz="1600" b="1" dirty="0"/>
              <a:t> зв’язки з </a:t>
            </a:r>
            <a:r>
              <a:rPr lang="ru-RU" sz="1600" b="1" dirty="0" err="1"/>
              <a:t>конкретними</a:t>
            </a:r>
            <a:r>
              <a:rPr lang="ru-RU" sz="1600" b="1" dirty="0"/>
              <a:t> </a:t>
            </a:r>
            <a:r>
              <a:rPr lang="ru-RU" sz="1600" b="1" dirty="0" err="1"/>
              <a:t>історіями</a:t>
            </a:r>
            <a:r>
              <a:rPr lang="ru-RU" sz="1600" b="1" dirty="0"/>
              <a:t> </a:t>
            </a:r>
            <a:r>
              <a:rPr lang="ru-RU" sz="1600" b="1" dirty="0" err="1"/>
              <a:t>різних</a:t>
            </a:r>
            <a:r>
              <a:rPr lang="ru-RU" sz="1600" b="1" dirty="0"/>
              <a:t> </a:t>
            </a:r>
            <a:r>
              <a:rPr lang="ru-RU" sz="1600" b="1" dirty="0" err="1"/>
              <a:t>галузей</a:t>
            </a:r>
            <a:r>
              <a:rPr lang="ru-RU" sz="1600" b="1" dirty="0"/>
              <a:t> </a:t>
            </a:r>
            <a:r>
              <a:rPr lang="ru-RU" sz="1600" b="1" dirty="0" smtClean="0"/>
              <a:t>науки:</a:t>
            </a:r>
            <a:endParaRPr lang="ru-RU" sz="16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13818789"/>
              </p:ext>
            </p:extLst>
          </p:nvPr>
        </p:nvGraphicFramePr>
        <p:xfrm>
          <a:off x="1244600" y="1155700"/>
          <a:ext cx="10312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6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310473"/>
            <a:ext cx="10109200" cy="454827"/>
          </a:xfrm>
        </p:spPr>
        <p:txBody>
          <a:bodyPr>
            <a:normAutofit/>
          </a:bodyPr>
          <a:lstStyle/>
          <a:p>
            <a:r>
              <a:rPr lang="ru-RU" sz="1800" b="1" dirty="0" err="1"/>
              <a:t>Програма</a:t>
            </a:r>
            <a:r>
              <a:rPr lang="ru-RU" sz="1800" b="1" dirty="0"/>
              <a:t> </a:t>
            </a:r>
            <a:r>
              <a:rPr lang="ru-RU" sz="1800" b="1" dirty="0" err="1"/>
              <a:t>навчальної</a:t>
            </a:r>
            <a:r>
              <a:rPr lang="ru-RU" sz="1800" b="1" dirty="0"/>
              <a:t> </a:t>
            </a:r>
            <a:r>
              <a:rPr lang="ru-RU" sz="1800" b="1" dirty="0" err="1"/>
              <a:t>дисципліни</a:t>
            </a:r>
            <a:r>
              <a:rPr lang="ru-RU" sz="1800" b="1" dirty="0"/>
              <a:t> </a:t>
            </a:r>
            <a:r>
              <a:rPr lang="ru-RU" sz="1800" b="1" dirty="0" err="1"/>
              <a:t>складається</a:t>
            </a:r>
            <a:r>
              <a:rPr lang="ru-RU" sz="1800" b="1" dirty="0"/>
              <a:t> з таких </a:t>
            </a:r>
            <a:r>
              <a:rPr lang="ru-RU" sz="1800" b="1" dirty="0" err="1"/>
              <a:t>змістових</a:t>
            </a:r>
            <a:r>
              <a:rPr lang="ru-RU" sz="1800" b="1" dirty="0"/>
              <a:t> </a:t>
            </a:r>
            <a:r>
              <a:rPr lang="ru-RU" sz="1800" b="1" dirty="0" err="1"/>
              <a:t>модулів</a:t>
            </a:r>
            <a:r>
              <a:rPr lang="ru-RU" sz="18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641601"/>
            <a:ext cx="11379200" cy="1600200"/>
          </a:xfrm>
        </p:spPr>
        <p:txBody>
          <a:bodyPr>
            <a:normAutofit lnSpcReduction="10000"/>
          </a:bodyPr>
          <a:lstStyle/>
          <a:p>
            <a:pPr lvl="2"/>
            <a:r>
              <a:rPr lang="ru-RU" sz="2800" i="1" dirty="0" err="1" smtClean="0"/>
              <a:t>Розділ</a:t>
            </a:r>
            <a:r>
              <a:rPr lang="ru-RU" sz="2800" i="1" dirty="0" smtClean="0"/>
              <a:t> 1</a:t>
            </a:r>
            <a:r>
              <a:rPr lang="ru-RU" sz="2800" i="1" dirty="0"/>
              <a:t>. </a:t>
            </a:r>
            <a:r>
              <a:rPr lang="ru-RU" sz="2800" i="1" dirty="0" err="1"/>
              <a:t>Українська</a:t>
            </a:r>
            <a:r>
              <a:rPr lang="ru-RU" sz="2800" i="1" dirty="0"/>
              <a:t> та </a:t>
            </a:r>
            <a:r>
              <a:rPr lang="ru-RU" sz="2800" i="1" dirty="0" err="1"/>
              <a:t>зарубіжна</a:t>
            </a:r>
            <a:r>
              <a:rPr lang="ru-RU" sz="2800" i="1" dirty="0"/>
              <a:t> культура (1900 – 1945 </a:t>
            </a:r>
            <a:r>
              <a:rPr lang="ru-RU" sz="2800" i="1" dirty="0" err="1"/>
              <a:t>рр</a:t>
            </a:r>
            <a:r>
              <a:rPr lang="ru-RU" sz="2800" i="1" dirty="0" smtClean="0"/>
              <a:t>.)</a:t>
            </a:r>
          </a:p>
          <a:p>
            <a:pPr lvl="2"/>
            <a:r>
              <a:rPr lang="ru-RU" sz="2800" i="1" dirty="0" err="1" smtClean="0"/>
              <a:t>Розділ</a:t>
            </a:r>
            <a:r>
              <a:rPr lang="ru-RU" sz="2800" i="1" dirty="0" smtClean="0"/>
              <a:t> </a:t>
            </a:r>
            <a:r>
              <a:rPr lang="ru-RU" sz="2800" i="1" dirty="0"/>
              <a:t>2. Культура </a:t>
            </a:r>
            <a:r>
              <a:rPr lang="ru-RU" sz="2800" i="1" dirty="0" err="1"/>
              <a:t>України</a:t>
            </a:r>
            <a:r>
              <a:rPr lang="ru-RU" sz="2800" i="1" dirty="0"/>
              <a:t> та </a:t>
            </a:r>
            <a:r>
              <a:rPr lang="ru-RU" sz="2800" i="1" dirty="0" err="1"/>
              <a:t>зарубіжних</a:t>
            </a:r>
            <a:r>
              <a:rPr lang="ru-RU" sz="2800" i="1" dirty="0"/>
              <a:t> </a:t>
            </a:r>
            <a:r>
              <a:rPr lang="ru-RU" sz="2800" i="1" dirty="0" err="1"/>
              <a:t>країн</a:t>
            </a:r>
            <a:r>
              <a:rPr lang="ru-RU" sz="2800" i="1" dirty="0"/>
              <a:t> (1945 – початку ХХІ  ст.)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432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550" y="292099"/>
            <a:ext cx="10071100" cy="80010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err="1" smtClean="0"/>
              <a:t>Основні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завдання</a:t>
            </a:r>
            <a:r>
              <a:rPr lang="ru-RU" sz="1600" b="1" dirty="0" smtClean="0"/>
              <a:t> </a:t>
            </a:r>
            <a:r>
              <a:rPr lang="ru-RU" sz="1600" b="1" dirty="0" err="1"/>
              <a:t>вивчення</a:t>
            </a:r>
            <a:r>
              <a:rPr lang="ru-RU" sz="1600" b="1" dirty="0"/>
              <a:t> </a:t>
            </a:r>
            <a:r>
              <a:rPr lang="ru-RU" sz="1600" b="1" dirty="0" err="1"/>
              <a:t>дисципліни</a:t>
            </a:r>
            <a:r>
              <a:rPr lang="ru-RU" sz="1600" b="1" dirty="0"/>
              <a:t>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Сучасної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української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зарубіжної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культури</a:t>
            </a:r>
            <a:r>
              <a:rPr lang="ru-RU" sz="1600" b="1" dirty="0" smtClean="0"/>
              <a:t>» </a:t>
            </a:r>
            <a:r>
              <a:rPr lang="ru-RU" sz="1600" b="1" dirty="0" smtClean="0"/>
              <a:t>: 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6700" y="939800"/>
            <a:ext cx="11734800" cy="54990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342900" marR="63500" lvl="0" indent="-342900" algn="just">
              <a:spcAft>
                <a:spcPts val="0"/>
              </a:spcAft>
              <a:buFont typeface="Times New Roman"/>
              <a:buChar char="–"/>
              <a:tabLst>
                <a:tab pos="596900" algn="l"/>
              </a:tabLst>
            </a:pPr>
            <a:r>
              <a:rPr lang="uk-UA" sz="2400" dirty="0">
                <a:latin typeface="Times New Roman"/>
                <a:ea typeface="Calibri"/>
              </a:rPr>
              <a:t>розкрити єдність і різноманітність культур народів світу на прикладі української культури;</a:t>
            </a:r>
            <a:endParaRPr lang="ru-RU" sz="2000" dirty="0">
              <a:latin typeface="Times New Roman"/>
              <a:ea typeface="Calibri"/>
            </a:endParaRPr>
          </a:p>
          <a:p>
            <a:pPr marL="342900" marR="63500" lvl="0" indent="-342900" algn="just">
              <a:spcAft>
                <a:spcPts val="0"/>
              </a:spcAft>
              <a:buFont typeface="Times New Roman"/>
              <a:buChar char="–"/>
              <a:tabLst>
                <a:tab pos="5969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ознайомити студентів з основами сучасних підходів до національної культури, особливостями розвитку української культури;</a:t>
            </a:r>
            <a:endParaRPr lang="ru-RU" sz="2000" dirty="0">
              <a:latin typeface="Times New Roman"/>
              <a:ea typeface="Calibri"/>
            </a:endParaRPr>
          </a:p>
          <a:p>
            <a:pPr marL="342900" marR="63500" lvl="0" indent="-342900" algn="just">
              <a:spcAft>
                <a:spcPts val="0"/>
              </a:spcAft>
              <a:buFont typeface="Times New Roman"/>
              <a:buChar char="–"/>
              <a:tabLst>
                <a:tab pos="5969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виявити зв’язок української культури з соціальними, політичними, цивілізаційними, побутовими, мистецькими явищами і процесами;</a:t>
            </a:r>
            <a:endParaRPr lang="ru-RU" sz="2000" dirty="0">
              <a:latin typeface="Times New Roman"/>
              <a:ea typeface="Calibri"/>
            </a:endParaRPr>
          </a:p>
          <a:p>
            <a:pPr marL="342900" marR="63500" lvl="0" indent="-342900" algn="just">
              <a:spcAft>
                <a:spcPts val="0"/>
              </a:spcAft>
              <a:buFont typeface="Times New Roman"/>
              <a:buChar char="–"/>
              <a:tabLst>
                <a:tab pos="5969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навчити студентів вільно оперувати сучасними концептами історичної культурології та широким фактологічним матеріалом;</a:t>
            </a:r>
            <a:endParaRPr lang="ru-RU" sz="2000" dirty="0">
              <a:latin typeface="Times New Roman"/>
              <a:ea typeface="Calibri"/>
            </a:endParaRPr>
          </a:p>
          <a:p>
            <a:pPr marL="342900" marR="63500" lvl="0" indent="-342900" algn="just">
              <a:spcAft>
                <a:spcPts val="0"/>
              </a:spcAft>
              <a:buFont typeface="Times New Roman"/>
              <a:buChar char="–"/>
              <a:tabLst>
                <a:tab pos="596900" algn="l"/>
              </a:tabLst>
            </a:pPr>
            <a:r>
              <a:rPr lang="uk-UA" sz="2400" dirty="0">
                <a:latin typeface="Times New Roman"/>
                <a:ea typeface="Calibri"/>
              </a:rPr>
              <a:t>визначити значення мистецтва в життєдіяльності людини, у творчості та вдосконалені особистості, гуманізації суспільних відносин; </a:t>
            </a:r>
            <a:endParaRPr lang="ru-RU" sz="2000" dirty="0">
              <a:latin typeface="Times New Roman"/>
              <a:ea typeface="Calibri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09415598"/>
              </p:ext>
            </p:extLst>
          </p:nvPr>
        </p:nvGraphicFramePr>
        <p:xfrm>
          <a:off x="546100" y="215900"/>
          <a:ext cx="11341100" cy="622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7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950" y="357973"/>
            <a:ext cx="9029700" cy="416727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Згідно</a:t>
            </a:r>
            <a:r>
              <a:rPr lang="ru-RU" sz="2000" b="1" dirty="0"/>
              <a:t> з </a:t>
            </a:r>
            <a:r>
              <a:rPr lang="ru-RU" sz="2000" b="1" dirty="0" err="1"/>
              <a:t>вимогами</a:t>
            </a:r>
            <a:r>
              <a:rPr lang="ru-RU" sz="2000" b="1" dirty="0"/>
              <a:t> </a:t>
            </a:r>
            <a:r>
              <a:rPr lang="ru-RU" sz="2000" b="1" dirty="0" err="1" smtClean="0"/>
              <a:t>програми</a:t>
            </a:r>
            <a:r>
              <a:rPr lang="ru-RU" sz="2000" b="1" dirty="0" smtClean="0"/>
              <a:t> </a:t>
            </a:r>
            <a:r>
              <a:rPr lang="ru-RU" sz="2000" b="1" dirty="0" err="1"/>
              <a:t>студенти</a:t>
            </a:r>
            <a:r>
              <a:rPr lang="ru-RU" sz="2000" b="1" dirty="0"/>
              <a:t> </a:t>
            </a:r>
            <a:r>
              <a:rPr lang="ru-RU" sz="2000" b="1" dirty="0" err="1" smtClean="0"/>
              <a:t>повинні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вміти</a:t>
            </a:r>
            <a:r>
              <a:rPr lang="ru-RU" sz="2000" b="1" dirty="0" smtClean="0"/>
              <a:t> 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0700" y="1551709"/>
            <a:ext cx="11671300" cy="49125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</a:t>
            </a:r>
            <a:r>
              <a:rPr lang="ru-RU" sz="1900" dirty="0" err="1"/>
              <a:t>аналізувати</a:t>
            </a:r>
            <a:r>
              <a:rPr lang="ru-RU" sz="1900" dirty="0"/>
              <a:t> </a:t>
            </a:r>
            <a:r>
              <a:rPr lang="ru-RU" sz="1900" dirty="0" err="1"/>
              <a:t>культури</a:t>
            </a:r>
            <a:r>
              <a:rPr lang="ru-RU" sz="1900" dirty="0"/>
              <a:t> </a:t>
            </a:r>
            <a:r>
              <a:rPr lang="ru-RU" sz="1900" dirty="0" err="1"/>
              <a:t>різних</a:t>
            </a:r>
            <a:r>
              <a:rPr lang="ru-RU" sz="1900" dirty="0"/>
              <a:t> </a:t>
            </a:r>
            <a:r>
              <a:rPr lang="ru-RU" sz="1900" dirty="0" err="1"/>
              <a:t>народів</a:t>
            </a:r>
            <a:r>
              <a:rPr lang="ru-RU" sz="1900" dirty="0"/>
              <a:t> в </a:t>
            </a:r>
            <a:r>
              <a:rPr lang="ru-RU" sz="1900" dirty="0" err="1"/>
              <a:t>їхньому</a:t>
            </a:r>
            <a:r>
              <a:rPr lang="ru-RU" sz="1900" dirty="0"/>
              <a:t> </a:t>
            </a:r>
            <a:r>
              <a:rPr lang="ru-RU" sz="1900" dirty="0" err="1"/>
              <a:t>взаємозв’язку</a:t>
            </a:r>
            <a:r>
              <a:rPr lang="ru-RU" sz="1900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</a:t>
            </a:r>
            <a:r>
              <a:rPr lang="ru-RU" sz="1900" dirty="0" err="1"/>
              <a:t>розглядати</a:t>
            </a:r>
            <a:r>
              <a:rPr lang="ru-RU" sz="1900" dirty="0"/>
              <a:t> </a:t>
            </a:r>
            <a:r>
              <a:rPr lang="ru-RU" sz="1900" dirty="0" err="1"/>
              <a:t>проблеми</a:t>
            </a:r>
            <a:r>
              <a:rPr lang="ru-RU" sz="1900" dirty="0"/>
              <a:t> </a:t>
            </a:r>
            <a:r>
              <a:rPr lang="ru-RU" sz="1900" dirty="0" err="1"/>
              <a:t>розвитку</a:t>
            </a:r>
            <a:r>
              <a:rPr lang="ru-RU" sz="1900" dirty="0"/>
              <a:t> </a:t>
            </a:r>
            <a:r>
              <a:rPr lang="ru-RU" sz="1900" dirty="0" err="1"/>
              <a:t>культури</a:t>
            </a:r>
            <a:r>
              <a:rPr lang="ru-RU" sz="1900" dirty="0"/>
              <a:t> </a:t>
            </a:r>
            <a:r>
              <a:rPr lang="ru-RU" sz="1900" dirty="0" err="1"/>
              <a:t>України</a:t>
            </a:r>
            <a:r>
              <a:rPr lang="ru-RU" sz="1900" dirty="0"/>
              <a:t> в </a:t>
            </a:r>
            <a:r>
              <a:rPr lang="ru-RU" sz="1900" dirty="0" err="1"/>
              <a:t>контексті</a:t>
            </a:r>
            <a:r>
              <a:rPr lang="ru-RU" sz="1900" dirty="0"/>
              <a:t> </a:t>
            </a:r>
            <a:r>
              <a:rPr lang="ru-RU" sz="1900" dirty="0" err="1"/>
              <a:t>світової</a:t>
            </a:r>
            <a:r>
              <a:rPr lang="ru-RU" sz="1900" dirty="0"/>
              <a:t> </a:t>
            </a:r>
            <a:r>
              <a:rPr lang="ru-RU" sz="1900" dirty="0" err="1"/>
              <a:t>культури</a:t>
            </a:r>
            <a:r>
              <a:rPr lang="ru-RU" sz="1900" dirty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</a:t>
            </a:r>
            <a:r>
              <a:rPr lang="ru-RU" sz="1900" dirty="0" err="1"/>
              <a:t>встановлювати</a:t>
            </a:r>
            <a:r>
              <a:rPr lang="ru-RU" sz="1900" dirty="0"/>
              <a:t> причинно-</a:t>
            </a:r>
            <a:r>
              <a:rPr lang="ru-RU" sz="1900" dirty="0" err="1"/>
              <a:t>наслідкові</a:t>
            </a:r>
            <a:r>
              <a:rPr lang="ru-RU" sz="1900" dirty="0"/>
              <a:t> </a:t>
            </a:r>
            <a:r>
              <a:rPr lang="ru-RU" sz="1900" dirty="0" err="1"/>
              <a:t>зв’язки</a:t>
            </a:r>
            <a:r>
              <a:rPr lang="ru-RU" sz="1900" dirty="0"/>
              <a:t> </a:t>
            </a:r>
            <a:r>
              <a:rPr lang="ru-RU" sz="1900" dirty="0" err="1"/>
              <a:t>між</a:t>
            </a:r>
            <a:r>
              <a:rPr lang="ru-RU" sz="1900" dirty="0"/>
              <a:t> </a:t>
            </a:r>
            <a:r>
              <a:rPr lang="ru-RU" sz="1900" dirty="0" err="1"/>
              <a:t>суспільно-політичними</a:t>
            </a:r>
            <a:r>
              <a:rPr lang="ru-RU" sz="1900" dirty="0"/>
              <a:t> та </a:t>
            </a:r>
            <a:r>
              <a:rPr lang="ru-RU" sz="1900" dirty="0" err="1"/>
              <a:t>культурними</a:t>
            </a:r>
            <a:r>
              <a:rPr lang="ru-RU" sz="1900" dirty="0"/>
              <a:t> </a:t>
            </a:r>
            <a:r>
              <a:rPr lang="ru-RU" sz="1900" dirty="0" err="1"/>
              <a:t>процесами</a:t>
            </a:r>
            <a:r>
              <a:rPr lang="ru-RU" sz="1900" dirty="0"/>
              <a:t> і </a:t>
            </a:r>
            <a:r>
              <a:rPr lang="ru-RU" sz="1900" dirty="0" err="1"/>
              <a:t>явищами</a:t>
            </a:r>
            <a:r>
              <a:rPr lang="ru-RU" sz="1900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</a:t>
            </a:r>
            <a:r>
              <a:rPr lang="ru-RU" sz="1900" dirty="0" err="1"/>
              <a:t>розрізняти</a:t>
            </a:r>
            <a:r>
              <a:rPr lang="ru-RU" sz="1900" dirty="0"/>
              <a:t> </a:t>
            </a:r>
            <a:r>
              <a:rPr lang="ru-RU" sz="1900" dirty="0" err="1"/>
              <a:t>культурні</a:t>
            </a:r>
            <a:r>
              <a:rPr lang="ru-RU" sz="1900" dirty="0"/>
              <a:t> напрямки, </a:t>
            </a:r>
            <a:r>
              <a:rPr lang="ru-RU" sz="1900" dirty="0" err="1"/>
              <a:t>течії</a:t>
            </a:r>
            <a:r>
              <a:rPr lang="ru-RU" sz="1900" dirty="0"/>
              <a:t>, </a:t>
            </a:r>
            <a:r>
              <a:rPr lang="ru-RU" sz="1900" dirty="0" err="1"/>
              <a:t>школи</a:t>
            </a:r>
            <a:r>
              <a:rPr lang="ru-RU" sz="1900" dirty="0"/>
              <a:t>, </a:t>
            </a:r>
            <a:r>
              <a:rPr lang="ru-RU" sz="1900" dirty="0" err="1"/>
              <a:t>художні</a:t>
            </a:r>
            <a:r>
              <a:rPr lang="ru-RU" sz="1900" dirty="0"/>
              <a:t> </a:t>
            </a:r>
            <a:r>
              <a:rPr lang="ru-RU" sz="1900" dirty="0" err="1"/>
              <a:t>стилі</a:t>
            </a:r>
            <a:r>
              <a:rPr lang="ru-RU" sz="1900" dirty="0"/>
              <a:t> в </a:t>
            </a:r>
            <a:r>
              <a:rPr lang="ru-RU" sz="1900" dirty="0" err="1"/>
              <a:t>мистецтві</a:t>
            </a:r>
            <a:r>
              <a:rPr lang="ru-RU" sz="1900" dirty="0"/>
              <a:t> й </a:t>
            </a:r>
            <a:r>
              <a:rPr lang="ru-RU" sz="1900" dirty="0" err="1"/>
              <a:t>літературі</a:t>
            </a:r>
            <a:r>
              <a:rPr lang="ru-RU" sz="1900" dirty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</a:t>
            </a:r>
            <a:r>
              <a:rPr lang="ru-RU" sz="1900" dirty="0" err="1"/>
              <a:t>оперувати</a:t>
            </a:r>
            <a:r>
              <a:rPr lang="ru-RU" sz="1900" dirty="0"/>
              <a:t> </a:t>
            </a:r>
            <a:r>
              <a:rPr lang="ru-RU" sz="1900" dirty="0" err="1"/>
              <a:t>культурологічними</a:t>
            </a:r>
            <a:r>
              <a:rPr lang="ru-RU" sz="1900" dirty="0"/>
              <a:t> </a:t>
            </a:r>
            <a:r>
              <a:rPr lang="ru-RU" sz="1900" dirty="0" err="1"/>
              <a:t>термінами</a:t>
            </a:r>
            <a:r>
              <a:rPr lang="ru-RU" sz="1900" dirty="0"/>
              <a:t> та </a:t>
            </a:r>
            <a:r>
              <a:rPr lang="ru-RU" sz="1900" dirty="0" err="1"/>
              <a:t>поняттями</a:t>
            </a:r>
            <a:r>
              <a:rPr lang="ru-RU" sz="1900" dirty="0"/>
              <a:t> на </a:t>
            </a:r>
            <a:r>
              <a:rPr lang="ru-RU" sz="1900" dirty="0" err="1"/>
              <a:t>високому</a:t>
            </a:r>
            <a:r>
              <a:rPr lang="ru-RU" sz="1900" dirty="0"/>
              <a:t> </a:t>
            </a:r>
            <a:r>
              <a:rPr lang="ru-RU" sz="1900" dirty="0" err="1"/>
              <a:t>інтелектуальному</a:t>
            </a:r>
            <a:r>
              <a:rPr lang="ru-RU" sz="1900" dirty="0"/>
              <a:t> </a:t>
            </a:r>
            <a:r>
              <a:rPr lang="ru-RU" sz="1900" dirty="0" err="1"/>
              <a:t>рівні</a:t>
            </a:r>
            <a:r>
              <a:rPr lang="ru-RU" sz="1900" dirty="0"/>
              <a:t>;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вести </a:t>
            </a:r>
            <a:r>
              <a:rPr lang="ru-RU" sz="1900" dirty="0" err="1"/>
              <a:t>наукову</a:t>
            </a:r>
            <a:r>
              <a:rPr lang="ru-RU" sz="1900" dirty="0"/>
              <a:t> </a:t>
            </a:r>
            <a:r>
              <a:rPr lang="ru-RU" sz="1900" dirty="0" err="1"/>
              <a:t>дискусію</a:t>
            </a:r>
            <a:r>
              <a:rPr lang="ru-RU" sz="1900" dirty="0"/>
              <a:t>, </a:t>
            </a:r>
            <a:r>
              <a:rPr lang="ru-RU" sz="1900" dirty="0" err="1"/>
              <a:t>висловлювати</a:t>
            </a:r>
            <a:r>
              <a:rPr lang="ru-RU" sz="1900" dirty="0"/>
              <a:t> </a:t>
            </a:r>
            <a:r>
              <a:rPr lang="ru-RU" sz="1900" dirty="0" err="1"/>
              <a:t>свої</a:t>
            </a:r>
            <a:r>
              <a:rPr lang="ru-RU" sz="1900" dirty="0"/>
              <a:t> думки і </a:t>
            </a:r>
            <a:r>
              <a:rPr lang="ru-RU" sz="1900" dirty="0" err="1"/>
              <a:t>відстоювати</a:t>
            </a:r>
            <a:r>
              <a:rPr lang="ru-RU" sz="1900" dirty="0"/>
              <a:t> свою точку </a:t>
            </a:r>
            <a:r>
              <a:rPr lang="ru-RU" sz="1900" dirty="0" err="1"/>
              <a:t>зору</a:t>
            </a:r>
            <a:r>
              <a:rPr lang="ru-RU" sz="1900" dirty="0"/>
              <a:t>, </a:t>
            </a:r>
            <a:r>
              <a:rPr lang="ru-RU" sz="1900" dirty="0" err="1"/>
              <a:t>використовувати</a:t>
            </a:r>
            <a:r>
              <a:rPr lang="ru-RU" sz="1900" dirty="0"/>
              <a:t> </a:t>
            </a:r>
            <a:r>
              <a:rPr lang="ru-RU" sz="1900" dirty="0" err="1"/>
              <a:t>набуті</a:t>
            </a:r>
            <a:r>
              <a:rPr lang="ru-RU" sz="1900" dirty="0"/>
              <a:t> </a:t>
            </a:r>
            <a:r>
              <a:rPr lang="ru-RU" sz="1900" dirty="0" err="1"/>
              <a:t>знання</a:t>
            </a:r>
            <a:r>
              <a:rPr lang="ru-RU" sz="1900" dirty="0"/>
              <a:t> при </a:t>
            </a:r>
            <a:r>
              <a:rPr lang="ru-RU" sz="1900" dirty="0" err="1"/>
              <a:t>прийнятті</a:t>
            </a:r>
            <a:r>
              <a:rPr lang="ru-RU" sz="1900" dirty="0"/>
              <a:t> </a:t>
            </a:r>
            <a:r>
              <a:rPr lang="ru-RU" sz="1900" dirty="0" err="1"/>
              <a:t>рішень</a:t>
            </a:r>
            <a:r>
              <a:rPr lang="ru-RU" sz="1900" dirty="0"/>
              <a:t> </a:t>
            </a:r>
            <a:r>
              <a:rPr lang="ru-RU" sz="1900" dirty="0" err="1"/>
              <a:t>суспільного</a:t>
            </a:r>
            <a:r>
              <a:rPr lang="ru-RU" sz="1900" dirty="0"/>
              <a:t> </a:t>
            </a:r>
            <a:r>
              <a:rPr lang="ru-RU" sz="1900" dirty="0" err="1"/>
              <a:t>значення</a:t>
            </a:r>
            <a:r>
              <a:rPr lang="ru-RU" sz="1900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900" dirty="0"/>
              <a:t>–	</a:t>
            </a:r>
            <a:r>
              <a:rPr lang="ru-RU" sz="1900" dirty="0" err="1"/>
              <a:t>конспектувати</a:t>
            </a:r>
            <a:r>
              <a:rPr lang="ru-RU" sz="1900" dirty="0"/>
              <a:t> </a:t>
            </a:r>
            <a:r>
              <a:rPr lang="ru-RU" sz="1900" dirty="0" err="1"/>
              <a:t>зміст</a:t>
            </a:r>
            <a:r>
              <a:rPr lang="ru-RU" sz="1900" dirty="0"/>
              <a:t> </a:t>
            </a:r>
            <a:r>
              <a:rPr lang="ru-RU" sz="1900" dirty="0" err="1"/>
              <a:t>лекцій</a:t>
            </a:r>
            <a:r>
              <a:rPr lang="ru-RU" sz="1900" dirty="0"/>
              <a:t>, </a:t>
            </a:r>
            <a:r>
              <a:rPr lang="ru-RU" sz="1900" dirty="0" err="1"/>
              <a:t>вибирати</a:t>
            </a:r>
            <a:r>
              <a:rPr lang="ru-RU" sz="1900" dirty="0"/>
              <a:t> </a:t>
            </a:r>
            <a:r>
              <a:rPr lang="ru-RU" sz="1900" dirty="0" err="1"/>
              <a:t>оптимальні</a:t>
            </a:r>
            <a:r>
              <a:rPr lang="ru-RU" sz="1900" dirty="0"/>
              <a:t> шляхи </a:t>
            </a:r>
            <a:r>
              <a:rPr lang="ru-RU" sz="1900" dirty="0" err="1"/>
              <a:t>підготовки</a:t>
            </a:r>
            <a:r>
              <a:rPr lang="ru-RU" sz="1900" dirty="0"/>
              <a:t> до </a:t>
            </a:r>
            <a:r>
              <a:rPr lang="ru-RU" sz="1900" dirty="0" err="1"/>
              <a:t>семінарських</a:t>
            </a:r>
            <a:r>
              <a:rPr lang="ru-RU" sz="1900" dirty="0"/>
              <a:t> занять та </a:t>
            </a:r>
            <a:r>
              <a:rPr lang="ru-RU" sz="1900" dirty="0" err="1"/>
              <a:t>виконання</a:t>
            </a:r>
            <a:r>
              <a:rPr lang="ru-RU" sz="1900" dirty="0"/>
              <a:t> </a:t>
            </a:r>
            <a:r>
              <a:rPr lang="ru-RU" sz="1900" dirty="0" err="1"/>
              <a:t>завдань</a:t>
            </a:r>
            <a:r>
              <a:rPr lang="ru-RU" sz="1900" dirty="0"/>
              <a:t> </a:t>
            </a:r>
            <a:r>
              <a:rPr lang="ru-RU" sz="1900" dirty="0" err="1"/>
              <a:t>самостійної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/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4150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64" y="628073"/>
            <a:ext cx="10864850" cy="381001"/>
          </a:xfrm>
        </p:spPr>
        <p:txBody>
          <a:bodyPr>
            <a:normAutofit/>
          </a:bodyPr>
          <a:lstStyle/>
          <a:p>
            <a:pPr lvl="2" algn="ctr"/>
            <a:r>
              <a:rPr lang="uk-UA" b="1" i="1" dirty="0"/>
              <a:t>Розділ 1. Українська та зарубіжна культура (1900 – 1945 рр.)</a:t>
            </a:r>
            <a:endParaRPr lang="ru-RU" sz="105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3450" y="2133601"/>
            <a:ext cx="10572750" cy="3568699"/>
          </a:xfrm>
        </p:spPr>
        <p:txBody>
          <a:bodyPr/>
          <a:lstStyle/>
          <a:p>
            <a:r>
              <a:rPr lang="uk-UA" b="1" dirty="0"/>
              <a:t>Тема 1. Вступ до курсу</a:t>
            </a:r>
            <a:r>
              <a:rPr lang="ru-RU" b="1" dirty="0"/>
              <a:t> “</a:t>
            </a:r>
            <a:r>
              <a:rPr lang="uk-UA" b="1" dirty="0"/>
              <a:t>Сучасна українська та зарубіжна культура</a:t>
            </a:r>
            <a:r>
              <a:rPr lang="ru-RU" b="1" dirty="0"/>
              <a:t>”</a:t>
            </a:r>
            <a:r>
              <a:rPr lang="uk-UA" b="1" dirty="0"/>
              <a:t>. </a:t>
            </a:r>
            <a:endParaRPr lang="ru-RU" dirty="0"/>
          </a:p>
          <a:p>
            <a:r>
              <a:rPr lang="uk-UA" dirty="0"/>
              <a:t>Предмет і завдання дисципліни. Поняття </a:t>
            </a:r>
            <a:r>
              <a:rPr lang="ru-RU" dirty="0"/>
              <a:t>“</a:t>
            </a:r>
            <a:r>
              <a:rPr lang="uk-UA" dirty="0"/>
              <a:t>культура</a:t>
            </a:r>
            <a:r>
              <a:rPr lang="ru-RU" dirty="0"/>
              <a:t>”</a:t>
            </a:r>
            <a:r>
              <a:rPr lang="uk-UA" dirty="0"/>
              <a:t>. Етимологія та зміст терміна. Структура та функції культури в суспільстві. Найважливіші складові матеріальної та духовної культури. Класифікація форм культури. Типологія культур. Етнічна, національна та світова культура. Місце української культури в контексті світової. Культура як засіб національної </a:t>
            </a:r>
            <a:r>
              <a:rPr lang="uk-UA" dirty="0" err="1"/>
              <a:t>самоідентифікації</a:t>
            </a:r>
            <a:r>
              <a:rPr lang="uk-UA" dirty="0"/>
              <a:t>. Художня культура та художній стиль культурної епохи. Періодизація розвитку української культури у ХХ – на початку ХХІ ст.</a:t>
            </a:r>
            <a:r>
              <a:rPr lang="uk-UA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97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182</TotalTime>
  <Words>1358</Words>
  <Application>Microsoft Office PowerPoint</Application>
  <PresentationFormat>Произвольный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След самолета</vt:lpstr>
      <vt:lpstr> СУЧАСНА УКРАЇНСЬКА ТА ЗАРУБІЖНА КУЛЬТУРА                                  ПРОГРАМА </vt:lpstr>
      <vt:lpstr>Презентация PowerPoint</vt:lpstr>
      <vt:lpstr>Презентация PowerPoint</vt:lpstr>
      <vt:lpstr>міждисциплінарні зв’язки з конкретними історіями різних галузей науки:</vt:lpstr>
      <vt:lpstr>Програма навчальної дисципліни складається з таких змістових модулів:</vt:lpstr>
      <vt:lpstr>Основні завдання вивчення дисципліни «Сучасної української та зарубіжної культури» : </vt:lpstr>
      <vt:lpstr>Презентация PowerPoint</vt:lpstr>
      <vt:lpstr>Згідно з вимогами програми студенти повинні вміти :</vt:lpstr>
      <vt:lpstr>Розділ 1. Українська та зарубіжна культура (1900 – 1945 рр.)</vt:lpstr>
      <vt:lpstr>Презентация PowerPoint</vt:lpstr>
      <vt:lpstr>Презентация PowerPoint</vt:lpstr>
      <vt:lpstr>Презентация PowerPoint</vt:lpstr>
      <vt:lpstr>Презентация PowerPoint</vt:lpstr>
      <vt:lpstr>Розділ 2. Культура України та зарубіжних країн (1945 – початку ХХІ  ст.)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Дякую за увагу!!!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УКРАЇНСЬКОЇ ТА ЗАРУБІЖНОЇ КУЛЬТУРИ                                  ПРОГРАМА</dc:title>
  <dc:creator>Home</dc:creator>
  <cp:lastModifiedBy>Пользователь Windows</cp:lastModifiedBy>
  <cp:revision>20</cp:revision>
  <dcterms:created xsi:type="dcterms:W3CDTF">2015-05-18T13:59:34Z</dcterms:created>
  <dcterms:modified xsi:type="dcterms:W3CDTF">2020-09-06T22:01:50Z</dcterms:modified>
</cp:coreProperties>
</file>