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A0E66-C6B8-4532-A075-B2B462045F0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60AC3-7387-4B2D-B2DC-07FAB01A526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27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32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60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811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9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7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7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36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47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18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38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21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497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60AC3-7387-4B2D-B2DC-07FAB01A526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84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13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8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58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553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4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2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82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1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0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D46F4-1902-42E2-9976-BEFD4D6B030B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CA00E-2F01-4086-9CB8-943F5CD5323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0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2080" y="2788603"/>
            <a:ext cx="9144000" cy="2387600"/>
          </a:xfrm>
        </p:spPr>
        <p:txBody>
          <a:bodyPr>
            <a:no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 СТАТУС СУБ’ЄКТІВ,</a:t>
            </a:r>
            <a:b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ЗДІЙСНЮЮТЬ ЗАХОДИ У СФЕРІ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 ТА ПРОТИДІЇ</a:t>
            </a:r>
            <a:b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 НАСИЛЬСТВУ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44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316587"/>
            <a:ext cx="127304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Севастопольської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держав-</a:t>
            </a:r>
          </a:p>
          <a:p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належать: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забезпечення координації діяльності суб’єктів, що здійснюють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 на регіональному рівні;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нізації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забезпечення діяльності та підвищення кваліфікації фахівців,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ньому насильству;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8551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9520" y="181957"/>
            <a:ext cx="1273048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Севастопольської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держав-</a:t>
            </a: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інформаційно-просвітницької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причин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пимого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насильницької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при-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ватних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пси-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холого-педагогічних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форм, причин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з’ясування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3218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9520" y="181957"/>
            <a:ext cx="1273048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Севас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тополі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рад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стративно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адміністративно-територіальної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участь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пи-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адміністративно-територіальної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2857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7840" y="954117"/>
            <a:ext cx="1273048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рад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права, заходи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риторіальної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Севастопольській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держадміністраціям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Мінсоцполітики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Севастопольській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держадміністраціям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8008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1853" y="992996"/>
            <a:ext cx="127304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дитини-кривдни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обмежувального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дітям-кривдникам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дітей-сиріт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батьки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новлювачі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піклувальника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батьків-вихователів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куна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піклувальника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розірвання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про патронат над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дитячого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будинку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2810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1853" y="992996"/>
            <a:ext cx="127304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дитиною-кривдником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ухиляються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бою,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ставники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ухиляються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патронатного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вихователя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3843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1853" y="1321788"/>
            <a:ext cx="12730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страждалою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яка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законного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ухиляється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 особу, яка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особою,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ухиляється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закладу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0498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56749" y="197181"/>
            <a:ext cx="1273048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є кривд-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загрозу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судом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установлено-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опікуна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піклувальни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недієздатної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в органах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органами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органами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не-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неналежного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088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6055" y="0"/>
            <a:ext cx="6547945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 у справах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дитини-кривдника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 до кол-центру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не є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права, заходи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дитини-кривдника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права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заходи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центр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батьками,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2668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6055" y="0"/>
            <a:ext cx="654794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 у справах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органами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органами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неналежного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дитиною-кривдником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258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4720" y="1443335"/>
            <a:ext cx="101295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Роль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67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4775" y="853440"/>
            <a:ext cx="654794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нальної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кол-центру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заходи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9719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6855" y="375920"/>
            <a:ext cx="654794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нальної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анулювання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право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вилучення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зброї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боєприпасів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звітують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щокварталу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Нацсоцслужбі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10584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6855" y="375920"/>
            <a:ext cx="836658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га-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освітньо-професійних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участь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перепідготовці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4722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15" y="181957"/>
            <a:ext cx="836658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установи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виховну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службу у справах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інформаційно-просвітницькі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навчально-виховного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діляючи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небайдужого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кол-центру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практичного психолога та/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дітьми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24636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15" y="181957"/>
            <a:ext cx="83665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2388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15" y="181957"/>
            <a:ext cx="836658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і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ушко-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службу у справах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сексуального характеру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ВІЛ-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статевим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лікувально-профілактичних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стандартом у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показаннями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психіатричний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метою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госпіталізацію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Закону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психіатричну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2911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5415" y="1136997"/>
            <a:ext cx="836658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 і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заходи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7183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96535" y="354677"/>
            <a:ext cx="836658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службою;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Закону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центральному органу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щокварталу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Нацсоцслужбі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Мінсоцполітики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323088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155203" y="4968940"/>
            <a:ext cx="31597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05645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44215" y="517237"/>
            <a:ext cx="836658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лих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поінформованої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коли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справах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вичерпної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формою,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Мінсоцполітики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відвідати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837184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83900"/>
            <a:ext cx="3159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служб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430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1415" y="363915"/>
            <a:ext cx="836658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лих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межах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безо-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таких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колотими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різаними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рубаними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ранами, за-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биттям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жестовою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вою,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особами,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слуху;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надавалася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триденний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мм.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держадміністрації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рад, у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громад, для по-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дальшого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мендацій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Мінсоцполітики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837184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83900"/>
            <a:ext cx="3159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служб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565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2800" y="335895"/>
            <a:ext cx="1294384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уповноваженими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у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по-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літику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Рада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Республіки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ад-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5618480" y="6211669"/>
            <a:ext cx="682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в Україні </a:t>
            </a:r>
          </a:p>
        </p:txBody>
      </p:sp>
    </p:spTree>
    <p:extLst>
      <p:ext uri="{BB962C8B-B14F-4D97-AF65-F5344CB8AC3E}">
        <p14:creationId xmlns:p14="http://schemas.microsoft.com/office/powerpoint/2010/main" val="23092382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6695" y="2467035"/>
            <a:ext cx="83665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Кол-центр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Мінсоцполітики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 року № 1852.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837184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83900"/>
            <a:ext cx="3159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служб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099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6255" y="1166555"/>
            <a:ext cx="83665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неурядових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нізацій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про-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інформаційно-просвітницьких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товлення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інформаційно-просвітницьких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розбудова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гарячих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діалогових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7030720" y="6127180"/>
            <a:ext cx="5984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Роль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39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9280" y="295255"/>
            <a:ext cx="108813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покладаються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uk-UA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уповноважені підрозділи органів Національної поліції України;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 та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ганізації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освіти;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безоплатної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суди;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прокуратура;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пробації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5618480" y="6211669"/>
            <a:ext cx="682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в Україні </a:t>
            </a:r>
          </a:p>
        </p:txBody>
      </p:sp>
    </p:spTree>
    <p:extLst>
      <p:ext uri="{BB962C8B-B14F-4D97-AF65-F5344CB8AC3E}">
        <p14:creationId xmlns:p14="http://schemas.microsoft.com/office/powerpoint/2010/main" val="38683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2640" y="1036935"/>
            <a:ext cx="108813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за-</a:t>
            </a:r>
          </a:p>
          <a:p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клади,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постраждалим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притулки для дітей;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соціально-реабілітаційні центри (дитячі містечка);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центри соціально-психологічної допомоги;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 послуг);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установи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по-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слуги постраждалим особам.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5618480" y="6211669"/>
            <a:ext cx="682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в Україні </a:t>
            </a:r>
          </a:p>
        </p:txBody>
      </p:sp>
    </p:spTree>
    <p:extLst>
      <p:ext uri="{BB962C8B-B14F-4D97-AF65-F5344CB8AC3E}">
        <p14:creationId xmlns:p14="http://schemas.microsoft.com/office/powerpoint/2010/main" val="355590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160" y="1413867"/>
            <a:ext cx="105867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медико-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кол-центр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бригади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та особам,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накою статі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установи,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5618480" y="6211669"/>
            <a:ext cx="6827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 в Україні </a:t>
            </a:r>
          </a:p>
        </p:txBody>
      </p:sp>
    </p:spTree>
    <p:extLst>
      <p:ext uri="{BB962C8B-B14F-4D97-AF65-F5344CB8AC3E}">
        <p14:creationId xmlns:p14="http://schemas.microsoft.com/office/powerpoint/2010/main" val="1666029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316587"/>
            <a:ext cx="127304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154238" algn="l"/>
              </a:tabLst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центрального органу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154238" algn="l"/>
              </a:tabLst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tabLst>
                <a:tab pos="2154238" algn="l"/>
              </a:tabLst>
            </a:pP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належать: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154238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 насильству;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tabLst>
                <a:tab pos="2154238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дії домашньому насильству;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1542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</a:t>
            </a:r>
          </a:p>
          <a:p>
            <a:pPr>
              <a:tabLst>
                <a:tab pos="21542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ад-</a:t>
            </a:r>
          </a:p>
          <a:p>
            <a:pPr>
              <a:tabLst>
                <a:tab pos="21542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</a:p>
          <a:p>
            <a:pPr>
              <a:tabLst>
                <a:tab pos="2154238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 домашньому насильству;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tabLst>
                <a:tab pos="2154238" algn="l"/>
              </a:tabLst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та методики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громад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tabLst>
                <a:tab pos="2154238" algn="l"/>
              </a:tabLs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154238" algn="l"/>
              </a:tabLst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протидії домашньому насильству.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020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316587"/>
            <a:ext cx="127304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центрального органу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 домашньому насильству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 насильству;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держателя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загальнонаціональних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психолого-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формах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ньому насильству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989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5200" y="316587"/>
            <a:ext cx="12730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центрального органу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дії домашньому насильству,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насильству;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служб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загальнодержавному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8534400" y="0"/>
            <a:ext cx="37592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кутник 3"/>
          <p:cNvSpPr/>
          <p:nvPr/>
        </p:nvSpPr>
        <p:spPr>
          <a:xfrm>
            <a:off x="9032240" y="5293360"/>
            <a:ext cx="3159760" cy="1526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9270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5431</Words>
  <Application>Microsoft Office PowerPoint</Application>
  <PresentationFormat>Широкий екран</PresentationFormat>
  <Paragraphs>612</Paragraphs>
  <Slides>31</Slides>
  <Notes>13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Тема Office</vt:lpstr>
      <vt:lpstr>ПРАВОВИЙ СТАТУС СУБ’ЄКТІВ, ЩО ЗДІЙСНЮЮТЬ ЗАХОДИ У СФЕРІ ЗАПОБІГАННЯ ТА ПРОТИДІЇ ДОМАШНЬОМУ НАСИЛЬСТВУ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кваліфікації адміністративних правопорушень</dc:title>
  <dc:creator>User</dc:creator>
  <cp:lastModifiedBy>PC</cp:lastModifiedBy>
  <cp:revision>8</cp:revision>
  <dcterms:created xsi:type="dcterms:W3CDTF">2024-10-06T14:45:27Z</dcterms:created>
  <dcterms:modified xsi:type="dcterms:W3CDTF">2025-10-13T17:58:55Z</dcterms:modified>
</cp:coreProperties>
</file>