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B8750-0768-4135-ADE5-E0480E2C5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планування на діловому ринку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9473E8-47D3-45BE-B4BE-AA3E8B01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sz="2000" dirty="0"/>
              <a:t>Лекція 5. Організація маркетингового планування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3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CF38D3-CAFD-49D8-8F1E-C762C2CA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674689"/>
            <a:ext cx="8596668" cy="519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Моделі маркетингового планування.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5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02ABF2-ADE6-4829-9EF9-A1EB69367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534" y="757569"/>
            <a:ext cx="8974666" cy="53428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Предметом стратегічного планування маркетингу є вирішення проблем щодо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які продукти чи стратегічні простори і в який спосіб мають бути освоєні.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 ознаки стратегічного планування маркетингу: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метою планування є забезпечення передумов ефективної діяльності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 на тривалий період (щонайменше на 5-10 років);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носіями ідей стратегічного планування є вищі рівні управління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підприємством;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стратегічним планам притаманний загальний підхід до вирішення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 проблем, відсутність деталізації та структуризації;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сфера стратегічного планування є широкий спектр альтернатив, які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випливають із можливих змін у навколишньому середовищі чи дії негативних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 всередині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397167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840E81-053C-4FFC-9E59-C6F3875F4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7501"/>
            <a:ext cx="8816802" cy="5723862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Завдання стратегічного планування маркетингу: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координація різних напрямів діяльності підприємства;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вибір або розроблення маркетингових стратегій; оцінка сильних і слабких сторін діяльності підприємства;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альтернативних варіантів реалізації маркетингових стратегій;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розподіл ресурсів між підрозділами підприємства для виконання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маркетингових планів;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розробка маркетингових програм;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моніторинг виконання плану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65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771903-F1F3-43B2-A598-43B733C6D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5301"/>
            <a:ext cx="8596668" cy="5546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Моделі маркетингового планування.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3F4A71F-98E7-4EBD-A97C-4E143EC79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7" y="1044575"/>
            <a:ext cx="621982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E899A2-6569-4B89-BB8A-C45AE2FD3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34" y="495301"/>
            <a:ext cx="8596668" cy="558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Методи розроблення і здійснення маркетингових програм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 програма повинна: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відповідати задачам виробленої стратегії цільових сегментів ринку, для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яких вона розроблялася,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відображати ситуацію на ринку і позицію підприємства, які були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 в ході аналізу.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обслуговувати основні потреби покупців, підкреслювати всі наявні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 переваги і змінювати сприйняття покупців відносно товарів у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 для підприємства бік.</a:t>
            </a: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81463D-22E3-4CDD-83C9-CA738557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-15201"/>
            <a:ext cx="8596668" cy="580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етапи розробки програми маркетингу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B90909-1395-40CF-9F6A-3FCA84040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140" y="431800"/>
            <a:ext cx="4891276" cy="637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730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278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Маркетингове планування на діловому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</dc:title>
  <dc:creator>Иванов</dc:creator>
  <cp:lastModifiedBy>Иванов</cp:lastModifiedBy>
  <cp:revision>5</cp:revision>
  <dcterms:created xsi:type="dcterms:W3CDTF">2022-10-18T07:31:17Z</dcterms:created>
  <dcterms:modified xsi:type="dcterms:W3CDTF">2022-10-18T08:01:20Z</dcterms:modified>
</cp:coreProperties>
</file>