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2442" autoAdjust="0"/>
  </p:normalViewPr>
  <p:slideViewPr>
    <p:cSldViewPr>
      <p:cViewPr varScale="1">
        <p:scale>
          <a:sx n="54" d="100"/>
          <a:sy n="54" d="100"/>
        </p:scale>
        <p:origin x="4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69564-AF73-416F-8EE5-5D9DE78C4C04}" type="datetimeFigureOut">
              <a:rPr lang="ru-RU" smtClean="0"/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09F0-FFFC-4728-8DB4-C5C575F57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9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409F0-FFFC-4728-8DB4-C5C575F571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362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5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22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232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3361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87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8991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256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90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9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0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8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1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06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80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19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4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92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162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620688"/>
            <a:ext cx="6554867" cy="1524000"/>
          </a:xfrm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 енергії води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332656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показав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роботоздатність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омивається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океанами,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широкомасштабних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ПЕС,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наплавного методу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нового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гідроагрегату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ортогональною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турбіною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к.к.д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70%,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поперечно-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струйну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обертатися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одну сторону при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відпливах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капітальні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ПЕС.</a:t>
            </a:r>
            <a:endParaRPr lang="ru-RU" sz="16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9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3"/>
          </p:nvPr>
        </p:nvSpPr>
        <p:spPr>
          <a:xfrm>
            <a:off x="395536" y="260649"/>
            <a:ext cx="3949967" cy="720080"/>
          </a:xfrm>
        </p:spPr>
        <p:txBody>
          <a:bodyPr>
            <a:normAutofit/>
          </a:bodyPr>
          <a:lstStyle/>
          <a:p>
            <a:r>
              <a:rPr lang="uk-UA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 (ГЕС)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9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«Ми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зробимо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такою дешевою,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свічки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палитимуть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 — сказав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винахідник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Томас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Едісон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потому, 1882 року,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одну з перших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відтоді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розпочалося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освоювання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виду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поновної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Мовиться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води.</a:t>
            </a:r>
          </a:p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Едісон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помилився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найдешевших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поновних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Лише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чистою, «зеленою»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енергією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справді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Норвегія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величезними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покладами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горючих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копалин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на 99%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гідроенергетиці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9938" y="3645024"/>
            <a:ext cx="84725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доволі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генератор.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потрібен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невеликий перепад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річища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утворити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будують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дамбу. Вона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слугує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водосховище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могла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будь-коли.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Унаслідок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перепаду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стікає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дамби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лопаті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й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Слідом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обертається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вал генератора,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виробляючи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електромережами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уже до нас.</a:t>
            </a:r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30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188640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такому простому принципу робот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недороге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збудувати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площу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яку буде затоплено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зведення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дамби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шлюз для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кораблів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388969"/>
            <a:ext cx="85689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розповісти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хочемо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звернути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вашу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згадаємо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Бразилію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Норвегію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 і 99%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усієї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генерують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поновній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енергетиці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 ГВт — по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Америці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Найпотужніша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«Три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ущелини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22,5 ГВт.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вражають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половина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електромережі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другому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«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Ітайпу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 ГВт,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Бразилією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Парагваєм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інженерів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найгарнішою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третьому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«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Сілоду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13,86 ГВт 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на четвертому — «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10,2 ГВт 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Венесуелі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64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7504" y="3353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20 %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виробітку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теплоенергетики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викопного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органічного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палива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звітом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IHA 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 року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становила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1036 ГВт, з них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гідроакумулювальних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142,1 ГВт (13,7 %). В рейтингу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Китай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перше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279,4 ГВт (27 %),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відстають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лідера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Бразилія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89,3 ГВт (8,6 %), США — 79,3 ГВт (7,7 %), Канада — 77,8 ГВт (7,5 %),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49,1 ГВт (4,7 %).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 року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становила 1211 ГВт, з них 145 ГВт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гідроакумулювальні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Китаю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320 ГВт.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Китаю 17 %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таких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Бразилія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Канада, Нова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Зеландія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Норвегія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(28,72 ГВт),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Венесуела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(15,4 ГВт)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же час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Норвегія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Парагвай (8,81 ГВт)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100 %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гідроресурсів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90 %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Парагвай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Бразилію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Аргентину (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9,08 ГВт).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гідроенергетичний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річок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18,38 ГВт,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16,32 ГВт,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14,33 ГВт.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53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4926" y="116632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дешевої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невикористаний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досяжний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2200 ГВт.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величиною напору води. ГЕС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напору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будуються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гірській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виробітку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коштують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дешевше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ГЕС малого напору є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рівнини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потрібен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водогінний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канал,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напору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потоку води —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звітом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Center on Small Hydro Power 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 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UNIDO 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2013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 ГВт, 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становить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173 ГВт.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 ГВт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Китай,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Китаю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27 %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 Китай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45000 ГЕС.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072348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та ГАЕС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5360 МВт, у тому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Дністровських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 — 700 МВт та ГАЕС — 650 МВт,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 — 100 МВт.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енергосистеми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9,1 %, оптимальна ж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гідроенергетичних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потужностях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15 %,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маневрових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енергосистемою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напрямки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Дністровської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Канівської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Ташлицької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ГАЕС (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Ташлицької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ГАЕС становить 300 МВт у генераторному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Дніпровського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каскаду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Дністровської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ГЕС;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річках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Дністрі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притоках;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відбудова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річках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водостоках.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нараховується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63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тисячі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річок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водотоків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довжиною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135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кілометрів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10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60648"/>
            <a:ext cx="87849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початку 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річках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Дністер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Усіма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ними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Сумарна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4,72 ГВт,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9,1%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електромережі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Перша й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Дніпровська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Запоріжжі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 ГВт.</a:t>
            </a:r>
          </a:p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Наразі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Дністрі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з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на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336076"/>
            <a:ext cx="878497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зводити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ГЕС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10 МВт.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будівництвом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займаються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«зеленим» тарифом,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купуючи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поновних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євроцентів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1 кВт-год.</a:t>
            </a:r>
          </a:p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Тож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dirty="0">
                <a:solidFill>
                  <a:srgbClr val="333333"/>
                </a:solidFill>
                <a:latin typeface="sf_ui_display_regular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sf_ui_display_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29525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88640"/>
            <a:ext cx="390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980728"/>
            <a:ext cx="61206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Невичерпність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гідроресурсів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запускання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Потреба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затоплюванні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для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створювання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дамб;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Потреба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течії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річці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/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води в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дамбі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навесні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паводки,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улітку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6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посуха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5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3"/>
          </p:nvPr>
        </p:nvSpPr>
        <p:spPr>
          <a:xfrm>
            <a:off x="2123728" y="260649"/>
            <a:ext cx="3949967" cy="2304256"/>
          </a:xfrm>
        </p:spPr>
        <p:txBody>
          <a:bodyPr/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Гідроенергетику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три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276872"/>
            <a:ext cx="33123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sz="20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Хвильові електростанції.</a:t>
            </a:r>
          </a:p>
          <a:p>
            <a:pPr fontAlgn="base"/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Приливні електростанції.</a:t>
            </a:r>
          </a:p>
          <a:p>
            <a:pPr fontAlgn="base"/>
            <a:r>
              <a:rPr lang="uk-UA" sz="20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Гідроелектростанції (ГЕС).        </a:t>
            </a:r>
            <a:endParaRPr lang="ru-RU" sz="200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76470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електростанції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електроенергетики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невеликому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хвилюванні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15 кВт/год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одного погонного метра.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кінетичної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лопатей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генератора (за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масштабах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води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504" y="620688"/>
            <a:ext cx="4088874" cy="4848225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7544" y="548680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експлуатується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навігаційних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буїв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1985 р.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Норвегії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підключені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енергосистеми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дослідно-промислові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гідроенергетичні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водоприймача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силового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перетворювача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генератором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кріплення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580005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Робоче тіло (тверде, рідинне або газоподібне), безпосередньо контактуючи з водою, переміщується під дією хвиль або змінює тим чи іншим шляхом умови їх розповсюдження. Як робоче тіло можуть використовуватися поплавки, водоприймальні камери, еластичні труби, хвильовідбійні споруди тощо.</a:t>
            </a:r>
          </a:p>
          <a:p>
            <a:pPr algn="just"/>
            <a:endParaRPr lang="en-US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Силовий перетворювач призначений для перетворення енергії, яка запасається робочим тілом (механічної енергії руху твердого тіла, перепаду рівнів води в басейнах, тиску повітря або рідини), в енергію, придатну для передачі на відстань або для безпосереднього використання. Як силові перетворювачі можуть використовуватися гідравлічні або повітряні турбіни, водяні колеса, зубчаті або ланцюгові передачі та інші пристрої.</a:t>
            </a:r>
            <a:endParaRPr lang="ru-RU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719326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Система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кріплення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забезпечує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утримання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місці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хвильової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установки.</a:t>
            </a:r>
            <a:endParaRPr lang="ru-RU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Хвильова електростанція «Oceanlinx» (Австралія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8640"/>
            <a:ext cx="61245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03860" y="3789040"/>
            <a:ext cx="57204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Хвильова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електростанція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Oceanlinx</a:t>
            </a:r>
            <a:r>
              <a:rPr lang="en-US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Австралія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4489142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з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успішніших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спроба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переробляти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океанських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Oceanlinx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акваторії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ПортКембл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Австралія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Вона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введена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2005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демонтована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переобладнання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 на початку 2009 р.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запущена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404664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поштовхами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заповнюють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водою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камеру,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витискаючи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камері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тиском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проходить через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обертаючи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лопаті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Oceanlinx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турбіна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Denniss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-Auld 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регулюючим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кутом повороту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лопатей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Одна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силова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Oceanlinx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піковому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кВт до 1,5 МВт. Установка в Порт-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Кембл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поставляє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електромережу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450 кВт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електрики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284984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генерувати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теравати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 рази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об’єм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виролбляється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яка, як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непостійна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Але ресурс,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хвильовою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електростанцією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абсолютно </a:t>
            </a: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відновлювальний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536" y="476672"/>
            <a:ext cx="6402467" cy="1532467"/>
          </a:xfrm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Приливні електростанції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993476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припливів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використовувалася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здавна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припливних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млинів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узбережжі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Іспанії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Канади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США та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виконувалися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басейну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перекритті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греблями невеликих бухт, де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розташовувалися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колеса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млинів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оберталися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відпливу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Діаметри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колес досягали 6 м. У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подібна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установка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арками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Лондонського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мосту з 1580 р. на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протязі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250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качала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прісну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воду для </a:t>
            </a:r>
            <a:r>
              <a:rPr lang="ru-RU" dirty="0" err="1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водопостачання</a:t>
            </a:r>
            <a:r>
              <a:rPr lang="ru-RU" dirty="0">
                <a:solidFill>
                  <a:srgbClr val="221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43852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Особливістю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припливних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електростанцій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(ПЕС) є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використання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ними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природної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відновлювальної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енергії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морських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припливів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, природа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яких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пов’язана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з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припливоутворюючою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силою,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що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виникає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при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гравітаційній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взаємодії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Землі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з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Місяцем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Сонцем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. Для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водяної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оболонки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Землі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практичне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значення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має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лише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горизонтальна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складова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припливоутворюючої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сили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. Через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близькість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Місяця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до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Землі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величина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припливу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під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дією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Місяця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у 2,2 раза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більша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сонячного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На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узбережжях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морів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океанів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найбільш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часто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зустрічається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півдобовий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, в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якого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за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добу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Місяця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(24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години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50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хвилин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) максимальна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хвиля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припливу</a:t>
            </a:r>
            <a:r>
              <a:rPr lang="ru-RU" dirty="0">
                <a:solidFill>
                  <a:srgbClr val="222222"/>
                </a:solidFill>
                <a:latin typeface="georgia" panose="02040502050405020303" pitchFamily="18" charset="0"/>
              </a:rPr>
              <a:t> приходить </a:t>
            </a:r>
            <a:r>
              <a:rPr lang="ru-RU" dirty="0" err="1">
                <a:solidFill>
                  <a:srgbClr val="222222"/>
                </a:solidFill>
                <a:latin typeface="georgia" panose="02040502050405020303" pitchFamily="18" charset="0"/>
              </a:rPr>
              <a:t>двіч</a:t>
            </a:r>
            <a:endParaRPr lang="ru-RU" b="0" i="0" dirty="0">
              <a:solidFill>
                <a:srgbClr val="222222"/>
              </a:solidFill>
              <a:effectLst/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404664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Амплітуди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припливно-відпливних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узбережжях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океану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різняться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факторами, як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конфігурація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берегової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Так, максимальна величина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Амакас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19,5 м,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спостерігалась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Канаді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затоці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Фанді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узбережжі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Атлантичного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океану, 16,3 м –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поймі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Северн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14,7 м –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півночі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11,0 м –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Пенжинській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затоці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Охотського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моря.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Перша у світі припливна електростанція «Ля Ранс», Франц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5124450" cy="256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619672" y="4527699"/>
            <a:ext cx="73448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Перша у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припливна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електростанція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«Ля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Ранс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4952197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 &gt; 3–5 м); контур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берегової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затоки),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відділити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моря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басейн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при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перегороджуючої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греблі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геологічні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підмурку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0648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припливної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всьому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 млрд. кВт, а за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2000 млрд.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кВт·год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250 млрд.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кВт·год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експлуатуються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1967 р. ПЕС «Ля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Ранс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240 МВт, з 1968 р.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Кислогубська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(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0,4 МВт, з 1984 р.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Аннаполіс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(Канада)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МВт, 5 невеликих ПЕС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4,3 МВт, в тому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збудована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1985 р. ПЕС «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Цзянсянь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МВт,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на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озері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Сихва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254 МВт.</a:t>
            </a:r>
            <a:endParaRPr lang="ru-RU" sz="16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0655" y="2351426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Северн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8,6 млн. кВт,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Канаді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Кемберленд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(1,15 млн. кВт)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Кобекуїд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 млн. кВт),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7,4 млн. кВт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Камбейській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затоці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Мезенська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 млн. кВт) і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Тугурська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(3,6 млн. кВт), початок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20</a:t>
            </a:r>
            <a:r>
              <a:rPr lang="en-US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гігантської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Пенжинської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87 млн. кВт.</a:t>
            </a:r>
            <a:endParaRPr lang="ru-RU" sz="16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149080"/>
            <a:ext cx="87129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циклічністю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електроенергію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перервно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співпадають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піком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добовому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енергосистеми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ПЕС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енергосистемах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оборотних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агрегатів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вписати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енергосистеми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покритті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пікової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графіка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16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</TotalTime>
  <Words>2355</Words>
  <Application>Microsoft Office PowerPoint</Application>
  <PresentationFormat>Экран (4:3)</PresentationFormat>
  <Paragraphs>62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Century Gothic</vt:lpstr>
      <vt:lpstr>georgia</vt:lpstr>
      <vt:lpstr>sf_ui_display_regular</vt:lpstr>
      <vt:lpstr>Times New Roman</vt:lpstr>
      <vt:lpstr>Wingdings 3</vt:lpstr>
      <vt:lpstr>Сектор</vt:lpstr>
      <vt:lpstr>Використання енергії води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 исследовательская работа по физике «Ключевая роль воды в поисках новых видов энергии»</dc:title>
  <dc:creator>людмила</dc:creator>
  <cp:lastModifiedBy>Николай</cp:lastModifiedBy>
  <cp:revision>35</cp:revision>
  <dcterms:created xsi:type="dcterms:W3CDTF">2013-04-22T07:46:09Z</dcterms:created>
  <dcterms:modified xsi:type="dcterms:W3CDTF">2020-10-08T12:53:07Z</dcterms:modified>
</cp:coreProperties>
</file>